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4" r:id="rId4"/>
    <p:sldId id="265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58" r:id="rId1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3" d="100"/>
          <a:sy n="63" d="100"/>
        </p:scale>
        <p:origin x="1020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86A28A7-DCDA-4A50-8DE1-0B5587B063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56A04BD1-541C-4708-BDE4-A71DB1E5BA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92FB97D-294E-4BD2-AF20-C79315E240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E53CF95-5F7E-4067-AC3D-27479C5F7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05FB2E5-EB51-42BA-872A-F7ECC9128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966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AC3B279-C725-4890-9DF0-4D7A8EB63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11DB5BC9-4628-47B5-9176-D6EAC499F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6B57DD6B-DDB7-4BB1-AADD-D8A1074B97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59B4782-06AB-4C1B-A279-DA55C7696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3AE4C4F-B5CD-4A57-B742-490065B10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41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8C0C937-6A79-44DD-B35E-F659B7B973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FB6EF90-D03D-4086-8A57-D082D593E1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F8FF52D-286C-4022-9B80-088BC7B49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639CF7E-7826-473A-982B-E7D45C6A4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6AC3BB2-8434-45C7-9985-9B69B82AB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650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18F7F73-61A5-44A9-AAE4-9117C96BDF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3F3F5072-BC5A-4D34-A72E-6B09385C99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A39B15D9-2B22-42FA-A4C1-0B292C9FA5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DE829CB-1511-4D9D-9894-9817F0B469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F086570-53A7-4016-A241-E83110208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4CC7115-FF25-4FD6-B4E4-31320D1DC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7675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C5F8840-5CE0-48C4-A005-18C56B7DB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5775300-8CA1-403B-9EE6-3E47590C02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B573557C-7D9B-493C-AD95-6498645080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CBDEC4E5-0A92-460F-94A8-A72D42118F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ED2A591E-FB7E-47A8-95A1-8F3FB2AFDF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687662DF-D7DE-473C-AF7E-FFB0A51913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790B041A-20B9-4644-BEB9-F230E639A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CA63A534-C559-43B1-BF71-2B3892E4C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883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87D840E-147A-4EB0-8137-DFED9ACDE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60151865-3D91-4E65-9519-EFBA293E6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AF988D6F-4119-40CC-A476-C8B58C51D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9A918673-E521-49A3-9035-89FCF718B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092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D4E7A986-C0F7-4B21-B8DD-36EF7AB07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35B309D9-7AE3-4783-BEA7-64283F745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28173F76-B249-4777-B1A4-B64D058AB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643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E8418CF9-60BB-46F7-8A95-59989AAFE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1373D4E-12A7-4CF2-941A-2C12FBEB2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B1704BCF-8979-4FCC-A241-3233213D0F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E9643BB-52FC-445D-971C-6ED9138CD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BC7C9CF-A0FD-4DBF-BEEC-CB797E81D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1744414-FD63-468E-8395-D5D38DB08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53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637F16C-99FE-45A7-A021-1FA940154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24227F58-4348-47F0-8DF3-213F09C159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BC9C27E6-C651-4358-959C-D456A7A433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EE41F7E3-DB62-4D83-9303-B0C10F9A5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6FAB9CA-5136-47E3-B727-B2E359EC71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1871144-6B06-4BB9-87DC-7EE1BAEC0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105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BF77065-CE80-4E54-81E2-7DB421B04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1C7212DA-D037-413D-919A-4947A15281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70918B3-11E5-4DC7-81C5-1BB8FC324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E580607-741C-400A-BC96-74C354A49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35D2F1A-EF0D-432B-A83F-56437EFEA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657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1420343A-CB1D-4AA1-A6E2-BEE027CEF9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EBA14A91-9D8F-4FA9-9185-853B247EC3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B8A304C-2E56-4DC6-9604-757E7193A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341474A-ECC9-4950-9BE8-0524054C1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1C82C6D-2DA6-4101-AE90-6860302F1A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89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12492DD2-78DD-4CA8-B3B3-4C25F5292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A4B766AD-7958-4A95-9B27-3C271AA26B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D79F3C8-1375-4643-A11E-7F214CE8D0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40BCCE-EEC2-48BF-958B-A100798EAD29}" type="datetimeFigureOut">
              <a:rPr lang="cs-CZ" smtClean="0"/>
              <a:t>26.05.2020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3386EBDB-970C-4EB2-9C33-1332C3BA8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47F4A6C-4C4A-4299-BFB0-66BB17AA20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130F1E-4B49-4DD6-A3F6-A6E7BFA19A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3455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motor-sports.html" TargetMode="External"/><Relationship Id="rId3" Type="http://schemas.openxmlformats.org/officeDocument/2006/relationships/hyperlink" Target="http://www.clker.com/clipart-red-formula-one-racer.html" TargetMode="External"/><Relationship Id="rId7" Type="http://schemas.openxmlformats.org/officeDocument/2006/relationships/hyperlink" Target="http://www.clker.com/clipart-24032.html" TargetMode="External"/><Relationship Id="rId2" Type="http://schemas.openxmlformats.org/officeDocument/2006/relationships/hyperlink" Target="http://www.clker.com/clipart-blue-formula-one-racer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dancing-silhouette.html" TargetMode="External"/><Relationship Id="rId5" Type="http://schemas.openxmlformats.org/officeDocument/2006/relationships/hyperlink" Target="https://www.flickr.com/photos/124234003@N08/31820148033" TargetMode="External"/><Relationship Id="rId4" Type="http://schemas.openxmlformats.org/officeDocument/2006/relationships/hyperlink" Target="https://creativecommons.org/licenses/by/3.0/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4B8A60A6-5BCA-455F-B1D3-396378C6F4FF}"/>
              </a:ext>
            </a:extLst>
          </p:cNvPr>
          <p:cNvSpPr txBox="1"/>
          <p:nvPr/>
        </p:nvSpPr>
        <p:spPr>
          <a:xfrm>
            <a:off x="1524000" y="2245810"/>
            <a:ext cx="9144000" cy="13557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Matematická formule F1 </a:t>
            </a:r>
          </a:p>
        </p:txBody>
      </p:sp>
      <p:pic>
        <p:nvPicPr>
          <p:cNvPr id="6" name="Obrázek 5" descr="Obsah obrázku tráva, silnice, zelená, muž&#10;&#10;Popis byl vytvořen automaticky">
            <a:extLst>
              <a:ext uri="{FF2B5EF4-FFF2-40B4-BE49-F238E27FC236}">
                <a16:creationId xmlns:a16="http://schemas.microsoft.com/office/drawing/2014/main" id="{FFD0FCB8-B99E-43B7-B3DB-12C822F6916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096" r="-2" b="3919"/>
          <a:stretch/>
        </p:blipFill>
        <p:spPr>
          <a:xfrm>
            <a:off x="20" y="10"/>
            <a:ext cx="5920598" cy="2130941"/>
          </a:xfrm>
          <a:custGeom>
            <a:avLst/>
            <a:gdLst/>
            <a:ahLst/>
            <a:cxnLst/>
            <a:rect l="l" t="t" r="r" b="b"/>
            <a:pathLst>
              <a:path w="5920618" h="2130951">
                <a:moveTo>
                  <a:pt x="0" y="0"/>
                </a:moveTo>
                <a:lnTo>
                  <a:pt x="5920618" y="0"/>
                </a:lnTo>
                <a:lnTo>
                  <a:pt x="4933709" y="2130951"/>
                </a:lnTo>
                <a:lnTo>
                  <a:pt x="0" y="2130951"/>
                </a:lnTo>
                <a:close/>
              </a:path>
            </a:pathLst>
          </a:custGeom>
        </p:spPr>
      </p:pic>
      <p:sp>
        <p:nvSpPr>
          <p:cNvPr id="11" name="Freeform 16">
            <a:extLst>
              <a:ext uri="{FF2B5EF4-FFF2-40B4-BE49-F238E27FC236}">
                <a16:creationId xmlns:a16="http://schemas.microsoft.com/office/drawing/2014/main" id="{B0BDD275-E79C-4B6F-9875-E474D59DC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07752" y="0"/>
            <a:ext cx="7084249" cy="2130552"/>
          </a:xfrm>
          <a:custGeom>
            <a:avLst/>
            <a:gdLst>
              <a:gd name="connsiteX0" fmla="*/ 986725 w 7084249"/>
              <a:gd name="connsiteY0" fmla="*/ 0 h 2130552"/>
              <a:gd name="connsiteX1" fmla="*/ 7084249 w 7084249"/>
              <a:gd name="connsiteY1" fmla="*/ 0 h 2130552"/>
              <a:gd name="connsiteX2" fmla="*/ 7084249 w 7084249"/>
              <a:gd name="connsiteY2" fmla="*/ 2130552 h 2130552"/>
              <a:gd name="connsiteX3" fmla="*/ 0 w 7084249"/>
              <a:gd name="connsiteY3" fmla="*/ 2130552 h 2130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84249" h="2130552">
                <a:moveTo>
                  <a:pt x="986725" y="0"/>
                </a:moveTo>
                <a:lnTo>
                  <a:pt x="7084249" y="0"/>
                </a:lnTo>
                <a:lnTo>
                  <a:pt x="7084249" y="2130552"/>
                </a:lnTo>
                <a:lnTo>
                  <a:pt x="0" y="2130552"/>
                </a:lnTo>
                <a:close/>
              </a:path>
            </a:pathLst>
          </a:custGeom>
          <a:solidFill>
            <a:srgbClr val="B4B4B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9">
            <a:extLst>
              <a:ext uri="{FF2B5EF4-FFF2-40B4-BE49-F238E27FC236}">
                <a16:creationId xmlns:a16="http://schemas.microsoft.com/office/drawing/2014/main" id="{FFE24BB0-6C00-4CD0-B19A-F41513025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3319"/>
            <a:ext cx="5925190" cy="2174681"/>
          </a:xfrm>
          <a:custGeom>
            <a:avLst/>
            <a:gdLst>
              <a:gd name="connsiteX0" fmla="*/ 1007162 w 5925190"/>
              <a:gd name="connsiteY0" fmla="*/ 0 h 2174681"/>
              <a:gd name="connsiteX1" fmla="*/ 5925190 w 5925190"/>
              <a:gd name="connsiteY1" fmla="*/ 0 h 2174681"/>
              <a:gd name="connsiteX2" fmla="*/ 5925190 w 5925190"/>
              <a:gd name="connsiteY2" fmla="*/ 2174681 h 2174681"/>
              <a:gd name="connsiteX3" fmla="*/ 0 w 5925190"/>
              <a:gd name="connsiteY3" fmla="*/ 2174681 h 21746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4681">
                <a:moveTo>
                  <a:pt x="1007162" y="0"/>
                </a:moveTo>
                <a:lnTo>
                  <a:pt x="5925190" y="0"/>
                </a:lnTo>
                <a:lnTo>
                  <a:pt x="5925190" y="2174681"/>
                </a:lnTo>
                <a:lnTo>
                  <a:pt x="0" y="2174681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2">
            <a:extLst>
              <a:ext uri="{FF2B5EF4-FFF2-40B4-BE49-F238E27FC236}">
                <a16:creationId xmlns:a16="http://schemas.microsoft.com/office/drawing/2014/main" id="{045D7A58-411F-4E92-A78E-A6FEB1890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1728"/>
            <a:ext cx="7112212" cy="2176272"/>
          </a:xfrm>
          <a:custGeom>
            <a:avLst/>
            <a:gdLst>
              <a:gd name="connsiteX0" fmla="*/ 0 w 7112212"/>
              <a:gd name="connsiteY0" fmla="*/ 0 h 2176272"/>
              <a:gd name="connsiteX1" fmla="*/ 7112212 w 7112212"/>
              <a:gd name="connsiteY1" fmla="*/ 0 h 2176272"/>
              <a:gd name="connsiteX2" fmla="*/ 6104313 w 7112212"/>
              <a:gd name="connsiteY2" fmla="*/ 2176272 h 2176272"/>
              <a:gd name="connsiteX3" fmla="*/ 0 w 7112212"/>
              <a:gd name="connsiteY3" fmla="*/ 2176272 h 21762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12212" h="2176272">
                <a:moveTo>
                  <a:pt x="0" y="0"/>
                </a:moveTo>
                <a:lnTo>
                  <a:pt x="7112212" y="0"/>
                </a:lnTo>
                <a:lnTo>
                  <a:pt x="6104313" y="2176272"/>
                </a:lnTo>
                <a:lnTo>
                  <a:pt x="0" y="2176272"/>
                </a:lnTo>
                <a:close/>
              </a:path>
            </a:pathLst>
          </a:custGeom>
          <a:solidFill>
            <a:srgbClr val="B4B4B4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BC29AF10-C148-45D7-A014-53A999744DAC}"/>
              </a:ext>
            </a:extLst>
          </p:cNvPr>
          <p:cNvSpPr txBox="1"/>
          <p:nvPr/>
        </p:nvSpPr>
        <p:spPr>
          <a:xfrm>
            <a:off x="8022245" y="5308199"/>
            <a:ext cx="32597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Počítání v rychlém sledu</a:t>
            </a:r>
          </a:p>
        </p:txBody>
      </p:sp>
    </p:spTree>
    <p:extLst>
      <p:ext uri="{BB962C8B-B14F-4D97-AF65-F5344CB8AC3E}">
        <p14:creationId xmlns:p14="http://schemas.microsoft.com/office/powerpoint/2010/main" val="1383022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23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424839" y="1206190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+8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+6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+9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3" y="3776851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+8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-4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50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85345" y="5516879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6188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15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424839" y="1206190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+7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+4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+9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3" y="3776851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+6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-8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33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85344" y="5499103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91605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73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424839" y="1206190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+8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-6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-9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3" y="3776851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-8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-5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53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85345" y="5516614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86035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95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424839" y="1206190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-7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+6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-8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3" y="3776851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+4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-5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85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85344" y="5498861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439235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43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424839" y="1206190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-6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+8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-6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3" y="3776851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+3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81886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-4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38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85345" y="5498861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81359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1049052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20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355903" y="1206190"/>
            <a:ext cx="11429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+30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10338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+40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1259764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-60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2" y="3776851"/>
            <a:ext cx="1098087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+10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982330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-20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20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85344" y="5498861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59907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1049052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50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355903" y="1206190"/>
            <a:ext cx="11429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+20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10338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+10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1259764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-20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2" y="3776851"/>
            <a:ext cx="1098087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-10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114684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+10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60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19453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1049052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70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355903" y="1206190"/>
            <a:ext cx="11429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-30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10338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-20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1259764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-20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2" y="3776851"/>
            <a:ext cx="1098087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+10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114684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+20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30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85344" y="5528532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2282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1049052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10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355903" y="1206190"/>
            <a:ext cx="11429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+40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10338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+20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1259764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+20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2" y="3776851"/>
            <a:ext cx="1098087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-20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114684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-30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40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85345" y="5498861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686474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1049052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70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355903" y="1206190"/>
            <a:ext cx="11429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-60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10338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+50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1259764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+30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2" y="3776851"/>
            <a:ext cx="1098087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-40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114684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-50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74892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 0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85344" y="5528532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4688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Volný tvar: obrazec 40">
            <a:extLst>
              <a:ext uri="{FF2B5EF4-FFF2-40B4-BE49-F238E27FC236}">
                <a16:creationId xmlns:a16="http://schemas.microsoft.com/office/drawing/2014/main" id="{F76FE7A5-AA70-4B4C-AA10-9A187FA4E4B1}"/>
              </a:ext>
            </a:extLst>
          </p:cNvPr>
          <p:cNvSpPr/>
          <p:nvPr/>
        </p:nvSpPr>
        <p:spPr>
          <a:xfrm>
            <a:off x="11582400" y="3550920"/>
            <a:ext cx="441960" cy="609600"/>
          </a:xfrm>
          <a:custGeom>
            <a:avLst/>
            <a:gdLst>
              <a:gd name="connsiteX0" fmla="*/ 152400 w 441960"/>
              <a:gd name="connsiteY0" fmla="*/ 0 h 609600"/>
              <a:gd name="connsiteX1" fmla="*/ 274320 w 441960"/>
              <a:gd name="connsiteY1" fmla="*/ 15240 h 609600"/>
              <a:gd name="connsiteX2" fmla="*/ 335280 w 441960"/>
              <a:gd name="connsiteY2" fmla="*/ 152400 h 609600"/>
              <a:gd name="connsiteX3" fmla="*/ 365760 w 441960"/>
              <a:gd name="connsiteY3" fmla="*/ 198120 h 609600"/>
              <a:gd name="connsiteX4" fmla="*/ 381000 w 441960"/>
              <a:gd name="connsiteY4" fmla="*/ 243840 h 609600"/>
              <a:gd name="connsiteX5" fmla="*/ 426720 w 441960"/>
              <a:gd name="connsiteY5" fmla="*/ 259080 h 609600"/>
              <a:gd name="connsiteX6" fmla="*/ 441960 w 441960"/>
              <a:gd name="connsiteY6" fmla="*/ 304800 h 609600"/>
              <a:gd name="connsiteX7" fmla="*/ 396240 w 441960"/>
              <a:gd name="connsiteY7" fmla="*/ 411480 h 609600"/>
              <a:gd name="connsiteX8" fmla="*/ 350520 w 441960"/>
              <a:gd name="connsiteY8" fmla="*/ 441960 h 609600"/>
              <a:gd name="connsiteX9" fmla="*/ 289560 w 441960"/>
              <a:gd name="connsiteY9" fmla="*/ 533400 h 609600"/>
              <a:gd name="connsiteX10" fmla="*/ 259080 w 441960"/>
              <a:gd name="connsiteY10" fmla="*/ 579120 h 609600"/>
              <a:gd name="connsiteX11" fmla="*/ 213360 w 441960"/>
              <a:gd name="connsiteY11" fmla="*/ 609600 h 609600"/>
              <a:gd name="connsiteX12" fmla="*/ 152400 w 441960"/>
              <a:gd name="connsiteY12" fmla="*/ 533400 h 609600"/>
              <a:gd name="connsiteX13" fmla="*/ 91440 w 441960"/>
              <a:gd name="connsiteY13" fmla="*/ 441960 h 609600"/>
              <a:gd name="connsiteX14" fmla="*/ 0 w 441960"/>
              <a:gd name="connsiteY14" fmla="*/ 350520 h 609600"/>
              <a:gd name="connsiteX15" fmla="*/ 30480 w 441960"/>
              <a:gd name="connsiteY15" fmla="*/ 259080 h 609600"/>
              <a:gd name="connsiteX16" fmla="*/ 91440 w 441960"/>
              <a:gd name="connsiteY16" fmla="*/ 167640 h 609600"/>
              <a:gd name="connsiteX17" fmla="*/ 121920 w 441960"/>
              <a:gd name="connsiteY17" fmla="*/ 121920 h 609600"/>
              <a:gd name="connsiteX18" fmla="*/ 152400 w 441960"/>
              <a:gd name="connsiteY18" fmla="*/ 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41960" h="609600">
                <a:moveTo>
                  <a:pt x="152400" y="0"/>
                </a:moveTo>
                <a:cubicBezTo>
                  <a:pt x="193040" y="5080"/>
                  <a:pt x="236293" y="29"/>
                  <a:pt x="274320" y="15240"/>
                </a:cubicBezTo>
                <a:cubicBezTo>
                  <a:pt x="302518" y="26519"/>
                  <a:pt x="334273" y="150889"/>
                  <a:pt x="335280" y="152400"/>
                </a:cubicBezTo>
                <a:cubicBezTo>
                  <a:pt x="345440" y="167640"/>
                  <a:pt x="357569" y="181737"/>
                  <a:pt x="365760" y="198120"/>
                </a:cubicBezTo>
                <a:cubicBezTo>
                  <a:pt x="372944" y="212488"/>
                  <a:pt x="369641" y="232481"/>
                  <a:pt x="381000" y="243840"/>
                </a:cubicBezTo>
                <a:cubicBezTo>
                  <a:pt x="392359" y="255199"/>
                  <a:pt x="411480" y="254000"/>
                  <a:pt x="426720" y="259080"/>
                </a:cubicBezTo>
                <a:cubicBezTo>
                  <a:pt x="431800" y="274320"/>
                  <a:pt x="441960" y="288736"/>
                  <a:pt x="441960" y="304800"/>
                </a:cubicBezTo>
                <a:cubicBezTo>
                  <a:pt x="441960" y="339776"/>
                  <a:pt x="421127" y="386593"/>
                  <a:pt x="396240" y="411480"/>
                </a:cubicBezTo>
                <a:cubicBezTo>
                  <a:pt x="383288" y="424432"/>
                  <a:pt x="365760" y="431800"/>
                  <a:pt x="350520" y="441960"/>
                </a:cubicBezTo>
                <a:lnTo>
                  <a:pt x="289560" y="533400"/>
                </a:lnTo>
                <a:cubicBezTo>
                  <a:pt x="279400" y="548640"/>
                  <a:pt x="274320" y="568960"/>
                  <a:pt x="259080" y="579120"/>
                </a:cubicBezTo>
                <a:lnTo>
                  <a:pt x="213360" y="609600"/>
                </a:lnTo>
                <a:cubicBezTo>
                  <a:pt x="179040" y="506641"/>
                  <a:pt x="226637" y="618242"/>
                  <a:pt x="152400" y="533400"/>
                </a:cubicBezTo>
                <a:cubicBezTo>
                  <a:pt x="128277" y="505831"/>
                  <a:pt x="117343" y="467863"/>
                  <a:pt x="91440" y="441960"/>
                </a:cubicBezTo>
                <a:lnTo>
                  <a:pt x="0" y="350520"/>
                </a:lnTo>
                <a:cubicBezTo>
                  <a:pt x="10160" y="320040"/>
                  <a:pt x="12658" y="285813"/>
                  <a:pt x="30480" y="259080"/>
                </a:cubicBezTo>
                <a:lnTo>
                  <a:pt x="91440" y="167640"/>
                </a:lnTo>
                <a:cubicBezTo>
                  <a:pt x="101600" y="152400"/>
                  <a:pt x="116128" y="139296"/>
                  <a:pt x="121920" y="121920"/>
                </a:cubicBezTo>
                <a:lnTo>
                  <a:pt x="152400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>
            <a:extLst>
              <a:ext uri="{FF2B5EF4-FFF2-40B4-BE49-F238E27FC236}">
                <a16:creationId xmlns:a16="http://schemas.microsoft.com/office/drawing/2014/main" id="{9A48613C-E076-4518-A63C-EFD672DF46DE}"/>
              </a:ext>
            </a:extLst>
          </p:cNvPr>
          <p:cNvSpPr/>
          <p:nvPr/>
        </p:nvSpPr>
        <p:spPr>
          <a:xfrm rot="1618174">
            <a:off x="-279590" y="2521108"/>
            <a:ext cx="13532816" cy="1782635"/>
          </a:xfrm>
          <a:custGeom>
            <a:avLst/>
            <a:gdLst>
              <a:gd name="connsiteX0" fmla="*/ 0 w 12967996"/>
              <a:gd name="connsiteY0" fmla="*/ 0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0 w 12967996"/>
              <a:gd name="connsiteY4" fmla="*/ 0 h 1139687"/>
              <a:gd name="connsiteX0" fmla="*/ 432879 w 12967996"/>
              <a:gd name="connsiteY0" fmla="*/ 32504 h 1139687"/>
              <a:gd name="connsiteX1" fmla="*/ 12967996 w 12967996"/>
              <a:gd name="connsiteY1" fmla="*/ 0 h 1139687"/>
              <a:gd name="connsiteX2" fmla="*/ 12967996 w 12967996"/>
              <a:gd name="connsiteY2" fmla="*/ 1139687 h 1139687"/>
              <a:gd name="connsiteX3" fmla="*/ 0 w 12967996"/>
              <a:gd name="connsiteY3" fmla="*/ 1139687 h 1139687"/>
              <a:gd name="connsiteX4" fmla="*/ 432879 w 12967996"/>
              <a:gd name="connsiteY4" fmla="*/ 32504 h 1139687"/>
              <a:gd name="connsiteX0" fmla="*/ 432879 w 12967996"/>
              <a:gd name="connsiteY0" fmla="*/ 44315 h 1151498"/>
              <a:gd name="connsiteX1" fmla="*/ 12961986 w 12967996"/>
              <a:gd name="connsiteY1" fmla="*/ 0 h 1151498"/>
              <a:gd name="connsiteX2" fmla="*/ 12967996 w 12967996"/>
              <a:gd name="connsiteY2" fmla="*/ 1151498 h 1151498"/>
              <a:gd name="connsiteX3" fmla="*/ 0 w 12967996"/>
              <a:gd name="connsiteY3" fmla="*/ 1151498 h 1151498"/>
              <a:gd name="connsiteX4" fmla="*/ 432879 w 12967996"/>
              <a:gd name="connsiteY4" fmla="*/ 44315 h 1151498"/>
              <a:gd name="connsiteX0" fmla="*/ 432879 w 13400457"/>
              <a:gd name="connsiteY0" fmla="*/ 44315 h 1151498"/>
              <a:gd name="connsiteX1" fmla="*/ 12961986 w 13400457"/>
              <a:gd name="connsiteY1" fmla="*/ 0 h 1151498"/>
              <a:gd name="connsiteX2" fmla="*/ 13400457 w 13400457"/>
              <a:gd name="connsiteY2" fmla="*/ 1124739 h 1151498"/>
              <a:gd name="connsiteX3" fmla="*/ 0 w 13400457"/>
              <a:gd name="connsiteY3" fmla="*/ 1151498 h 1151498"/>
              <a:gd name="connsiteX4" fmla="*/ 432879 w 13400457"/>
              <a:gd name="connsiteY4" fmla="*/ 44315 h 11514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400457" h="1151498">
                <a:moveTo>
                  <a:pt x="432879" y="44315"/>
                </a:moveTo>
                <a:lnTo>
                  <a:pt x="12961986" y="0"/>
                </a:lnTo>
                <a:cubicBezTo>
                  <a:pt x="12963989" y="383833"/>
                  <a:pt x="13398454" y="740906"/>
                  <a:pt x="13400457" y="1124739"/>
                </a:cubicBezTo>
                <a:lnTo>
                  <a:pt x="0" y="1151498"/>
                </a:lnTo>
                <a:lnTo>
                  <a:pt x="432879" y="44315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>
            <a:extLst>
              <a:ext uri="{FF2B5EF4-FFF2-40B4-BE49-F238E27FC236}">
                <a16:creationId xmlns:a16="http://schemas.microsoft.com/office/drawing/2014/main" id="{8D495329-F7B2-4471-AC28-35AA2F2DA097}"/>
              </a:ext>
            </a:extLst>
          </p:cNvPr>
          <p:cNvSpPr/>
          <p:nvPr/>
        </p:nvSpPr>
        <p:spPr>
          <a:xfrm>
            <a:off x="984041" y="521605"/>
            <a:ext cx="1049052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90</a:t>
            </a:r>
          </a:p>
        </p:txBody>
      </p:sp>
      <p:sp>
        <p:nvSpPr>
          <p:cNvPr id="8" name="Ovál 7">
            <a:extLst>
              <a:ext uri="{FF2B5EF4-FFF2-40B4-BE49-F238E27FC236}">
                <a16:creationId xmlns:a16="http://schemas.microsoft.com/office/drawing/2014/main" id="{5F20CF5E-C27F-440B-AEC0-474354FF47EB}"/>
              </a:ext>
            </a:extLst>
          </p:cNvPr>
          <p:cNvSpPr/>
          <p:nvPr/>
        </p:nvSpPr>
        <p:spPr>
          <a:xfrm>
            <a:off x="2355903" y="1206190"/>
            <a:ext cx="11429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-10</a:t>
            </a:r>
          </a:p>
        </p:txBody>
      </p:sp>
      <p:sp>
        <p:nvSpPr>
          <p:cNvPr id="9" name="Ovál 8">
            <a:extLst>
              <a:ext uri="{FF2B5EF4-FFF2-40B4-BE49-F238E27FC236}">
                <a16:creationId xmlns:a16="http://schemas.microsoft.com/office/drawing/2014/main" id="{875E27E5-344F-430E-BF5C-781ABA0C0D58}"/>
              </a:ext>
            </a:extLst>
          </p:cNvPr>
          <p:cNvSpPr/>
          <p:nvPr/>
        </p:nvSpPr>
        <p:spPr>
          <a:xfrm>
            <a:off x="4004210" y="2065798"/>
            <a:ext cx="1033888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-40</a:t>
            </a:r>
          </a:p>
        </p:txBody>
      </p:sp>
      <p:sp>
        <p:nvSpPr>
          <p:cNvPr id="10" name="Ovál 9">
            <a:extLst>
              <a:ext uri="{FF2B5EF4-FFF2-40B4-BE49-F238E27FC236}">
                <a16:creationId xmlns:a16="http://schemas.microsoft.com/office/drawing/2014/main" id="{07926CA2-8387-4152-8EFB-B518191C103C}"/>
              </a:ext>
            </a:extLst>
          </p:cNvPr>
          <p:cNvSpPr/>
          <p:nvPr/>
        </p:nvSpPr>
        <p:spPr>
          <a:xfrm>
            <a:off x="5583581" y="2850977"/>
            <a:ext cx="1259764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-20</a:t>
            </a:r>
          </a:p>
        </p:txBody>
      </p:sp>
      <p:sp>
        <p:nvSpPr>
          <p:cNvPr id="11" name="Ovál 10">
            <a:extLst>
              <a:ext uri="{FF2B5EF4-FFF2-40B4-BE49-F238E27FC236}">
                <a16:creationId xmlns:a16="http://schemas.microsoft.com/office/drawing/2014/main" id="{13E6726D-4638-4116-B8D8-391DD7694A10}"/>
              </a:ext>
            </a:extLst>
          </p:cNvPr>
          <p:cNvSpPr/>
          <p:nvPr/>
        </p:nvSpPr>
        <p:spPr>
          <a:xfrm>
            <a:off x="7497272" y="3776851"/>
            <a:ext cx="1098087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-10</a:t>
            </a:r>
          </a:p>
        </p:txBody>
      </p:sp>
      <p:sp>
        <p:nvSpPr>
          <p:cNvPr id="12" name="Ovál 11">
            <a:extLst>
              <a:ext uri="{FF2B5EF4-FFF2-40B4-BE49-F238E27FC236}">
                <a16:creationId xmlns:a16="http://schemas.microsoft.com/office/drawing/2014/main" id="{7BC0B326-C644-4A1F-9D40-4E86AD7DF1F9}"/>
              </a:ext>
            </a:extLst>
          </p:cNvPr>
          <p:cNvSpPr/>
          <p:nvPr/>
        </p:nvSpPr>
        <p:spPr>
          <a:xfrm>
            <a:off x="9677150" y="4838453"/>
            <a:ext cx="1146846" cy="8598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+50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BD91589F-C35A-49DB-B6C7-173ACFE58453}"/>
              </a:ext>
            </a:extLst>
          </p:cNvPr>
          <p:cNvSpPr txBox="1"/>
          <p:nvPr/>
        </p:nvSpPr>
        <p:spPr>
          <a:xfrm rot="18442783">
            <a:off x="393063" y="336938"/>
            <a:ext cx="984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S T A R T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15505D7-8D7F-4DF6-9CC1-BD4920E0BD93}"/>
              </a:ext>
            </a:extLst>
          </p:cNvPr>
          <p:cNvSpPr txBox="1"/>
          <p:nvPr/>
        </p:nvSpPr>
        <p:spPr>
          <a:xfrm rot="18078806">
            <a:off x="11272698" y="5863054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C Í L</a:t>
            </a:r>
          </a:p>
        </p:txBody>
      </p:sp>
      <p:pic>
        <p:nvPicPr>
          <p:cNvPr id="21" name="Obrázek 20" descr="Obsah obrázku exteriér, budova, silnice, zaparkované&#10;&#10;Popis byl vytvořen automaticky">
            <a:extLst>
              <a:ext uri="{FF2B5EF4-FFF2-40B4-BE49-F238E27FC236}">
                <a16:creationId xmlns:a16="http://schemas.microsoft.com/office/drawing/2014/main" id="{915E734F-B450-4EFE-95F7-3CDD65A757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02773" flipH="1">
            <a:off x="6720814" y="862170"/>
            <a:ext cx="5060655" cy="2801771"/>
          </a:xfrm>
          <a:prstGeom prst="rect">
            <a:avLst/>
          </a:prstGeom>
        </p:spPr>
      </p:pic>
      <p:sp>
        <p:nvSpPr>
          <p:cNvPr id="22" name="Obdélník 21">
            <a:extLst>
              <a:ext uri="{FF2B5EF4-FFF2-40B4-BE49-F238E27FC236}">
                <a16:creationId xmlns:a16="http://schemas.microsoft.com/office/drawing/2014/main" id="{FB13272C-3F6B-4EE7-A689-189EB6308F6B}"/>
              </a:ext>
            </a:extLst>
          </p:cNvPr>
          <p:cNvSpPr/>
          <p:nvPr/>
        </p:nvSpPr>
        <p:spPr>
          <a:xfrm>
            <a:off x="10764648" y="2179320"/>
            <a:ext cx="1390547" cy="3185160"/>
          </a:xfrm>
          <a:custGeom>
            <a:avLst/>
            <a:gdLst>
              <a:gd name="connsiteX0" fmla="*/ 0 w 818866"/>
              <a:gd name="connsiteY0" fmla="*/ 0 h 3252962"/>
              <a:gd name="connsiteX1" fmla="*/ 818866 w 818866"/>
              <a:gd name="connsiteY1" fmla="*/ 0 h 3252962"/>
              <a:gd name="connsiteX2" fmla="*/ 818866 w 818866"/>
              <a:gd name="connsiteY2" fmla="*/ 3252962 h 3252962"/>
              <a:gd name="connsiteX3" fmla="*/ 0 w 818866"/>
              <a:gd name="connsiteY3" fmla="*/ 3252962 h 3252962"/>
              <a:gd name="connsiteX4" fmla="*/ 0 w 818866"/>
              <a:gd name="connsiteY4" fmla="*/ 0 h 3252962"/>
              <a:gd name="connsiteX0" fmla="*/ 0 w 1337026"/>
              <a:gd name="connsiteY0" fmla="*/ 0 h 3252962"/>
              <a:gd name="connsiteX1" fmla="*/ 1337026 w 1337026"/>
              <a:gd name="connsiteY1" fmla="*/ 640080 h 3252962"/>
              <a:gd name="connsiteX2" fmla="*/ 818866 w 1337026"/>
              <a:gd name="connsiteY2" fmla="*/ 3252962 h 3252962"/>
              <a:gd name="connsiteX3" fmla="*/ 0 w 1337026"/>
              <a:gd name="connsiteY3" fmla="*/ 3252962 h 3252962"/>
              <a:gd name="connsiteX4" fmla="*/ 0 w 1337026"/>
              <a:gd name="connsiteY4" fmla="*/ 0 h 3252962"/>
              <a:gd name="connsiteX0" fmla="*/ 0 w 1337026"/>
              <a:gd name="connsiteY0" fmla="*/ 0 h 3771122"/>
              <a:gd name="connsiteX1" fmla="*/ 1337026 w 1337026"/>
              <a:gd name="connsiteY1" fmla="*/ 640080 h 3771122"/>
              <a:gd name="connsiteX2" fmla="*/ 1321786 w 1337026"/>
              <a:gd name="connsiteY2" fmla="*/ 3771122 h 3771122"/>
              <a:gd name="connsiteX3" fmla="*/ 0 w 1337026"/>
              <a:gd name="connsiteY3" fmla="*/ 3252962 h 3771122"/>
              <a:gd name="connsiteX4" fmla="*/ 0 w 1337026"/>
              <a:gd name="connsiteY4" fmla="*/ 0 h 3771122"/>
              <a:gd name="connsiteX0" fmla="*/ 0 w 1337026"/>
              <a:gd name="connsiteY0" fmla="*/ 0 h 4175604"/>
              <a:gd name="connsiteX1" fmla="*/ 1337026 w 1337026"/>
              <a:gd name="connsiteY1" fmla="*/ 640080 h 4175604"/>
              <a:gd name="connsiteX2" fmla="*/ 651042 w 1337026"/>
              <a:gd name="connsiteY2" fmla="*/ 4175604 h 4175604"/>
              <a:gd name="connsiteX3" fmla="*/ 0 w 1337026"/>
              <a:gd name="connsiteY3" fmla="*/ 3252962 h 4175604"/>
              <a:gd name="connsiteX4" fmla="*/ 0 w 1337026"/>
              <a:gd name="connsiteY4" fmla="*/ 0 h 4175604"/>
              <a:gd name="connsiteX0" fmla="*/ 0 w 651042"/>
              <a:gd name="connsiteY0" fmla="*/ 466923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0 w 651042"/>
              <a:gd name="connsiteY4" fmla="*/ 466923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58770 w 651042"/>
              <a:gd name="connsiteY0" fmla="*/ 93527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58770 w 651042"/>
              <a:gd name="connsiteY4" fmla="*/ 93527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2168 w 651042"/>
              <a:gd name="connsiteY0" fmla="*/ 1084290 h 4642527"/>
              <a:gd name="connsiteX1" fmla="*/ 650683 w 651042"/>
              <a:gd name="connsiteY1" fmla="*/ 0 h 4642527"/>
              <a:gd name="connsiteX2" fmla="*/ 651042 w 651042"/>
              <a:gd name="connsiteY2" fmla="*/ 4642527 h 4642527"/>
              <a:gd name="connsiteX3" fmla="*/ 0 w 651042"/>
              <a:gd name="connsiteY3" fmla="*/ 3719885 h 4642527"/>
              <a:gd name="connsiteX4" fmla="*/ 382168 w 651042"/>
              <a:gd name="connsiteY4" fmla="*/ 1084290 h 4642527"/>
              <a:gd name="connsiteX0" fmla="*/ 389967 w 658841"/>
              <a:gd name="connsiteY0" fmla="*/ 1084290 h 4642527"/>
              <a:gd name="connsiteX1" fmla="*/ 658482 w 658841"/>
              <a:gd name="connsiteY1" fmla="*/ 0 h 4642527"/>
              <a:gd name="connsiteX2" fmla="*/ 658841 w 658841"/>
              <a:gd name="connsiteY2" fmla="*/ 4642527 h 4642527"/>
              <a:gd name="connsiteX3" fmla="*/ 0 w 658841"/>
              <a:gd name="connsiteY3" fmla="*/ 3570865 h 4642527"/>
              <a:gd name="connsiteX4" fmla="*/ 389967 w 658841"/>
              <a:gd name="connsiteY4" fmla="*/ 1084290 h 4642527"/>
              <a:gd name="connsiteX0" fmla="*/ 421164 w 690038"/>
              <a:gd name="connsiteY0" fmla="*/ 1084290 h 4642527"/>
              <a:gd name="connsiteX1" fmla="*/ 689679 w 690038"/>
              <a:gd name="connsiteY1" fmla="*/ 0 h 4642527"/>
              <a:gd name="connsiteX2" fmla="*/ 690038 w 690038"/>
              <a:gd name="connsiteY2" fmla="*/ 4642527 h 4642527"/>
              <a:gd name="connsiteX3" fmla="*/ 0 w 690038"/>
              <a:gd name="connsiteY3" fmla="*/ 3677308 h 4642527"/>
              <a:gd name="connsiteX4" fmla="*/ 421164 w 690038"/>
              <a:gd name="connsiteY4" fmla="*/ 1084290 h 4642527"/>
              <a:gd name="connsiteX0" fmla="*/ 421164 w 690038"/>
              <a:gd name="connsiteY0" fmla="*/ 1126867 h 4685104"/>
              <a:gd name="connsiteX1" fmla="*/ 681880 w 690038"/>
              <a:gd name="connsiteY1" fmla="*/ 0 h 4685104"/>
              <a:gd name="connsiteX2" fmla="*/ 690038 w 690038"/>
              <a:gd name="connsiteY2" fmla="*/ 4685104 h 4685104"/>
              <a:gd name="connsiteX3" fmla="*/ 0 w 690038"/>
              <a:gd name="connsiteY3" fmla="*/ 3719885 h 4685104"/>
              <a:gd name="connsiteX4" fmla="*/ 421164 w 690038"/>
              <a:gd name="connsiteY4" fmla="*/ 1126867 h 4685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90038" h="4685104">
                <a:moveTo>
                  <a:pt x="421164" y="1126867"/>
                </a:moveTo>
                <a:cubicBezTo>
                  <a:pt x="565265" y="708669"/>
                  <a:pt x="584576" y="311757"/>
                  <a:pt x="681880" y="0"/>
                </a:cubicBezTo>
                <a:cubicBezTo>
                  <a:pt x="682000" y="1547509"/>
                  <a:pt x="689918" y="3137595"/>
                  <a:pt x="690038" y="4685104"/>
                </a:cubicBezTo>
                <a:lnTo>
                  <a:pt x="0" y="3719885"/>
                </a:lnTo>
                <a:lnTo>
                  <a:pt x="421164" y="1126867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5037E69A-D160-4C4A-AC71-C5EAA377B034}"/>
              </a:ext>
            </a:extLst>
          </p:cNvPr>
          <p:cNvSpPr/>
          <p:nvPr/>
        </p:nvSpPr>
        <p:spPr>
          <a:xfrm>
            <a:off x="1584960" y="-450641"/>
            <a:ext cx="10570235" cy="2816048"/>
          </a:xfrm>
          <a:custGeom>
            <a:avLst/>
            <a:gdLst>
              <a:gd name="connsiteX0" fmla="*/ 0 w 8451875"/>
              <a:gd name="connsiteY0" fmla="*/ 0 h 2121487"/>
              <a:gd name="connsiteX1" fmla="*/ 8451875 w 8451875"/>
              <a:gd name="connsiteY1" fmla="*/ 0 h 2121487"/>
              <a:gd name="connsiteX2" fmla="*/ 8451875 w 8451875"/>
              <a:gd name="connsiteY2" fmla="*/ 2121487 h 2121487"/>
              <a:gd name="connsiteX3" fmla="*/ 0 w 8451875"/>
              <a:gd name="connsiteY3" fmla="*/ 2121487 h 2121487"/>
              <a:gd name="connsiteX4" fmla="*/ 0 w 8451875"/>
              <a:gd name="connsiteY4" fmla="*/ 0 h 2121487"/>
              <a:gd name="connsiteX0" fmla="*/ 2103120 w 10554995"/>
              <a:gd name="connsiteY0" fmla="*/ 0 h 2121487"/>
              <a:gd name="connsiteX1" fmla="*/ 10554995 w 10554995"/>
              <a:gd name="connsiteY1" fmla="*/ 0 h 2121487"/>
              <a:gd name="connsiteX2" fmla="*/ 10554995 w 10554995"/>
              <a:gd name="connsiteY2" fmla="*/ 2121487 h 2121487"/>
              <a:gd name="connsiteX3" fmla="*/ 0 w 10554995"/>
              <a:gd name="connsiteY3" fmla="*/ 460327 h 2121487"/>
              <a:gd name="connsiteX4" fmla="*/ 2103120 w 10554995"/>
              <a:gd name="connsiteY4" fmla="*/ 0 h 2121487"/>
              <a:gd name="connsiteX0" fmla="*/ 2103120 w 10570235"/>
              <a:gd name="connsiteY0" fmla="*/ 0 h 2334847"/>
              <a:gd name="connsiteX1" fmla="*/ 10554995 w 10570235"/>
              <a:gd name="connsiteY1" fmla="*/ 0 h 2334847"/>
              <a:gd name="connsiteX2" fmla="*/ 10570235 w 10570235"/>
              <a:gd name="connsiteY2" fmla="*/ 2334847 h 2334847"/>
              <a:gd name="connsiteX3" fmla="*/ 0 w 10570235"/>
              <a:gd name="connsiteY3" fmla="*/ 460327 h 2334847"/>
              <a:gd name="connsiteX4" fmla="*/ 2103120 w 10570235"/>
              <a:gd name="connsiteY4" fmla="*/ 0 h 233484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0 w 10570235"/>
              <a:gd name="connsiteY4" fmla="*/ 460327 h 2813327"/>
              <a:gd name="connsiteX5" fmla="*/ 2103120 w 10570235"/>
              <a:gd name="connsiteY5" fmla="*/ 0 h 2813327"/>
              <a:gd name="connsiteX0" fmla="*/ 2103120 w 10570235"/>
              <a:gd name="connsiteY0" fmla="*/ 0 h 2813327"/>
              <a:gd name="connsiteX1" fmla="*/ 10554995 w 10570235"/>
              <a:gd name="connsiteY1" fmla="*/ 0 h 2813327"/>
              <a:gd name="connsiteX2" fmla="*/ 10570235 w 10570235"/>
              <a:gd name="connsiteY2" fmla="*/ 2334847 h 2813327"/>
              <a:gd name="connsiteX3" fmla="*/ 10287000 w 10570235"/>
              <a:gd name="connsiteY3" fmla="*/ 2812842 h 2813327"/>
              <a:gd name="connsiteX4" fmla="*/ 8153400 w 10570235"/>
              <a:gd name="connsiteY4" fmla="*/ 2005122 h 2813327"/>
              <a:gd name="connsiteX5" fmla="*/ 0 w 10570235"/>
              <a:gd name="connsiteY5" fmla="*/ 460327 h 2813327"/>
              <a:gd name="connsiteX6" fmla="*/ 2103120 w 10570235"/>
              <a:gd name="connsiteY6" fmla="*/ 0 h 2813327"/>
              <a:gd name="connsiteX0" fmla="*/ 2103120 w 10570235"/>
              <a:gd name="connsiteY0" fmla="*/ 0 h 2815303"/>
              <a:gd name="connsiteX1" fmla="*/ 10554995 w 10570235"/>
              <a:gd name="connsiteY1" fmla="*/ 0 h 2815303"/>
              <a:gd name="connsiteX2" fmla="*/ 10570235 w 10570235"/>
              <a:gd name="connsiteY2" fmla="*/ 2334847 h 2815303"/>
              <a:gd name="connsiteX3" fmla="*/ 10287000 w 10570235"/>
              <a:gd name="connsiteY3" fmla="*/ 2812842 h 2815303"/>
              <a:gd name="connsiteX4" fmla="*/ 9631680 w 10570235"/>
              <a:gd name="connsiteY4" fmla="*/ 2386122 h 2815303"/>
              <a:gd name="connsiteX5" fmla="*/ 8153400 w 10570235"/>
              <a:gd name="connsiteY5" fmla="*/ 2005122 h 2815303"/>
              <a:gd name="connsiteX6" fmla="*/ 0 w 10570235"/>
              <a:gd name="connsiteY6" fmla="*/ 460327 h 2815303"/>
              <a:gd name="connsiteX7" fmla="*/ 2103120 w 10570235"/>
              <a:gd name="connsiteY7" fmla="*/ 0 h 2815303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0 w 10570235"/>
              <a:gd name="connsiteY6" fmla="*/ 460327 h 2814941"/>
              <a:gd name="connsiteX7" fmla="*/ 2103120 w 10570235"/>
              <a:gd name="connsiteY7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0512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4941"/>
              <a:gd name="connsiteX1" fmla="*/ 10554995 w 10570235"/>
              <a:gd name="connsiteY1" fmla="*/ 0 h 2814941"/>
              <a:gd name="connsiteX2" fmla="*/ 10570235 w 10570235"/>
              <a:gd name="connsiteY2" fmla="*/ 2334847 h 2814941"/>
              <a:gd name="connsiteX3" fmla="*/ 10287000 w 10570235"/>
              <a:gd name="connsiteY3" fmla="*/ 2812842 h 2814941"/>
              <a:gd name="connsiteX4" fmla="*/ 9662160 w 10570235"/>
              <a:gd name="connsiteY4" fmla="*/ 2325162 h 2814941"/>
              <a:gd name="connsiteX5" fmla="*/ 8153400 w 10570235"/>
              <a:gd name="connsiteY5" fmla="*/ 2096562 h 2814941"/>
              <a:gd name="connsiteX6" fmla="*/ 6172200 w 10570235"/>
              <a:gd name="connsiteY6" fmla="*/ 1898442 h 2814941"/>
              <a:gd name="connsiteX7" fmla="*/ 0 w 10570235"/>
              <a:gd name="connsiteY7" fmla="*/ 460327 h 2814941"/>
              <a:gd name="connsiteX8" fmla="*/ 2103120 w 10570235"/>
              <a:gd name="connsiteY8" fmla="*/ 0 h 2814941"/>
              <a:gd name="connsiteX0" fmla="*/ 2103120 w 10570235"/>
              <a:gd name="connsiteY0" fmla="*/ 0 h 2816048"/>
              <a:gd name="connsiteX1" fmla="*/ 10554995 w 10570235"/>
              <a:gd name="connsiteY1" fmla="*/ 0 h 2816048"/>
              <a:gd name="connsiteX2" fmla="*/ 10570235 w 10570235"/>
              <a:gd name="connsiteY2" fmla="*/ 2334847 h 2816048"/>
              <a:gd name="connsiteX3" fmla="*/ 10500360 w 10570235"/>
              <a:gd name="connsiteY3" fmla="*/ 2599482 h 2816048"/>
              <a:gd name="connsiteX4" fmla="*/ 10287000 w 10570235"/>
              <a:gd name="connsiteY4" fmla="*/ 2812842 h 2816048"/>
              <a:gd name="connsiteX5" fmla="*/ 9662160 w 10570235"/>
              <a:gd name="connsiteY5" fmla="*/ 2325162 h 2816048"/>
              <a:gd name="connsiteX6" fmla="*/ 8153400 w 10570235"/>
              <a:gd name="connsiteY6" fmla="*/ 2096562 h 2816048"/>
              <a:gd name="connsiteX7" fmla="*/ 6172200 w 10570235"/>
              <a:gd name="connsiteY7" fmla="*/ 1898442 h 2816048"/>
              <a:gd name="connsiteX8" fmla="*/ 0 w 10570235"/>
              <a:gd name="connsiteY8" fmla="*/ 460327 h 2816048"/>
              <a:gd name="connsiteX9" fmla="*/ 2103120 w 10570235"/>
              <a:gd name="connsiteY9" fmla="*/ 0 h 28160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570235" h="2816048">
                <a:moveTo>
                  <a:pt x="2103120" y="0"/>
                </a:moveTo>
                <a:lnTo>
                  <a:pt x="10554995" y="0"/>
                </a:lnTo>
                <a:lnTo>
                  <a:pt x="10570235" y="2334847"/>
                </a:lnTo>
                <a:cubicBezTo>
                  <a:pt x="10553509" y="2750314"/>
                  <a:pt x="10547566" y="2519816"/>
                  <a:pt x="10500360" y="2599482"/>
                </a:cubicBezTo>
                <a:cubicBezTo>
                  <a:pt x="10453154" y="2679148"/>
                  <a:pt x="10419080" y="2840782"/>
                  <a:pt x="10287000" y="2812842"/>
                </a:cubicBezTo>
                <a:cubicBezTo>
                  <a:pt x="10115334" y="2846788"/>
                  <a:pt x="10017760" y="2459782"/>
                  <a:pt x="9662160" y="2325162"/>
                </a:cubicBezTo>
                <a:cubicBezTo>
                  <a:pt x="9306560" y="2190542"/>
                  <a:pt x="8732520" y="2213402"/>
                  <a:pt x="8153400" y="2096562"/>
                </a:cubicBezTo>
                <a:cubicBezTo>
                  <a:pt x="7498080" y="1969562"/>
                  <a:pt x="6827520" y="2025442"/>
                  <a:pt x="6172200" y="1898442"/>
                </a:cubicBezTo>
                <a:lnTo>
                  <a:pt x="0" y="460327"/>
                </a:lnTo>
                <a:lnTo>
                  <a:pt x="2103120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ovnoramenný trojúhelník 23">
            <a:extLst>
              <a:ext uri="{FF2B5EF4-FFF2-40B4-BE49-F238E27FC236}">
                <a16:creationId xmlns:a16="http://schemas.microsoft.com/office/drawing/2014/main" id="{378CBC71-6D5C-403B-B89D-BC24B865B7EC}"/>
              </a:ext>
            </a:extLst>
          </p:cNvPr>
          <p:cNvSpPr/>
          <p:nvPr/>
        </p:nvSpPr>
        <p:spPr>
          <a:xfrm rot="17624199">
            <a:off x="3796713" y="-1593083"/>
            <a:ext cx="890933" cy="5223890"/>
          </a:xfrm>
          <a:custGeom>
            <a:avLst/>
            <a:gdLst>
              <a:gd name="connsiteX0" fmla="*/ 0 w 1000408"/>
              <a:gd name="connsiteY0" fmla="*/ 923452 h 923452"/>
              <a:gd name="connsiteX1" fmla="*/ 500204 w 1000408"/>
              <a:gd name="connsiteY1" fmla="*/ 0 h 923452"/>
              <a:gd name="connsiteX2" fmla="*/ 1000408 w 1000408"/>
              <a:gd name="connsiteY2" fmla="*/ 923452 h 923452"/>
              <a:gd name="connsiteX3" fmla="*/ 0 w 1000408"/>
              <a:gd name="connsiteY3" fmla="*/ 923452 h 923452"/>
              <a:gd name="connsiteX0" fmla="*/ 0 w 1000408"/>
              <a:gd name="connsiteY0" fmla="*/ 5150658 h 5150658"/>
              <a:gd name="connsiteX1" fmla="*/ 322032 w 1000408"/>
              <a:gd name="connsiteY1" fmla="*/ 0 h 5150658"/>
              <a:gd name="connsiteX2" fmla="*/ 1000408 w 1000408"/>
              <a:gd name="connsiteY2" fmla="*/ 5150658 h 5150658"/>
              <a:gd name="connsiteX3" fmla="*/ 0 w 1000408"/>
              <a:gd name="connsiteY3" fmla="*/ 5150658 h 5150658"/>
              <a:gd name="connsiteX0" fmla="*/ 0 w 1352552"/>
              <a:gd name="connsiteY0" fmla="*/ 5150658 h 5223890"/>
              <a:gd name="connsiteX1" fmla="*/ 322032 w 1352552"/>
              <a:gd name="connsiteY1" fmla="*/ 0 h 5223890"/>
              <a:gd name="connsiteX2" fmla="*/ 1352552 w 1352552"/>
              <a:gd name="connsiteY2" fmla="*/ 5223890 h 5223890"/>
              <a:gd name="connsiteX3" fmla="*/ 0 w 1352552"/>
              <a:gd name="connsiteY3" fmla="*/ 5150658 h 52238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52552" h="5223890">
                <a:moveTo>
                  <a:pt x="0" y="5150658"/>
                </a:moveTo>
                <a:lnTo>
                  <a:pt x="322032" y="0"/>
                </a:lnTo>
                <a:lnTo>
                  <a:pt x="1352552" y="5223890"/>
                </a:lnTo>
                <a:lnTo>
                  <a:pt x="0" y="5150658"/>
                </a:ln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: obrazec 24">
            <a:extLst>
              <a:ext uri="{FF2B5EF4-FFF2-40B4-BE49-F238E27FC236}">
                <a16:creationId xmlns:a16="http://schemas.microsoft.com/office/drawing/2014/main" id="{1D6C2144-E391-41A6-A525-9EA78D644802}"/>
              </a:ext>
            </a:extLst>
          </p:cNvPr>
          <p:cNvSpPr/>
          <p:nvPr/>
        </p:nvSpPr>
        <p:spPr>
          <a:xfrm>
            <a:off x="1889760" y="85805"/>
            <a:ext cx="5791200" cy="1803955"/>
          </a:xfrm>
          <a:custGeom>
            <a:avLst/>
            <a:gdLst>
              <a:gd name="connsiteX0" fmla="*/ 5471160 w 5791200"/>
              <a:gd name="connsiteY0" fmla="*/ 1529635 h 1803955"/>
              <a:gd name="connsiteX1" fmla="*/ 5394960 w 5791200"/>
              <a:gd name="connsiteY1" fmla="*/ 1422955 h 1803955"/>
              <a:gd name="connsiteX2" fmla="*/ 5303520 w 5791200"/>
              <a:gd name="connsiteY2" fmla="*/ 1392475 h 1803955"/>
              <a:gd name="connsiteX3" fmla="*/ 5273040 w 5791200"/>
              <a:gd name="connsiteY3" fmla="*/ 1346755 h 1803955"/>
              <a:gd name="connsiteX4" fmla="*/ 5090160 w 5791200"/>
              <a:gd name="connsiteY4" fmla="*/ 1361995 h 1803955"/>
              <a:gd name="connsiteX5" fmla="*/ 5044440 w 5791200"/>
              <a:gd name="connsiteY5" fmla="*/ 1346755 h 1803955"/>
              <a:gd name="connsiteX6" fmla="*/ 5029200 w 5791200"/>
              <a:gd name="connsiteY6" fmla="*/ 1285795 h 1803955"/>
              <a:gd name="connsiteX7" fmla="*/ 4800600 w 5791200"/>
              <a:gd name="connsiteY7" fmla="*/ 1133395 h 1803955"/>
              <a:gd name="connsiteX8" fmla="*/ 4709160 w 5791200"/>
              <a:gd name="connsiteY8" fmla="*/ 1072435 h 1803955"/>
              <a:gd name="connsiteX9" fmla="*/ 4617720 w 5791200"/>
              <a:gd name="connsiteY9" fmla="*/ 1026715 h 1803955"/>
              <a:gd name="connsiteX10" fmla="*/ 4419600 w 5791200"/>
              <a:gd name="connsiteY10" fmla="*/ 904795 h 1803955"/>
              <a:gd name="connsiteX11" fmla="*/ 4328160 w 5791200"/>
              <a:gd name="connsiteY11" fmla="*/ 752395 h 1803955"/>
              <a:gd name="connsiteX12" fmla="*/ 4282440 w 5791200"/>
              <a:gd name="connsiteY12" fmla="*/ 706675 h 1803955"/>
              <a:gd name="connsiteX13" fmla="*/ 4221480 w 5791200"/>
              <a:gd name="connsiteY13" fmla="*/ 630475 h 1803955"/>
              <a:gd name="connsiteX14" fmla="*/ 4191000 w 5791200"/>
              <a:gd name="connsiteY14" fmla="*/ 691435 h 1803955"/>
              <a:gd name="connsiteX15" fmla="*/ 4145280 w 5791200"/>
              <a:gd name="connsiteY15" fmla="*/ 798115 h 1803955"/>
              <a:gd name="connsiteX16" fmla="*/ 4099560 w 5791200"/>
              <a:gd name="connsiteY16" fmla="*/ 828595 h 1803955"/>
              <a:gd name="connsiteX17" fmla="*/ 3962400 w 5791200"/>
              <a:gd name="connsiteY17" fmla="*/ 874315 h 1803955"/>
              <a:gd name="connsiteX18" fmla="*/ 3870960 w 5791200"/>
              <a:gd name="connsiteY18" fmla="*/ 859075 h 1803955"/>
              <a:gd name="connsiteX19" fmla="*/ 3825240 w 5791200"/>
              <a:gd name="connsiteY19" fmla="*/ 828595 h 1803955"/>
              <a:gd name="connsiteX20" fmla="*/ 3627120 w 5791200"/>
              <a:gd name="connsiteY20" fmla="*/ 813355 h 1803955"/>
              <a:gd name="connsiteX21" fmla="*/ 3550920 w 5791200"/>
              <a:gd name="connsiteY21" fmla="*/ 798115 h 1803955"/>
              <a:gd name="connsiteX22" fmla="*/ 3459480 w 5791200"/>
              <a:gd name="connsiteY22" fmla="*/ 737155 h 1803955"/>
              <a:gd name="connsiteX23" fmla="*/ 3032760 w 5791200"/>
              <a:gd name="connsiteY23" fmla="*/ 721915 h 1803955"/>
              <a:gd name="connsiteX24" fmla="*/ 2971800 w 5791200"/>
              <a:gd name="connsiteY24" fmla="*/ 599995 h 1803955"/>
              <a:gd name="connsiteX25" fmla="*/ 2926080 w 5791200"/>
              <a:gd name="connsiteY25" fmla="*/ 630475 h 1803955"/>
              <a:gd name="connsiteX26" fmla="*/ 2910840 w 5791200"/>
              <a:gd name="connsiteY26" fmla="*/ 676195 h 1803955"/>
              <a:gd name="connsiteX27" fmla="*/ 2788920 w 5791200"/>
              <a:gd name="connsiteY27" fmla="*/ 660955 h 1803955"/>
              <a:gd name="connsiteX28" fmla="*/ 2651760 w 5791200"/>
              <a:gd name="connsiteY28" fmla="*/ 599995 h 1803955"/>
              <a:gd name="connsiteX29" fmla="*/ 2575560 w 5791200"/>
              <a:gd name="connsiteY29" fmla="*/ 523795 h 1803955"/>
              <a:gd name="connsiteX30" fmla="*/ 2529840 w 5791200"/>
              <a:gd name="connsiteY30" fmla="*/ 539035 h 1803955"/>
              <a:gd name="connsiteX31" fmla="*/ 2484120 w 5791200"/>
              <a:gd name="connsiteY31" fmla="*/ 523795 h 1803955"/>
              <a:gd name="connsiteX32" fmla="*/ 2164080 w 5791200"/>
              <a:gd name="connsiteY32" fmla="*/ 493315 h 1803955"/>
              <a:gd name="connsiteX33" fmla="*/ 2103120 w 5791200"/>
              <a:gd name="connsiteY33" fmla="*/ 447595 h 1803955"/>
              <a:gd name="connsiteX34" fmla="*/ 2057400 w 5791200"/>
              <a:gd name="connsiteY34" fmla="*/ 417115 h 1803955"/>
              <a:gd name="connsiteX35" fmla="*/ 1889760 w 5791200"/>
              <a:gd name="connsiteY35" fmla="*/ 386635 h 1803955"/>
              <a:gd name="connsiteX36" fmla="*/ 1828800 w 5791200"/>
              <a:gd name="connsiteY36" fmla="*/ 356155 h 1803955"/>
              <a:gd name="connsiteX37" fmla="*/ 1783080 w 5791200"/>
              <a:gd name="connsiteY37" fmla="*/ 325675 h 1803955"/>
              <a:gd name="connsiteX38" fmla="*/ 1600200 w 5791200"/>
              <a:gd name="connsiteY38" fmla="*/ 340915 h 1803955"/>
              <a:gd name="connsiteX39" fmla="*/ 1447800 w 5791200"/>
              <a:gd name="connsiteY39" fmla="*/ 325675 h 1803955"/>
              <a:gd name="connsiteX40" fmla="*/ 1264920 w 5791200"/>
              <a:gd name="connsiteY40" fmla="*/ 325675 h 1803955"/>
              <a:gd name="connsiteX41" fmla="*/ 1188720 w 5791200"/>
              <a:gd name="connsiteY41" fmla="*/ 249475 h 1803955"/>
              <a:gd name="connsiteX42" fmla="*/ 1097280 w 5791200"/>
              <a:gd name="connsiteY42" fmla="*/ 234235 h 1803955"/>
              <a:gd name="connsiteX43" fmla="*/ 944880 w 5791200"/>
              <a:gd name="connsiteY43" fmla="*/ 203755 h 1803955"/>
              <a:gd name="connsiteX44" fmla="*/ 655320 w 5791200"/>
              <a:gd name="connsiteY44" fmla="*/ 173275 h 1803955"/>
              <a:gd name="connsiteX45" fmla="*/ 472440 w 5791200"/>
              <a:gd name="connsiteY45" fmla="*/ 81835 h 1803955"/>
              <a:gd name="connsiteX46" fmla="*/ 381000 w 5791200"/>
              <a:gd name="connsiteY46" fmla="*/ 66595 h 1803955"/>
              <a:gd name="connsiteX47" fmla="*/ 198120 w 5791200"/>
              <a:gd name="connsiteY47" fmla="*/ 5635 h 1803955"/>
              <a:gd name="connsiteX48" fmla="*/ 15240 w 5791200"/>
              <a:gd name="connsiteY48" fmla="*/ 66595 h 1803955"/>
              <a:gd name="connsiteX49" fmla="*/ 137160 w 5791200"/>
              <a:gd name="connsiteY49" fmla="*/ 127555 h 1803955"/>
              <a:gd name="connsiteX50" fmla="*/ 228600 w 5791200"/>
              <a:gd name="connsiteY50" fmla="*/ 158035 h 1803955"/>
              <a:gd name="connsiteX51" fmla="*/ 304800 w 5791200"/>
              <a:gd name="connsiteY51" fmla="*/ 173275 h 1803955"/>
              <a:gd name="connsiteX52" fmla="*/ 396240 w 5791200"/>
              <a:gd name="connsiteY52" fmla="*/ 203755 h 1803955"/>
              <a:gd name="connsiteX53" fmla="*/ 441960 w 5791200"/>
              <a:gd name="connsiteY53" fmla="*/ 249475 h 1803955"/>
              <a:gd name="connsiteX54" fmla="*/ 533400 w 5791200"/>
              <a:gd name="connsiteY54" fmla="*/ 279955 h 1803955"/>
              <a:gd name="connsiteX55" fmla="*/ 579120 w 5791200"/>
              <a:gd name="connsiteY55" fmla="*/ 295195 h 1803955"/>
              <a:gd name="connsiteX56" fmla="*/ 624840 w 5791200"/>
              <a:gd name="connsiteY56" fmla="*/ 310435 h 1803955"/>
              <a:gd name="connsiteX57" fmla="*/ 670560 w 5791200"/>
              <a:gd name="connsiteY57" fmla="*/ 340915 h 1803955"/>
              <a:gd name="connsiteX58" fmla="*/ 746760 w 5791200"/>
              <a:gd name="connsiteY58" fmla="*/ 356155 h 1803955"/>
              <a:gd name="connsiteX59" fmla="*/ 914400 w 5791200"/>
              <a:gd name="connsiteY59" fmla="*/ 386635 h 1803955"/>
              <a:gd name="connsiteX60" fmla="*/ 1021080 w 5791200"/>
              <a:gd name="connsiteY60" fmla="*/ 447595 h 1803955"/>
              <a:gd name="connsiteX61" fmla="*/ 1082040 w 5791200"/>
              <a:gd name="connsiteY61" fmla="*/ 462835 h 1803955"/>
              <a:gd name="connsiteX62" fmla="*/ 1203960 w 5791200"/>
              <a:gd name="connsiteY62" fmla="*/ 508555 h 1803955"/>
              <a:gd name="connsiteX63" fmla="*/ 1280160 w 5791200"/>
              <a:gd name="connsiteY63" fmla="*/ 523795 h 1803955"/>
              <a:gd name="connsiteX64" fmla="*/ 1386840 w 5791200"/>
              <a:gd name="connsiteY64" fmla="*/ 554275 h 1803955"/>
              <a:gd name="connsiteX65" fmla="*/ 1432560 w 5791200"/>
              <a:gd name="connsiteY65" fmla="*/ 599995 h 1803955"/>
              <a:gd name="connsiteX66" fmla="*/ 1569720 w 5791200"/>
              <a:gd name="connsiteY66" fmla="*/ 630475 h 1803955"/>
              <a:gd name="connsiteX67" fmla="*/ 1661160 w 5791200"/>
              <a:gd name="connsiteY67" fmla="*/ 660955 h 1803955"/>
              <a:gd name="connsiteX68" fmla="*/ 1737360 w 5791200"/>
              <a:gd name="connsiteY68" fmla="*/ 676195 h 1803955"/>
              <a:gd name="connsiteX69" fmla="*/ 1783080 w 5791200"/>
              <a:gd name="connsiteY69" fmla="*/ 691435 h 1803955"/>
              <a:gd name="connsiteX70" fmla="*/ 1889760 w 5791200"/>
              <a:gd name="connsiteY70" fmla="*/ 706675 h 1803955"/>
              <a:gd name="connsiteX71" fmla="*/ 2072640 w 5791200"/>
              <a:gd name="connsiteY71" fmla="*/ 737155 h 1803955"/>
              <a:gd name="connsiteX72" fmla="*/ 2164080 w 5791200"/>
              <a:gd name="connsiteY72" fmla="*/ 752395 h 1803955"/>
              <a:gd name="connsiteX73" fmla="*/ 2240280 w 5791200"/>
              <a:gd name="connsiteY73" fmla="*/ 767635 h 1803955"/>
              <a:gd name="connsiteX74" fmla="*/ 2545080 w 5791200"/>
              <a:gd name="connsiteY74" fmla="*/ 813355 h 1803955"/>
              <a:gd name="connsiteX75" fmla="*/ 2636520 w 5791200"/>
              <a:gd name="connsiteY75" fmla="*/ 843835 h 1803955"/>
              <a:gd name="connsiteX76" fmla="*/ 2682240 w 5791200"/>
              <a:gd name="connsiteY76" fmla="*/ 889555 h 1803955"/>
              <a:gd name="connsiteX77" fmla="*/ 2773680 w 5791200"/>
              <a:gd name="connsiteY77" fmla="*/ 920035 h 1803955"/>
              <a:gd name="connsiteX78" fmla="*/ 2880360 w 5791200"/>
              <a:gd name="connsiteY78" fmla="*/ 950515 h 1803955"/>
              <a:gd name="connsiteX79" fmla="*/ 3017520 w 5791200"/>
              <a:gd name="connsiteY79" fmla="*/ 1011475 h 1803955"/>
              <a:gd name="connsiteX80" fmla="*/ 3124200 w 5791200"/>
              <a:gd name="connsiteY80" fmla="*/ 1041955 h 1803955"/>
              <a:gd name="connsiteX81" fmla="*/ 3200400 w 5791200"/>
              <a:gd name="connsiteY81" fmla="*/ 1087675 h 1803955"/>
              <a:gd name="connsiteX82" fmla="*/ 3246120 w 5791200"/>
              <a:gd name="connsiteY82" fmla="*/ 1118155 h 1803955"/>
              <a:gd name="connsiteX83" fmla="*/ 3307080 w 5791200"/>
              <a:gd name="connsiteY83" fmla="*/ 1133395 h 1803955"/>
              <a:gd name="connsiteX84" fmla="*/ 3520440 w 5791200"/>
              <a:gd name="connsiteY84" fmla="*/ 1179115 h 1803955"/>
              <a:gd name="connsiteX85" fmla="*/ 3627120 w 5791200"/>
              <a:gd name="connsiteY85" fmla="*/ 1224835 h 1803955"/>
              <a:gd name="connsiteX86" fmla="*/ 3733800 w 5791200"/>
              <a:gd name="connsiteY86" fmla="*/ 1240075 h 1803955"/>
              <a:gd name="connsiteX87" fmla="*/ 3779520 w 5791200"/>
              <a:gd name="connsiteY87" fmla="*/ 1255315 h 1803955"/>
              <a:gd name="connsiteX88" fmla="*/ 3931920 w 5791200"/>
              <a:gd name="connsiteY88" fmla="*/ 1316275 h 1803955"/>
              <a:gd name="connsiteX89" fmla="*/ 4069080 w 5791200"/>
              <a:gd name="connsiteY89" fmla="*/ 1346755 h 1803955"/>
              <a:gd name="connsiteX90" fmla="*/ 4114800 w 5791200"/>
              <a:gd name="connsiteY90" fmla="*/ 1377235 h 1803955"/>
              <a:gd name="connsiteX91" fmla="*/ 4160520 w 5791200"/>
              <a:gd name="connsiteY91" fmla="*/ 1392475 h 1803955"/>
              <a:gd name="connsiteX92" fmla="*/ 4206240 w 5791200"/>
              <a:gd name="connsiteY92" fmla="*/ 1422955 h 1803955"/>
              <a:gd name="connsiteX93" fmla="*/ 4297680 w 5791200"/>
              <a:gd name="connsiteY93" fmla="*/ 1453435 h 1803955"/>
              <a:gd name="connsiteX94" fmla="*/ 4343400 w 5791200"/>
              <a:gd name="connsiteY94" fmla="*/ 1468675 h 1803955"/>
              <a:gd name="connsiteX95" fmla="*/ 4465320 w 5791200"/>
              <a:gd name="connsiteY95" fmla="*/ 1499155 h 1803955"/>
              <a:gd name="connsiteX96" fmla="*/ 4526280 w 5791200"/>
              <a:gd name="connsiteY96" fmla="*/ 1529635 h 1803955"/>
              <a:gd name="connsiteX97" fmla="*/ 4572000 w 5791200"/>
              <a:gd name="connsiteY97" fmla="*/ 1544875 h 1803955"/>
              <a:gd name="connsiteX98" fmla="*/ 4617720 w 5791200"/>
              <a:gd name="connsiteY98" fmla="*/ 1575355 h 1803955"/>
              <a:gd name="connsiteX99" fmla="*/ 4663440 w 5791200"/>
              <a:gd name="connsiteY99" fmla="*/ 1590595 h 1803955"/>
              <a:gd name="connsiteX100" fmla="*/ 4709160 w 5791200"/>
              <a:gd name="connsiteY100" fmla="*/ 1621075 h 1803955"/>
              <a:gd name="connsiteX101" fmla="*/ 4800600 w 5791200"/>
              <a:gd name="connsiteY101" fmla="*/ 1651555 h 1803955"/>
              <a:gd name="connsiteX102" fmla="*/ 4892040 w 5791200"/>
              <a:gd name="connsiteY102" fmla="*/ 1697275 h 1803955"/>
              <a:gd name="connsiteX103" fmla="*/ 4922520 w 5791200"/>
              <a:gd name="connsiteY103" fmla="*/ 1651555 h 1803955"/>
              <a:gd name="connsiteX104" fmla="*/ 4937760 w 5791200"/>
              <a:gd name="connsiteY104" fmla="*/ 1605835 h 1803955"/>
              <a:gd name="connsiteX105" fmla="*/ 5105400 w 5791200"/>
              <a:gd name="connsiteY105" fmla="*/ 1621075 h 1803955"/>
              <a:gd name="connsiteX106" fmla="*/ 5303520 w 5791200"/>
              <a:gd name="connsiteY106" fmla="*/ 1666795 h 1803955"/>
              <a:gd name="connsiteX107" fmla="*/ 5379720 w 5791200"/>
              <a:gd name="connsiteY107" fmla="*/ 1697275 h 1803955"/>
              <a:gd name="connsiteX108" fmla="*/ 5455920 w 5791200"/>
              <a:gd name="connsiteY108" fmla="*/ 1712515 h 1803955"/>
              <a:gd name="connsiteX109" fmla="*/ 5516880 w 5791200"/>
              <a:gd name="connsiteY109" fmla="*/ 1727755 h 1803955"/>
              <a:gd name="connsiteX110" fmla="*/ 5608320 w 5791200"/>
              <a:gd name="connsiteY110" fmla="*/ 1758235 h 1803955"/>
              <a:gd name="connsiteX111" fmla="*/ 5684520 w 5791200"/>
              <a:gd name="connsiteY111" fmla="*/ 1788715 h 1803955"/>
              <a:gd name="connsiteX112" fmla="*/ 5791200 w 5791200"/>
              <a:gd name="connsiteY112" fmla="*/ 1803955 h 1803955"/>
              <a:gd name="connsiteX113" fmla="*/ 5745480 w 5791200"/>
              <a:gd name="connsiteY113" fmla="*/ 1788715 h 1803955"/>
              <a:gd name="connsiteX114" fmla="*/ 5654040 w 5791200"/>
              <a:gd name="connsiteY114" fmla="*/ 1727755 h 1803955"/>
              <a:gd name="connsiteX115" fmla="*/ 5516880 w 5791200"/>
              <a:gd name="connsiteY115" fmla="*/ 1697275 h 1803955"/>
              <a:gd name="connsiteX116" fmla="*/ 5501640 w 5791200"/>
              <a:gd name="connsiteY116" fmla="*/ 1651555 h 1803955"/>
              <a:gd name="connsiteX117" fmla="*/ 5486400 w 5791200"/>
              <a:gd name="connsiteY117" fmla="*/ 1590595 h 1803955"/>
              <a:gd name="connsiteX118" fmla="*/ 5425440 w 5791200"/>
              <a:gd name="connsiteY118" fmla="*/ 1529635 h 1803955"/>
              <a:gd name="connsiteX119" fmla="*/ 5410200 w 5791200"/>
              <a:gd name="connsiteY119" fmla="*/ 1483915 h 1803955"/>
              <a:gd name="connsiteX120" fmla="*/ 5471160 w 5791200"/>
              <a:gd name="connsiteY120" fmla="*/ 1529635 h 1803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5791200" h="1803955">
                <a:moveTo>
                  <a:pt x="5471160" y="1529635"/>
                </a:moveTo>
                <a:cubicBezTo>
                  <a:pt x="5468620" y="1519475"/>
                  <a:pt x="5456039" y="1450101"/>
                  <a:pt x="5394960" y="1422955"/>
                </a:cubicBezTo>
                <a:cubicBezTo>
                  <a:pt x="5365600" y="1409906"/>
                  <a:pt x="5303520" y="1392475"/>
                  <a:pt x="5303520" y="1392475"/>
                </a:cubicBezTo>
                <a:cubicBezTo>
                  <a:pt x="5293360" y="1377235"/>
                  <a:pt x="5291172" y="1349345"/>
                  <a:pt x="5273040" y="1346755"/>
                </a:cubicBezTo>
                <a:cubicBezTo>
                  <a:pt x="5212484" y="1338104"/>
                  <a:pt x="5151331" y="1361995"/>
                  <a:pt x="5090160" y="1361995"/>
                </a:cubicBezTo>
                <a:cubicBezTo>
                  <a:pt x="5074096" y="1361995"/>
                  <a:pt x="5059680" y="1351835"/>
                  <a:pt x="5044440" y="1346755"/>
                </a:cubicBezTo>
                <a:cubicBezTo>
                  <a:pt x="5039360" y="1326435"/>
                  <a:pt x="5032385" y="1306497"/>
                  <a:pt x="5029200" y="1285795"/>
                </a:cubicBezTo>
                <a:cubicBezTo>
                  <a:pt x="4997097" y="1077128"/>
                  <a:pt x="5073777" y="1152908"/>
                  <a:pt x="4800600" y="1133395"/>
                </a:cubicBezTo>
                <a:cubicBezTo>
                  <a:pt x="4770120" y="1113075"/>
                  <a:pt x="4743913" y="1084019"/>
                  <a:pt x="4709160" y="1072435"/>
                </a:cubicBezTo>
                <a:cubicBezTo>
                  <a:pt x="4646064" y="1051403"/>
                  <a:pt x="4676806" y="1066106"/>
                  <a:pt x="4617720" y="1026715"/>
                </a:cubicBezTo>
                <a:cubicBezTo>
                  <a:pt x="4548458" y="888190"/>
                  <a:pt x="4640498" y="1037334"/>
                  <a:pt x="4419600" y="904795"/>
                </a:cubicBezTo>
                <a:cubicBezTo>
                  <a:pt x="4346737" y="861077"/>
                  <a:pt x="4366358" y="813512"/>
                  <a:pt x="4328160" y="752395"/>
                </a:cubicBezTo>
                <a:cubicBezTo>
                  <a:pt x="4316737" y="734118"/>
                  <a:pt x="4296632" y="722895"/>
                  <a:pt x="4282440" y="706675"/>
                </a:cubicBezTo>
                <a:cubicBezTo>
                  <a:pt x="4261020" y="682195"/>
                  <a:pt x="4241800" y="655875"/>
                  <a:pt x="4221480" y="630475"/>
                </a:cubicBezTo>
                <a:cubicBezTo>
                  <a:pt x="4211320" y="650795"/>
                  <a:pt x="4199949" y="670553"/>
                  <a:pt x="4191000" y="691435"/>
                </a:cubicBezTo>
                <a:cubicBezTo>
                  <a:pt x="4174185" y="730671"/>
                  <a:pt x="4175012" y="762436"/>
                  <a:pt x="4145280" y="798115"/>
                </a:cubicBezTo>
                <a:cubicBezTo>
                  <a:pt x="4133554" y="812186"/>
                  <a:pt x="4116467" y="821550"/>
                  <a:pt x="4099560" y="828595"/>
                </a:cubicBezTo>
                <a:cubicBezTo>
                  <a:pt x="4055074" y="847131"/>
                  <a:pt x="3962400" y="874315"/>
                  <a:pt x="3962400" y="874315"/>
                </a:cubicBezTo>
                <a:cubicBezTo>
                  <a:pt x="3931920" y="869235"/>
                  <a:pt x="3900275" y="868847"/>
                  <a:pt x="3870960" y="859075"/>
                </a:cubicBezTo>
                <a:cubicBezTo>
                  <a:pt x="3853584" y="853283"/>
                  <a:pt x="3843242" y="831970"/>
                  <a:pt x="3825240" y="828595"/>
                </a:cubicBezTo>
                <a:cubicBezTo>
                  <a:pt x="3760139" y="816389"/>
                  <a:pt x="3693160" y="818435"/>
                  <a:pt x="3627120" y="813355"/>
                </a:cubicBezTo>
                <a:cubicBezTo>
                  <a:pt x="3601720" y="808275"/>
                  <a:pt x="3574501" y="808834"/>
                  <a:pt x="3550920" y="798115"/>
                </a:cubicBezTo>
                <a:cubicBezTo>
                  <a:pt x="3517571" y="782956"/>
                  <a:pt x="3496089" y="738462"/>
                  <a:pt x="3459480" y="737155"/>
                </a:cubicBezTo>
                <a:lnTo>
                  <a:pt x="3032760" y="721915"/>
                </a:lnTo>
                <a:cubicBezTo>
                  <a:pt x="3024468" y="688748"/>
                  <a:pt x="3014191" y="614125"/>
                  <a:pt x="2971800" y="599995"/>
                </a:cubicBezTo>
                <a:cubicBezTo>
                  <a:pt x="2954424" y="594203"/>
                  <a:pt x="2941320" y="620315"/>
                  <a:pt x="2926080" y="630475"/>
                </a:cubicBezTo>
                <a:cubicBezTo>
                  <a:pt x="2921000" y="645715"/>
                  <a:pt x="2926522" y="672710"/>
                  <a:pt x="2910840" y="676195"/>
                </a:cubicBezTo>
                <a:cubicBezTo>
                  <a:pt x="2870859" y="685080"/>
                  <a:pt x="2828967" y="669537"/>
                  <a:pt x="2788920" y="660955"/>
                </a:cubicBezTo>
                <a:cubicBezTo>
                  <a:pt x="2708740" y="643773"/>
                  <a:pt x="2707888" y="637414"/>
                  <a:pt x="2651760" y="599995"/>
                </a:cubicBezTo>
                <a:cubicBezTo>
                  <a:pt x="2633980" y="573325"/>
                  <a:pt x="2613660" y="530145"/>
                  <a:pt x="2575560" y="523795"/>
                </a:cubicBezTo>
                <a:cubicBezTo>
                  <a:pt x="2559714" y="521154"/>
                  <a:pt x="2545080" y="533955"/>
                  <a:pt x="2529840" y="539035"/>
                </a:cubicBezTo>
                <a:cubicBezTo>
                  <a:pt x="2514600" y="533955"/>
                  <a:pt x="2500060" y="525788"/>
                  <a:pt x="2484120" y="523795"/>
                </a:cubicBezTo>
                <a:cubicBezTo>
                  <a:pt x="2377785" y="510503"/>
                  <a:pt x="2269162" y="514331"/>
                  <a:pt x="2164080" y="493315"/>
                </a:cubicBezTo>
                <a:cubicBezTo>
                  <a:pt x="2139173" y="488334"/>
                  <a:pt x="2123789" y="462358"/>
                  <a:pt x="2103120" y="447595"/>
                </a:cubicBezTo>
                <a:cubicBezTo>
                  <a:pt x="2088215" y="436949"/>
                  <a:pt x="2073783" y="425306"/>
                  <a:pt x="2057400" y="417115"/>
                </a:cubicBezTo>
                <a:cubicBezTo>
                  <a:pt x="2010414" y="393622"/>
                  <a:pt x="1931788" y="391888"/>
                  <a:pt x="1889760" y="386635"/>
                </a:cubicBezTo>
                <a:cubicBezTo>
                  <a:pt x="1869440" y="376475"/>
                  <a:pt x="1848525" y="367427"/>
                  <a:pt x="1828800" y="356155"/>
                </a:cubicBezTo>
                <a:cubicBezTo>
                  <a:pt x="1812897" y="347068"/>
                  <a:pt x="1801356" y="326893"/>
                  <a:pt x="1783080" y="325675"/>
                </a:cubicBezTo>
                <a:cubicBezTo>
                  <a:pt x="1722044" y="321606"/>
                  <a:pt x="1661160" y="335835"/>
                  <a:pt x="1600200" y="340915"/>
                </a:cubicBezTo>
                <a:cubicBezTo>
                  <a:pt x="1549400" y="335835"/>
                  <a:pt x="1498853" y="325675"/>
                  <a:pt x="1447800" y="325675"/>
                </a:cubicBezTo>
                <a:cubicBezTo>
                  <a:pt x="1220961" y="325675"/>
                  <a:pt x="1444500" y="361591"/>
                  <a:pt x="1264920" y="325675"/>
                </a:cubicBezTo>
                <a:cubicBezTo>
                  <a:pt x="1241697" y="290841"/>
                  <a:pt x="1232263" y="263989"/>
                  <a:pt x="1188720" y="249475"/>
                </a:cubicBezTo>
                <a:cubicBezTo>
                  <a:pt x="1159405" y="239703"/>
                  <a:pt x="1127580" y="240295"/>
                  <a:pt x="1097280" y="234235"/>
                </a:cubicBezTo>
                <a:cubicBezTo>
                  <a:pt x="993831" y="213545"/>
                  <a:pt x="1075438" y="219422"/>
                  <a:pt x="944880" y="203755"/>
                </a:cubicBezTo>
                <a:cubicBezTo>
                  <a:pt x="848518" y="192192"/>
                  <a:pt x="751840" y="183435"/>
                  <a:pt x="655320" y="173275"/>
                </a:cubicBezTo>
                <a:cubicBezTo>
                  <a:pt x="565924" y="113677"/>
                  <a:pt x="573394" y="107074"/>
                  <a:pt x="472440" y="81835"/>
                </a:cubicBezTo>
                <a:cubicBezTo>
                  <a:pt x="442462" y="74341"/>
                  <a:pt x="410773" y="74865"/>
                  <a:pt x="381000" y="66595"/>
                </a:cubicBezTo>
                <a:cubicBezTo>
                  <a:pt x="319087" y="49397"/>
                  <a:pt x="198120" y="5635"/>
                  <a:pt x="198120" y="5635"/>
                </a:cubicBezTo>
                <a:cubicBezTo>
                  <a:pt x="55818" y="16581"/>
                  <a:pt x="-38368" y="-40621"/>
                  <a:pt x="15240" y="66595"/>
                </a:cubicBezTo>
                <a:cubicBezTo>
                  <a:pt x="52346" y="140806"/>
                  <a:pt x="45392" y="104613"/>
                  <a:pt x="137160" y="127555"/>
                </a:cubicBezTo>
                <a:cubicBezTo>
                  <a:pt x="168329" y="135347"/>
                  <a:pt x="197095" y="151734"/>
                  <a:pt x="228600" y="158035"/>
                </a:cubicBezTo>
                <a:cubicBezTo>
                  <a:pt x="254000" y="163115"/>
                  <a:pt x="279810" y="166459"/>
                  <a:pt x="304800" y="173275"/>
                </a:cubicBezTo>
                <a:cubicBezTo>
                  <a:pt x="335797" y="181729"/>
                  <a:pt x="396240" y="203755"/>
                  <a:pt x="396240" y="203755"/>
                </a:cubicBezTo>
                <a:cubicBezTo>
                  <a:pt x="411480" y="218995"/>
                  <a:pt x="423120" y="239008"/>
                  <a:pt x="441960" y="249475"/>
                </a:cubicBezTo>
                <a:cubicBezTo>
                  <a:pt x="470046" y="265078"/>
                  <a:pt x="502920" y="269795"/>
                  <a:pt x="533400" y="279955"/>
                </a:cubicBezTo>
                <a:lnTo>
                  <a:pt x="579120" y="295195"/>
                </a:lnTo>
                <a:cubicBezTo>
                  <a:pt x="594360" y="300275"/>
                  <a:pt x="611474" y="301524"/>
                  <a:pt x="624840" y="310435"/>
                </a:cubicBezTo>
                <a:cubicBezTo>
                  <a:pt x="640080" y="320595"/>
                  <a:pt x="653410" y="334484"/>
                  <a:pt x="670560" y="340915"/>
                </a:cubicBezTo>
                <a:cubicBezTo>
                  <a:pt x="694814" y="350010"/>
                  <a:pt x="721209" y="351897"/>
                  <a:pt x="746760" y="356155"/>
                </a:cubicBezTo>
                <a:cubicBezTo>
                  <a:pt x="910579" y="383458"/>
                  <a:pt x="797364" y="357376"/>
                  <a:pt x="914400" y="386635"/>
                </a:cubicBezTo>
                <a:cubicBezTo>
                  <a:pt x="952299" y="411901"/>
                  <a:pt x="976884" y="431022"/>
                  <a:pt x="1021080" y="447595"/>
                </a:cubicBezTo>
                <a:cubicBezTo>
                  <a:pt x="1040692" y="454949"/>
                  <a:pt x="1062169" y="456211"/>
                  <a:pt x="1082040" y="462835"/>
                </a:cubicBezTo>
                <a:cubicBezTo>
                  <a:pt x="1123993" y="476819"/>
                  <a:pt x="1161156" y="497854"/>
                  <a:pt x="1203960" y="508555"/>
                </a:cubicBezTo>
                <a:cubicBezTo>
                  <a:pt x="1229090" y="514837"/>
                  <a:pt x="1254874" y="518176"/>
                  <a:pt x="1280160" y="523795"/>
                </a:cubicBezTo>
                <a:cubicBezTo>
                  <a:pt x="1337569" y="536552"/>
                  <a:pt x="1335926" y="537304"/>
                  <a:pt x="1386840" y="554275"/>
                </a:cubicBezTo>
                <a:cubicBezTo>
                  <a:pt x="1402080" y="569515"/>
                  <a:pt x="1414627" y="588040"/>
                  <a:pt x="1432560" y="599995"/>
                </a:cubicBezTo>
                <a:cubicBezTo>
                  <a:pt x="1458722" y="617436"/>
                  <a:pt x="1556443" y="627156"/>
                  <a:pt x="1569720" y="630475"/>
                </a:cubicBezTo>
                <a:cubicBezTo>
                  <a:pt x="1600889" y="638267"/>
                  <a:pt x="1629655" y="654654"/>
                  <a:pt x="1661160" y="660955"/>
                </a:cubicBezTo>
                <a:cubicBezTo>
                  <a:pt x="1686560" y="666035"/>
                  <a:pt x="1712230" y="669913"/>
                  <a:pt x="1737360" y="676195"/>
                </a:cubicBezTo>
                <a:cubicBezTo>
                  <a:pt x="1752945" y="680091"/>
                  <a:pt x="1767328" y="688285"/>
                  <a:pt x="1783080" y="691435"/>
                </a:cubicBezTo>
                <a:cubicBezTo>
                  <a:pt x="1818303" y="698480"/>
                  <a:pt x="1854279" y="701073"/>
                  <a:pt x="1889760" y="706675"/>
                </a:cubicBezTo>
                <a:lnTo>
                  <a:pt x="2072640" y="737155"/>
                </a:lnTo>
                <a:cubicBezTo>
                  <a:pt x="2103120" y="742235"/>
                  <a:pt x="2133780" y="746335"/>
                  <a:pt x="2164080" y="752395"/>
                </a:cubicBezTo>
                <a:lnTo>
                  <a:pt x="2240280" y="767635"/>
                </a:lnTo>
                <a:cubicBezTo>
                  <a:pt x="2389183" y="842086"/>
                  <a:pt x="2224430" y="769630"/>
                  <a:pt x="2545080" y="813355"/>
                </a:cubicBezTo>
                <a:cubicBezTo>
                  <a:pt x="2576914" y="817696"/>
                  <a:pt x="2636520" y="843835"/>
                  <a:pt x="2636520" y="843835"/>
                </a:cubicBezTo>
                <a:cubicBezTo>
                  <a:pt x="2651760" y="859075"/>
                  <a:pt x="2663400" y="879088"/>
                  <a:pt x="2682240" y="889555"/>
                </a:cubicBezTo>
                <a:cubicBezTo>
                  <a:pt x="2710326" y="905158"/>
                  <a:pt x="2743200" y="909875"/>
                  <a:pt x="2773680" y="920035"/>
                </a:cubicBezTo>
                <a:cubicBezTo>
                  <a:pt x="2927331" y="971252"/>
                  <a:pt x="2688998" y="893106"/>
                  <a:pt x="2880360" y="950515"/>
                </a:cubicBezTo>
                <a:cubicBezTo>
                  <a:pt x="3076949" y="1009492"/>
                  <a:pt x="2895029" y="950230"/>
                  <a:pt x="3017520" y="1011475"/>
                </a:cubicBezTo>
                <a:cubicBezTo>
                  <a:pt x="3039384" y="1022407"/>
                  <a:pt x="3104668" y="1037072"/>
                  <a:pt x="3124200" y="1041955"/>
                </a:cubicBezTo>
                <a:cubicBezTo>
                  <a:pt x="3149600" y="1057195"/>
                  <a:pt x="3175281" y="1071976"/>
                  <a:pt x="3200400" y="1087675"/>
                </a:cubicBezTo>
                <a:cubicBezTo>
                  <a:pt x="3215932" y="1097383"/>
                  <a:pt x="3229285" y="1110940"/>
                  <a:pt x="3246120" y="1118155"/>
                </a:cubicBezTo>
                <a:cubicBezTo>
                  <a:pt x="3265372" y="1126406"/>
                  <a:pt x="3287018" y="1127376"/>
                  <a:pt x="3307080" y="1133395"/>
                </a:cubicBezTo>
                <a:cubicBezTo>
                  <a:pt x="3462193" y="1179929"/>
                  <a:pt x="3335002" y="1155935"/>
                  <a:pt x="3520440" y="1179115"/>
                </a:cubicBezTo>
                <a:cubicBezTo>
                  <a:pt x="3553485" y="1195637"/>
                  <a:pt x="3589746" y="1217360"/>
                  <a:pt x="3627120" y="1224835"/>
                </a:cubicBezTo>
                <a:cubicBezTo>
                  <a:pt x="3662343" y="1231880"/>
                  <a:pt x="3698240" y="1234995"/>
                  <a:pt x="3733800" y="1240075"/>
                </a:cubicBezTo>
                <a:cubicBezTo>
                  <a:pt x="3749040" y="1245155"/>
                  <a:pt x="3764755" y="1248987"/>
                  <a:pt x="3779520" y="1255315"/>
                </a:cubicBezTo>
                <a:cubicBezTo>
                  <a:pt x="3842836" y="1282450"/>
                  <a:pt x="3856236" y="1303661"/>
                  <a:pt x="3931920" y="1316275"/>
                </a:cubicBezTo>
                <a:cubicBezTo>
                  <a:pt x="3967040" y="1322128"/>
                  <a:pt x="4031563" y="1327996"/>
                  <a:pt x="4069080" y="1346755"/>
                </a:cubicBezTo>
                <a:cubicBezTo>
                  <a:pt x="4085463" y="1354946"/>
                  <a:pt x="4098417" y="1369044"/>
                  <a:pt x="4114800" y="1377235"/>
                </a:cubicBezTo>
                <a:cubicBezTo>
                  <a:pt x="4129168" y="1384419"/>
                  <a:pt x="4146152" y="1385291"/>
                  <a:pt x="4160520" y="1392475"/>
                </a:cubicBezTo>
                <a:cubicBezTo>
                  <a:pt x="4176903" y="1400666"/>
                  <a:pt x="4189502" y="1415516"/>
                  <a:pt x="4206240" y="1422955"/>
                </a:cubicBezTo>
                <a:cubicBezTo>
                  <a:pt x="4235600" y="1436004"/>
                  <a:pt x="4267200" y="1443275"/>
                  <a:pt x="4297680" y="1453435"/>
                </a:cubicBezTo>
                <a:cubicBezTo>
                  <a:pt x="4312920" y="1458515"/>
                  <a:pt x="4327648" y="1465525"/>
                  <a:pt x="4343400" y="1468675"/>
                </a:cubicBezTo>
                <a:cubicBezTo>
                  <a:pt x="4388125" y="1477620"/>
                  <a:pt x="4424315" y="1481582"/>
                  <a:pt x="4465320" y="1499155"/>
                </a:cubicBezTo>
                <a:cubicBezTo>
                  <a:pt x="4486202" y="1508104"/>
                  <a:pt x="4505398" y="1520686"/>
                  <a:pt x="4526280" y="1529635"/>
                </a:cubicBezTo>
                <a:cubicBezTo>
                  <a:pt x="4541045" y="1535963"/>
                  <a:pt x="4557632" y="1537691"/>
                  <a:pt x="4572000" y="1544875"/>
                </a:cubicBezTo>
                <a:cubicBezTo>
                  <a:pt x="4588383" y="1553066"/>
                  <a:pt x="4601337" y="1567164"/>
                  <a:pt x="4617720" y="1575355"/>
                </a:cubicBezTo>
                <a:cubicBezTo>
                  <a:pt x="4632088" y="1582539"/>
                  <a:pt x="4649072" y="1583411"/>
                  <a:pt x="4663440" y="1590595"/>
                </a:cubicBezTo>
                <a:cubicBezTo>
                  <a:pt x="4679823" y="1598786"/>
                  <a:pt x="4692422" y="1613636"/>
                  <a:pt x="4709160" y="1621075"/>
                </a:cubicBezTo>
                <a:cubicBezTo>
                  <a:pt x="4738520" y="1634124"/>
                  <a:pt x="4773867" y="1633733"/>
                  <a:pt x="4800600" y="1651555"/>
                </a:cubicBezTo>
                <a:cubicBezTo>
                  <a:pt x="4859686" y="1690946"/>
                  <a:pt x="4828944" y="1676243"/>
                  <a:pt x="4892040" y="1697275"/>
                </a:cubicBezTo>
                <a:cubicBezTo>
                  <a:pt x="4902200" y="1682035"/>
                  <a:pt x="4914329" y="1667938"/>
                  <a:pt x="4922520" y="1651555"/>
                </a:cubicBezTo>
                <a:cubicBezTo>
                  <a:pt x="4929704" y="1637187"/>
                  <a:pt x="4921914" y="1608476"/>
                  <a:pt x="4937760" y="1605835"/>
                </a:cubicBezTo>
                <a:cubicBezTo>
                  <a:pt x="4993107" y="1596611"/>
                  <a:pt x="5049674" y="1614519"/>
                  <a:pt x="5105400" y="1621075"/>
                </a:cubicBezTo>
                <a:cubicBezTo>
                  <a:pt x="5179087" y="1629744"/>
                  <a:pt x="5232036" y="1642967"/>
                  <a:pt x="5303520" y="1666795"/>
                </a:cubicBezTo>
                <a:cubicBezTo>
                  <a:pt x="5329473" y="1675446"/>
                  <a:pt x="5353517" y="1689414"/>
                  <a:pt x="5379720" y="1697275"/>
                </a:cubicBezTo>
                <a:cubicBezTo>
                  <a:pt x="5404531" y="1704718"/>
                  <a:pt x="5430634" y="1706896"/>
                  <a:pt x="5455920" y="1712515"/>
                </a:cubicBezTo>
                <a:cubicBezTo>
                  <a:pt x="5476367" y="1717059"/>
                  <a:pt x="5496818" y="1721736"/>
                  <a:pt x="5516880" y="1727755"/>
                </a:cubicBezTo>
                <a:cubicBezTo>
                  <a:pt x="5547654" y="1736987"/>
                  <a:pt x="5578126" y="1747255"/>
                  <a:pt x="5608320" y="1758235"/>
                </a:cubicBezTo>
                <a:cubicBezTo>
                  <a:pt x="5634030" y="1767584"/>
                  <a:pt x="5657980" y="1782080"/>
                  <a:pt x="5684520" y="1788715"/>
                </a:cubicBezTo>
                <a:cubicBezTo>
                  <a:pt x="5719369" y="1797427"/>
                  <a:pt x="5755640" y="1798875"/>
                  <a:pt x="5791200" y="1803955"/>
                </a:cubicBezTo>
                <a:cubicBezTo>
                  <a:pt x="5775960" y="1798875"/>
                  <a:pt x="5759523" y="1796517"/>
                  <a:pt x="5745480" y="1788715"/>
                </a:cubicBezTo>
                <a:cubicBezTo>
                  <a:pt x="5713458" y="1770925"/>
                  <a:pt x="5689961" y="1734939"/>
                  <a:pt x="5654040" y="1727755"/>
                </a:cubicBezTo>
                <a:cubicBezTo>
                  <a:pt x="5557301" y="1708407"/>
                  <a:pt x="5602970" y="1718797"/>
                  <a:pt x="5516880" y="1697275"/>
                </a:cubicBezTo>
                <a:cubicBezTo>
                  <a:pt x="5511800" y="1682035"/>
                  <a:pt x="5506053" y="1667001"/>
                  <a:pt x="5501640" y="1651555"/>
                </a:cubicBezTo>
                <a:cubicBezTo>
                  <a:pt x="5495886" y="1631416"/>
                  <a:pt x="5497501" y="1608357"/>
                  <a:pt x="5486400" y="1590595"/>
                </a:cubicBezTo>
                <a:cubicBezTo>
                  <a:pt x="5471170" y="1566226"/>
                  <a:pt x="5445760" y="1549955"/>
                  <a:pt x="5425440" y="1529635"/>
                </a:cubicBezTo>
                <a:cubicBezTo>
                  <a:pt x="5420360" y="1514395"/>
                  <a:pt x="5398841" y="1495274"/>
                  <a:pt x="5410200" y="1483915"/>
                </a:cubicBezTo>
                <a:cubicBezTo>
                  <a:pt x="5421559" y="1472556"/>
                  <a:pt x="5473700" y="1539795"/>
                  <a:pt x="5471160" y="1529635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>
            <a:extLst>
              <a:ext uri="{FF2B5EF4-FFF2-40B4-BE49-F238E27FC236}">
                <a16:creationId xmlns:a16="http://schemas.microsoft.com/office/drawing/2014/main" id="{A25A0C51-D74F-4BCA-97F2-CDAB396CB335}"/>
              </a:ext>
            </a:extLst>
          </p:cNvPr>
          <p:cNvCxnSpPr>
            <a:cxnSpLocks/>
            <a:endCxn id="22" idx="2"/>
          </p:cNvCxnSpPr>
          <p:nvPr/>
        </p:nvCxnSpPr>
        <p:spPr>
          <a:xfrm>
            <a:off x="1330949" y="-125747"/>
            <a:ext cx="10824246" cy="5490227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: obrazec 29">
            <a:extLst>
              <a:ext uri="{FF2B5EF4-FFF2-40B4-BE49-F238E27FC236}">
                <a16:creationId xmlns:a16="http://schemas.microsoft.com/office/drawing/2014/main" id="{77E30683-8FAA-40A0-BF05-A626C483E498}"/>
              </a:ext>
            </a:extLst>
          </p:cNvPr>
          <p:cNvSpPr/>
          <p:nvPr/>
        </p:nvSpPr>
        <p:spPr>
          <a:xfrm>
            <a:off x="10873837" y="2179319"/>
            <a:ext cx="1281358" cy="2316481"/>
          </a:xfrm>
          <a:custGeom>
            <a:avLst/>
            <a:gdLst>
              <a:gd name="connsiteX0" fmla="*/ 30480 w 976903"/>
              <a:gd name="connsiteY0" fmla="*/ 1540123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30480 w 976903"/>
              <a:gd name="connsiteY39" fmla="*/ 1540123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137160 w 976903"/>
              <a:gd name="connsiteY35" fmla="*/ 1372483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28600 w 976903"/>
              <a:gd name="connsiteY32" fmla="*/ 1189603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  <a:gd name="connsiteX0" fmla="*/ 297715 w 976903"/>
              <a:gd name="connsiteY0" fmla="*/ 1609214 h 1768723"/>
              <a:gd name="connsiteX1" fmla="*/ 335280 w 976903"/>
              <a:gd name="connsiteY1" fmla="*/ 1570603 h 1768723"/>
              <a:gd name="connsiteX2" fmla="*/ 365760 w 976903"/>
              <a:gd name="connsiteY2" fmla="*/ 1616323 h 1768723"/>
              <a:gd name="connsiteX3" fmla="*/ 411480 w 976903"/>
              <a:gd name="connsiteY3" fmla="*/ 1646803 h 1768723"/>
              <a:gd name="connsiteX4" fmla="*/ 426720 w 976903"/>
              <a:gd name="connsiteY4" fmla="*/ 1692523 h 1768723"/>
              <a:gd name="connsiteX5" fmla="*/ 487680 w 976903"/>
              <a:gd name="connsiteY5" fmla="*/ 1707763 h 1768723"/>
              <a:gd name="connsiteX6" fmla="*/ 670560 w 976903"/>
              <a:gd name="connsiteY6" fmla="*/ 1723003 h 1768723"/>
              <a:gd name="connsiteX7" fmla="*/ 838200 w 976903"/>
              <a:gd name="connsiteY7" fmla="*/ 1768723 h 1768723"/>
              <a:gd name="connsiteX8" fmla="*/ 975360 w 976903"/>
              <a:gd name="connsiteY8" fmla="*/ 1707763 h 1768723"/>
              <a:gd name="connsiteX9" fmla="*/ 929640 w 976903"/>
              <a:gd name="connsiteY9" fmla="*/ 1509643 h 1768723"/>
              <a:gd name="connsiteX10" fmla="*/ 914400 w 976903"/>
              <a:gd name="connsiteY10" fmla="*/ 1463923 h 1768723"/>
              <a:gd name="connsiteX11" fmla="*/ 929640 w 976903"/>
              <a:gd name="connsiteY11" fmla="*/ 1311523 h 1768723"/>
              <a:gd name="connsiteX12" fmla="*/ 960120 w 976903"/>
              <a:gd name="connsiteY12" fmla="*/ 1265803 h 1768723"/>
              <a:gd name="connsiteX13" fmla="*/ 929640 w 976903"/>
              <a:gd name="connsiteY13" fmla="*/ 1143883 h 1768723"/>
              <a:gd name="connsiteX14" fmla="*/ 944880 w 976903"/>
              <a:gd name="connsiteY14" fmla="*/ 930523 h 1768723"/>
              <a:gd name="connsiteX15" fmla="*/ 960120 w 976903"/>
              <a:gd name="connsiteY15" fmla="*/ 884803 h 1768723"/>
              <a:gd name="connsiteX16" fmla="*/ 975360 w 976903"/>
              <a:gd name="connsiteY16" fmla="*/ 61843 h 1768723"/>
              <a:gd name="connsiteX17" fmla="*/ 960120 w 976903"/>
              <a:gd name="connsiteY17" fmla="*/ 883 h 1768723"/>
              <a:gd name="connsiteX18" fmla="*/ 944880 w 976903"/>
              <a:gd name="connsiteY18" fmla="*/ 46603 h 1768723"/>
              <a:gd name="connsiteX19" fmla="*/ 914400 w 976903"/>
              <a:gd name="connsiteY19" fmla="*/ 92323 h 1768723"/>
              <a:gd name="connsiteX20" fmla="*/ 899160 w 976903"/>
              <a:gd name="connsiteY20" fmla="*/ 138043 h 1768723"/>
              <a:gd name="connsiteX21" fmla="*/ 807720 w 976903"/>
              <a:gd name="connsiteY21" fmla="*/ 229483 h 1768723"/>
              <a:gd name="connsiteX22" fmla="*/ 716280 w 976903"/>
              <a:gd name="connsiteY22" fmla="*/ 366643 h 1768723"/>
              <a:gd name="connsiteX23" fmla="*/ 685800 w 976903"/>
              <a:gd name="connsiteY23" fmla="*/ 412363 h 1768723"/>
              <a:gd name="connsiteX24" fmla="*/ 655320 w 976903"/>
              <a:gd name="connsiteY24" fmla="*/ 458083 h 1768723"/>
              <a:gd name="connsiteX25" fmla="*/ 579120 w 976903"/>
              <a:gd name="connsiteY25" fmla="*/ 595243 h 1768723"/>
              <a:gd name="connsiteX26" fmla="*/ 518160 w 976903"/>
              <a:gd name="connsiteY26" fmla="*/ 625723 h 1768723"/>
              <a:gd name="connsiteX27" fmla="*/ 457200 w 976903"/>
              <a:gd name="connsiteY27" fmla="*/ 717163 h 1768723"/>
              <a:gd name="connsiteX28" fmla="*/ 426720 w 976903"/>
              <a:gd name="connsiteY28" fmla="*/ 869563 h 1768723"/>
              <a:gd name="connsiteX29" fmla="*/ 411480 w 976903"/>
              <a:gd name="connsiteY29" fmla="*/ 915283 h 1768723"/>
              <a:gd name="connsiteX30" fmla="*/ 381000 w 976903"/>
              <a:gd name="connsiteY30" fmla="*/ 961003 h 1768723"/>
              <a:gd name="connsiteX31" fmla="*/ 304800 w 976903"/>
              <a:gd name="connsiteY31" fmla="*/ 1098163 h 1768723"/>
              <a:gd name="connsiteX32" fmla="*/ 263457 w 976903"/>
              <a:gd name="connsiteY32" fmla="*/ 1203421 h 1768723"/>
              <a:gd name="connsiteX33" fmla="*/ 213360 w 976903"/>
              <a:gd name="connsiteY33" fmla="*/ 1235323 h 1768723"/>
              <a:gd name="connsiteX34" fmla="*/ 182880 w 976903"/>
              <a:gd name="connsiteY34" fmla="*/ 1281043 h 1768723"/>
              <a:gd name="connsiteX35" fmla="*/ 288206 w 976903"/>
              <a:gd name="connsiteY35" fmla="*/ 1427756 h 1768723"/>
              <a:gd name="connsiteX36" fmla="*/ 0 w 976903"/>
              <a:gd name="connsiteY36" fmla="*/ 1448683 h 1768723"/>
              <a:gd name="connsiteX37" fmla="*/ 60960 w 976903"/>
              <a:gd name="connsiteY37" fmla="*/ 1463923 h 1768723"/>
              <a:gd name="connsiteX38" fmla="*/ 76200 w 976903"/>
              <a:gd name="connsiteY38" fmla="*/ 1509643 h 1768723"/>
              <a:gd name="connsiteX39" fmla="*/ 297715 w 976903"/>
              <a:gd name="connsiteY39" fmla="*/ 1609214 h 17687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976903" h="1768723">
                <a:moveTo>
                  <a:pt x="297715" y="1609214"/>
                </a:moveTo>
                <a:cubicBezTo>
                  <a:pt x="340895" y="1619374"/>
                  <a:pt x="323939" y="1569418"/>
                  <a:pt x="335280" y="1570603"/>
                </a:cubicBezTo>
                <a:cubicBezTo>
                  <a:pt x="346621" y="1571788"/>
                  <a:pt x="352808" y="1603371"/>
                  <a:pt x="365760" y="1616323"/>
                </a:cubicBezTo>
                <a:cubicBezTo>
                  <a:pt x="378712" y="1629275"/>
                  <a:pt x="396240" y="1636643"/>
                  <a:pt x="411480" y="1646803"/>
                </a:cubicBezTo>
                <a:cubicBezTo>
                  <a:pt x="416560" y="1662043"/>
                  <a:pt x="414176" y="1682488"/>
                  <a:pt x="426720" y="1692523"/>
                </a:cubicBezTo>
                <a:cubicBezTo>
                  <a:pt x="443076" y="1705607"/>
                  <a:pt x="466896" y="1705165"/>
                  <a:pt x="487680" y="1707763"/>
                </a:cubicBezTo>
                <a:cubicBezTo>
                  <a:pt x="548379" y="1715350"/>
                  <a:pt x="609600" y="1717923"/>
                  <a:pt x="670560" y="1723003"/>
                </a:cubicBezTo>
                <a:cubicBezTo>
                  <a:pt x="808065" y="1757379"/>
                  <a:pt x="752739" y="1740236"/>
                  <a:pt x="838200" y="1768723"/>
                </a:cubicBezTo>
                <a:cubicBezTo>
                  <a:pt x="870726" y="1763302"/>
                  <a:pt x="963710" y="1766013"/>
                  <a:pt x="975360" y="1707763"/>
                </a:cubicBezTo>
                <a:cubicBezTo>
                  <a:pt x="985252" y="1658304"/>
                  <a:pt x="944937" y="1555533"/>
                  <a:pt x="929640" y="1509643"/>
                </a:cubicBezTo>
                <a:lnTo>
                  <a:pt x="914400" y="1463923"/>
                </a:lnTo>
                <a:cubicBezTo>
                  <a:pt x="919480" y="1413123"/>
                  <a:pt x="918160" y="1361269"/>
                  <a:pt x="929640" y="1311523"/>
                </a:cubicBezTo>
                <a:cubicBezTo>
                  <a:pt x="933759" y="1293676"/>
                  <a:pt x="957848" y="1283978"/>
                  <a:pt x="960120" y="1265803"/>
                </a:cubicBezTo>
                <a:cubicBezTo>
                  <a:pt x="963464" y="1239053"/>
                  <a:pt x="939592" y="1173740"/>
                  <a:pt x="929640" y="1143883"/>
                </a:cubicBezTo>
                <a:cubicBezTo>
                  <a:pt x="934720" y="1072763"/>
                  <a:pt x="936549" y="1001336"/>
                  <a:pt x="944880" y="930523"/>
                </a:cubicBezTo>
                <a:cubicBezTo>
                  <a:pt x="946757" y="914569"/>
                  <a:pt x="959557" y="900857"/>
                  <a:pt x="960120" y="884803"/>
                </a:cubicBezTo>
                <a:cubicBezTo>
                  <a:pt x="969741" y="610605"/>
                  <a:pt x="970280" y="336163"/>
                  <a:pt x="975360" y="61843"/>
                </a:cubicBezTo>
                <a:cubicBezTo>
                  <a:pt x="970280" y="41523"/>
                  <a:pt x="978854" y="10250"/>
                  <a:pt x="960120" y="883"/>
                </a:cubicBezTo>
                <a:cubicBezTo>
                  <a:pt x="945752" y="-6301"/>
                  <a:pt x="952064" y="32235"/>
                  <a:pt x="944880" y="46603"/>
                </a:cubicBezTo>
                <a:cubicBezTo>
                  <a:pt x="936689" y="62986"/>
                  <a:pt x="922591" y="75940"/>
                  <a:pt x="914400" y="92323"/>
                </a:cubicBezTo>
                <a:cubicBezTo>
                  <a:pt x="907216" y="106691"/>
                  <a:pt x="909023" y="125363"/>
                  <a:pt x="899160" y="138043"/>
                </a:cubicBezTo>
                <a:cubicBezTo>
                  <a:pt x="872696" y="172068"/>
                  <a:pt x="831630" y="193617"/>
                  <a:pt x="807720" y="229483"/>
                </a:cubicBezTo>
                <a:lnTo>
                  <a:pt x="716280" y="366643"/>
                </a:lnTo>
                <a:lnTo>
                  <a:pt x="685800" y="412363"/>
                </a:lnTo>
                <a:cubicBezTo>
                  <a:pt x="675640" y="427603"/>
                  <a:pt x="661112" y="440707"/>
                  <a:pt x="655320" y="458083"/>
                </a:cubicBezTo>
                <a:cubicBezTo>
                  <a:pt x="640752" y="501787"/>
                  <a:pt x="621043" y="574282"/>
                  <a:pt x="579120" y="595243"/>
                </a:cubicBezTo>
                <a:lnTo>
                  <a:pt x="518160" y="625723"/>
                </a:lnTo>
                <a:cubicBezTo>
                  <a:pt x="497840" y="656203"/>
                  <a:pt x="463222" y="681029"/>
                  <a:pt x="457200" y="717163"/>
                </a:cubicBezTo>
                <a:cubicBezTo>
                  <a:pt x="445225" y="789016"/>
                  <a:pt x="444908" y="805907"/>
                  <a:pt x="426720" y="869563"/>
                </a:cubicBezTo>
                <a:cubicBezTo>
                  <a:pt x="422307" y="885009"/>
                  <a:pt x="418664" y="900915"/>
                  <a:pt x="411480" y="915283"/>
                </a:cubicBezTo>
                <a:cubicBezTo>
                  <a:pt x="403289" y="931666"/>
                  <a:pt x="389191" y="944620"/>
                  <a:pt x="381000" y="961003"/>
                </a:cubicBezTo>
                <a:cubicBezTo>
                  <a:pt x="342672" y="1037659"/>
                  <a:pt x="324390" y="1057760"/>
                  <a:pt x="304800" y="1098163"/>
                </a:cubicBezTo>
                <a:cubicBezTo>
                  <a:pt x="285210" y="1138566"/>
                  <a:pt x="284675" y="1160986"/>
                  <a:pt x="263457" y="1203421"/>
                </a:cubicBezTo>
                <a:cubicBezTo>
                  <a:pt x="256273" y="1217789"/>
                  <a:pt x="226789" y="1222386"/>
                  <a:pt x="213360" y="1235323"/>
                </a:cubicBezTo>
                <a:cubicBezTo>
                  <a:pt x="199931" y="1248260"/>
                  <a:pt x="170406" y="1248971"/>
                  <a:pt x="182880" y="1281043"/>
                </a:cubicBezTo>
                <a:cubicBezTo>
                  <a:pt x="195354" y="1313115"/>
                  <a:pt x="331882" y="1384080"/>
                  <a:pt x="288206" y="1427756"/>
                </a:cubicBezTo>
                <a:cubicBezTo>
                  <a:pt x="263515" y="1452447"/>
                  <a:pt x="15945" y="1440711"/>
                  <a:pt x="0" y="1448683"/>
                </a:cubicBezTo>
                <a:cubicBezTo>
                  <a:pt x="20320" y="1453763"/>
                  <a:pt x="44604" y="1450839"/>
                  <a:pt x="60960" y="1463923"/>
                </a:cubicBezTo>
                <a:cubicBezTo>
                  <a:pt x="73504" y="1473958"/>
                  <a:pt x="83384" y="1495275"/>
                  <a:pt x="76200" y="1509643"/>
                </a:cubicBezTo>
                <a:cubicBezTo>
                  <a:pt x="71120" y="1519803"/>
                  <a:pt x="254535" y="1599054"/>
                  <a:pt x="297715" y="1609214"/>
                </a:cubicBez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9C7CF947-0313-4008-857B-55BE96DE0298}"/>
              </a:ext>
            </a:extLst>
          </p:cNvPr>
          <p:cNvSpPr/>
          <p:nvPr/>
        </p:nvSpPr>
        <p:spPr>
          <a:xfrm rot="1326603">
            <a:off x="4185213" y="1327657"/>
            <a:ext cx="2597735" cy="295648"/>
          </a:xfrm>
          <a:custGeom>
            <a:avLst/>
            <a:gdLst>
              <a:gd name="connsiteX0" fmla="*/ 0 w 818866"/>
              <a:gd name="connsiteY0" fmla="*/ 0 h 295648"/>
              <a:gd name="connsiteX1" fmla="*/ 818866 w 818866"/>
              <a:gd name="connsiteY1" fmla="*/ 0 h 295648"/>
              <a:gd name="connsiteX2" fmla="*/ 818866 w 818866"/>
              <a:gd name="connsiteY2" fmla="*/ 295648 h 295648"/>
              <a:gd name="connsiteX3" fmla="*/ 0 w 818866"/>
              <a:gd name="connsiteY3" fmla="*/ 295648 h 295648"/>
              <a:gd name="connsiteX4" fmla="*/ 0 w 818866"/>
              <a:gd name="connsiteY4" fmla="*/ 0 h 295648"/>
              <a:gd name="connsiteX0" fmla="*/ 1778869 w 2597735"/>
              <a:gd name="connsiteY0" fmla="*/ 0 h 295648"/>
              <a:gd name="connsiteX1" fmla="*/ 2597735 w 2597735"/>
              <a:gd name="connsiteY1" fmla="*/ 0 h 295648"/>
              <a:gd name="connsiteX2" fmla="*/ 2597735 w 2597735"/>
              <a:gd name="connsiteY2" fmla="*/ 295648 h 295648"/>
              <a:gd name="connsiteX3" fmla="*/ 1778869 w 2597735"/>
              <a:gd name="connsiteY3" fmla="*/ 295648 h 295648"/>
              <a:gd name="connsiteX4" fmla="*/ 0 w 2597735"/>
              <a:gd name="connsiteY4" fmla="*/ 102788 h 295648"/>
              <a:gd name="connsiteX5" fmla="*/ 1778869 w 2597735"/>
              <a:gd name="connsiteY5" fmla="*/ 0 h 2956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97735" h="295648">
                <a:moveTo>
                  <a:pt x="1778869" y="0"/>
                </a:moveTo>
                <a:lnTo>
                  <a:pt x="2597735" y="0"/>
                </a:lnTo>
                <a:lnTo>
                  <a:pt x="2597735" y="295648"/>
                </a:lnTo>
                <a:lnTo>
                  <a:pt x="1778869" y="295648"/>
                </a:lnTo>
                <a:cubicBezTo>
                  <a:pt x="1779367" y="247975"/>
                  <a:pt x="-498" y="150461"/>
                  <a:pt x="0" y="102788"/>
                </a:cubicBezTo>
                <a:lnTo>
                  <a:pt x="1778869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2264B376-0ED6-4EDA-AA4B-576FEED53CC6}"/>
              </a:ext>
            </a:extLst>
          </p:cNvPr>
          <p:cNvSpPr/>
          <p:nvPr/>
        </p:nvSpPr>
        <p:spPr>
          <a:xfrm rot="1594671">
            <a:off x="-835505" y="4007347"/>
            <a:ext cx="12916719" cy="943064"/>
          </a:xfrm>
          <a:custGeom>
            <a:avLst/>
            <a:gdLst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0 w 12916719"/>
              <a:gd name="connsiteY3" fmla="*/ 914400 h 914400"/>
              <a:gd name="connsiteX4" fmla="*/ 0 w 12916719"/>
              <a:gd name="connsiteY4" fmla="*/ 0 h 914400"/>
              <a:gd name="connsiteX0" fmla="*/ 0 w 12916719"/>
              <a:gd name="connsiteY0" fmla="*/ 0 h 914400"/>
              <a:gd name="connsiteX1" fmla="*/ 12916719 w 12916719"/>
              <a:gd name="connsiteY1" fmla="*/ 0 h 914400"/>
              <a:gd name="connsiteX2" fmla="*/ 12916719 w 12916719"/>
              <a:gd name="connsiteY2" fmla="*/ 914400 h 914400"/>
              <a:gd name="connsiteX3" fmla="*/ 1934290 w 12916719"/>
              <a:gd name="connsiteY3" fmla="*/ 759983 h 914400"/>
              <a:gd name="connsiteX4" fmla="*/ 0 w 12916719"/>
              <a:gd name="connsiteY4" fmla="*/ 914400 h 914400"/>
              <a:gd name="connsiteX5" fmla="*/ 0 w 12916719"/>
              <a:gd name="connsiteY5" fmla="*/ 0 h 914400"/>
              <a:gd name="connsiteX0" fmla="*/ 0 w 12916719"/>
              <a:gd name="connsiteY0" fmla="*/ 0 h 945537"/>
              <a:gd name="connsiteX1" fmla="*/ 12916719 w 12916719"/>
              <a:gd name="connsiteY1" fmla="*/ 0 h 945537"/>
              <a:gd name="connsiteX2" fmla="*/ 12916719 w 12916719"/>
              <a:gd name="connsiteY2" fmla="*/ 914400 h 945537"/>
              <a:gd name="connsiteX3" fmla="*/ 6657435 w 12916719"/>
              <a:gd name="connsiteY3" fmla="*/ 663510 h 945537"/>
              <a:gd name="connsiteX4" fmla="*/ 1934290 w 12916719"/>
              <a:gd name="connsiteY4" fmla="*/ 759983 h 945537"/>
              <a:gd name="connsiteX5" fmla="*/ 0 w 12916719"/>
              <a:gd name="connsiteY5" fmla="*/ 914400 h 945537"/>
              <a:gd name="connsiteX6" fmla="*/ 0 w 12916719"/>
              <a:gd name="connsiteY6" fmla="*/ 0 h 945537"/>
              <a:gd name="connsiteX0" fmla="*/ 0 w 12916719"/>
              <a:gd name="connsiteY0" fmla="*/ 0 h 945854"/>
              <a:gd name="connsiteX1" fmla="*/ 12916719 w 12916719"/>
              <a:gd name="connsiteY1" fmla="*/ 0 h 945854"/>
              <a:gd name="connsiteX2" fmla="*/ 12916719 w 12916719"/>
              <a:gd name="connsiteY2" fmla="*/ 914400 h 945854"/>
              <a:gd name="connsiteX3" fmla="*/ 9935703 w 12916719"/>
              <a:gd name="connsiteY3" fmla="*/ 642332 h 945854"/>
              <a:gd name="connsiteX4" fmla="*/ 6657435 w 12916719"/>
              <a:gd name="connsiteY4" fmla="*/ 663510 h 945854"/>
              <a:gd name="connsiteX5" fmla="*/ 1934290 w 12916719"/>
              <a:gd name="connsiteY5" fmla="*/ 759983 h 945854"/>
              <a:gd name="connsiteX6" fmla="*/ 0 w 12916719"/>
              <a:gd name="connsiteY6" fmla="*/ 914400 h 945854"/>
              <a:gd name="connsiteX7" fmla="*/ 0 w 12916719"/>
              <a:gd name="connsiteY7" fmla="*/ 0 h 94585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0 w 12916719"/>
              <a:gd name="connsiteY7" fmla="*/ 914400 h 943064"/>
              <a:gd name="connsiteX8" fmla="*/ 0 w 12916719"/>
              <a:gd name="connsiteY8" fmla="*/ 0 h 943064"/>
              <a:gd name="connsiteX0" fmla="*/ 0 w 12916719"/>
              <a:gd name="connsiteY0" fmla="*/ 0 h 943064"/>
              <a:gd name="connsiteX1" fmla="*/ 12916719 w 12916719"/>
              <a:gd name="connsiteY1" fmla="*/ 0 h 943064"/>
              <a:gd name="connsiteX2" fmla="*/ 12916719 w 12916719"/>
              <a:gd name="connsiteY2" fmla="*/ 914400 h 943064"/>
              <a:gd name="connsiteX3" fmla="*/ 11557802 w 12916719"/>
              <a:gd name="connsiteY3" fmla="*/ 648785 h 943064"/>
              <a:gd name="connsiteX4" fmla="*/ 9935703 w 12916719"/>
              <a:gd name="connsiteY4" fmla="*/ 642332 h 943064"/>
              <a:gd name="connsiteX5" fmla="*/ 6657435 w 12916719"/>
              <a:gd name="connsiteY5" fmla="*/ 663510 h 943064"/>
              <a:gd name="connsiteX6" fmla="*/ 1934290 w 12916719"/>
              <a:gd name="connsiteY6" fmla="*/ 759983 h 943064"/>
              <a:gd name="connsiteX7" fmla="*/ 258969 w 12916719"/>
              <a:gd name="connsiteY7" fmla="*/ 818924 h 943064"/>
              <a:gd name="connsiteX8" fmla="*/ 0 w 12916719"/>
              <a:gd name="connsiteY8" fmla="*/ 0 h 9430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916719" h="943064">
                <a:moveTo>
                  <a:pt x="0" y="0"/>
                </a:moveTo>
                <a:lnTo>
                  <a:pt x="12916719" y="0"/>
                </a:lnTo>
                <a:lnTo>
                  <a:pt x="12916719" y="914400"/>
                </a:lnTo>
                <a:cubicBezTo>
                  <a:pt x="12669791" y="1044118"/>
                  <a:pt x="12054638" y="694130"/>
                  <a:pt x="11557802" y="648785"/>
                </a:cubicBezTo>
                <a:cubicBezTo>
                  <a:pt x="11060966" y="603440"/>
                  <a:pt x="10731989" y="661465"/>
                  <a:pt x="9935703" y="642332"/>
                </a:cubicBezTo>
                <a:cubicBezTo>
                  <a:pt x="9139417" y="623199"/>
                  <a:pt x="7981924" y="676845"/>
                  <a:pt x="6657435" y="663510"/>
                </a:cubicBezTo>
                <a:lnTo>
                  <a:pt x="1934290" y="759983"/>
                </a:lnTo>
                <a:lnTo>
                  <a:pt x="258969" y="81892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0" name="Skupina 39">
            <a:extLst>
              <a:ext uri="{FF2B5EF4-FFF2-40B4-BE49-F238E27FC236}">
                <a16:creationId xmlns:a16="http://schemas.microsoft.com/office/drawing/2014/main" id="{E45F3C63-BB3B-4084-9615-78E68727F9DE}"/>
              </a:ext>
            </a:extLst>
          </p:cNvPr>
          <p:cNvGrpSpPr/>
          <p:nvPr/>
        </p:nvGrpSpPr>
        <p:grpSpPr>
          <a:xfrm>
            <a:off x="11347651" y="3520744"/>
            <a:ext cx="673114" cy="1461755"/>
            <a:chOff x="11495891" y="3600084"/>
            <a:chExt cx="673114" cy="1461755"/>
          </a:xfrm>
        </p:grpSpPr>
        <p:pic>
          <p:nvPicPr>
            <p:cNvPr id="35" name="Obrázek 34">
              <a:extLst>
                <a:ext uri="{FF2B5EF4-FFF2-40B4-BE49-F238E27FC236}">
                  <a16:creationId xmlns:a16="http://schemas.microsoft.com/office/drawing/2014/main" id="{6199E479-5850-4C77-AB85-DBF4A085F4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1495891" y="3889075"/>
              <a:ext cx="367229" cy="1172764"/>
            </a:xfrm>
            <a:prstGeom prst="rect">
              <a:avLst/>
            </a:prstGeom>
          </p:spPr>
        </p:pic>
        <p:pic>
          <p:nvPicPr>
            <p:cNvPr id="39" name="Obrázek 38">
              <a:extLst>
                <a:ext uri="{FF2B5EF4-FFF2-40B4-BE49-F238E27FC236}">
                  <a16:creationId xmlns:a16="http://schemas.microsoft.com/office/drawing/2014/main" id="{339D5E2D-6EF4-4289-B711-6C5635C65547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721830" flipH="1">
              <a:off x="11557548" y="3600084"/>
              <a:ext cx="611457" cy="789710"/>
            </a:xfrm>
            <a:prstGeom prst="rect">
              <a:avLst/>
            </a:prstGeom>
          </p:spPr>
        </p:pic>
      </p:grpSp>
      <p:sp>
        <p:nvSpPr>
          <p:cNvPr id="42" name="Rovnoramenný trojúhelník 41">
            <a:extLst>
              <a:ext uri="{FF2B5EF4-FFF2-40B4-BE49-F238E27FC236}">
                <a16:creationId xmlns:a16="http://schemas.microsoft.com/office/drawing/2014/main" id="{D5850C9A-A24D-46A5-A488-9F8A58852237}"/>
              </a:ext>
            </a:extLst>
          </p:cNvPr>
          <p:cNvSpPr/>
          <p:nvPr/>
        </p:nvSpPr>
        <p:spPr>
          <a:xfrm rot="12842514">
            <a:off x="-1560451" y="3376500"/>
            <a:ext cx="10942349" cy="5524847"/>
          </a:xfrm>
          <a:custGeom>
            <a:avLst/>
            <a:gdLst>
              <a:gd name="connsiteX0" fmla="*/ 0 w 3060507"/>
              <a:gd name="connsiteY0" fmla="*/ 2519598 h 2519598"/>
              <a:gd name="connsiteX1" fmla="*/ 1362966 w 3060507"/>
              <a:gd name="connsiteY1" fmla="*/ 0 h 2519598"/>
              <a:gd name="connsiteX2" fmla="*/ 3060507 w 3060507"/>
              <a:gd name="connsiteY2" fmla="*/ 2519598 h 2519598"/>
              <a:gd name="connsiteX3" fmla="*/ 0 w 3060507"/>
              <a:gd name="connsiteY3" fmla="*/ 2519598 h 2519598"/>
              <a:gd name="connsiteX0" fmla="*/ 0 w 10942349"/>
              <a:gd name="connsiteY0" fmla="*/ 4110815 h 4110815"/>
              <a:gd name="connsiteX1" fmla="*/ 9244808 w 10942349"/>
              <a:gd name="connsiteY1" fmla="*/ 0 h 4110815"/>
              <a:gd name="connsiteX2" fmla="*/ 10942349 w 10942349"/>
              <a:gd name="connsiteY2" fmla="*/ 2519598 h 4110815"/>
              <a:gd name="connsiteX3" fmla="*/ 0 w 10942349"/>
              <a:gd name="connsiteY3" fmla="*/ 4110815 h 4110815"/>
              <a:gd name="connsiteX0" fmla="*/ 0 w 10942349"/>
              <a:gd name="connsiteY0" fmla="*/ 5524847 h 5524847"/>
              <a:gd name="connsiteX1" fmla="*/ 8234351 w 10942349"/>
              <a:gd name="connsiteY1" fmla="*/ 0 h 5524847"/>
              <a:gd name="connsiteX2" fmla="*/ 10942349 w 10942349"/>
              <a:gd name="connsiteY2" fmla="*/ 3933630 h 5524847"/>
              <a:gd name="connsiteX3" fmla="*/ 0 w 10942349"/>
              <a:gd name="connsiteY3" fmla="*/ 5524847 h 5524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42349" h="5524847">
                <a:moveTo>
                  <a:pt x="0" y="5524847"/>
                </a:moveTo>
                <a:lnTo>
                  <a:pt x="8234351" y="0"/>
                </a:lnTo>
                <a:lnTo>
                  <a:pt x="10942349" y="3933630"/>
                </a:lnTo>
                <a:lnTo>
                  <a:pt x="0" y="5524847"/>
                </a:lnTo>
                <a:close/>
              </a:path>
            </a:pathLst>
          </a:cu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E25DEAA8-0ED3-4D06-B1FE-6962B60046E6}"/>
              </a:ext>
            </a:extLst>
          </p:cNvPr>
          <p:cNvSpPr txBox="1"/>
          <p:nvPr/>
        </p:nvSpPr>
        <p:spPr>
          <a:xfrm>
            <a:off x="50866" y="4175725"/>
            <a:ext cx="53458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Sčítání a odčítání v rychlém sledu.</a:t>
            </a:r>
          </a:p>
          <a:p>
            <a:r>
              <a:rPr lang="cs-CZ" sz="2400" dirty="0"/>
              <a:t>Do notesu si zapiš výsledek a zkontroluj si</a:t>
            </a:r>
          </a:p>
          <a:p>
            <a:r>
              <a:rPr lang="cs-CZ" sz="2400" dirty="0"/>
              <a:t>výsledek kliknutím na obdélník.</a:t>
            </a:r>
          </a:p>
        </p:txBody>
      </p:sp>
      <p:sp>
        <p:nvSpPr>
          <p:cNvPr id="43" name="Obdélník 42">
            <a:extLst>
              <a:ext uri="{FF2B5EF4-FFF2-40B4-BE49-F238E27FC236}">
                <a16:creationId xmlns:a16="http://schemas.microsoft.com/office/drawing/2014/main" id="{4DA620E0-421D-4ACE-91D7-F15259B82A6F}"/>
              </a:ext>
            </a:extLst>
          </p:cNvPr>
          <p:cNvSpPr/>
          <p:nvPr/>
        </p:nvSpPr>
        <p:spPr>
          <a:xfrm>
            <a:off x="885345" y="5516880"/>
            <a:ext cx="2726535" cy="109771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EC9BC319-F408-4007-BC2A-6C54E43D62DC}"/>
              </a:ext>
            </a:extLst>
          </p:cNvPr>
          <p:cNvSpPr txBox="1"/>
          <p:nvPr/>
        </p:nvSpPr>
        <p:spPr>
          <a:xfrm>
            <a:off x="1671876" y="5516879"/>
            <a:ext cx="113845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/>
              <a:t> 60</a:t>
            </a:r>
          </a:p>
        </p:txBody>
      </p:sp>
      <p:sp>
        <p:nvSpPr>
          <p:cNvPr id="45" name="Obdélník 44">
            <a:extLst>
              <a:ext uri="{FF2B5EF4-FFF2-40B4-BE49-F238E27FC236}">
                <a16:creationId xmlns:a16="http://schemas.microsoft.com/office/drawing/2014/main" id="{5C5C6201-CD19-41BD-AD7C-62B040BBB0B9}"/>
              </a:ext>
            </a:extLst>
          </p:cNvPr>
          <p:cNvSpPr/>
          <p:nvPr/>
        </p:nvSpPr>
        <p:spPr>
          <a:xfrm>
            <a:off x="877834" y="5498861"/>
            <a:ext cx="2726535" cy="109771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>
            <a:extLst>
              <a:ext uri="{FF2B5EF4-FFF2-40B4-BE49-F238E27FC236}">
                <a16:creationId xmlns:a16="http://schemas.microsoft.com/office/drawing/2014/main" id="{F20F3A29-EF4D-44CF-B949-5CC4E0664312}"/>
              </a:ext>
            </a:extLst>
          </p:cNvPr>
          <p:cNvGrpSpPr/>
          <p:nvPr/>
        </p:nvGrpSpPr>
        <p:grpSpPr>
          <a:xfrm rot="231331">
            <a:off x="-1186667" y="-546356"/>
            <a:ext cx="2182261" cy="1364913"/>
            <a:chOff x="236051" y="704179"/>
            <a:chExt cx="2182261" cy="1364913"/>
          </a:xfrm>
        </p:grpSpPr>
        <p:pic>
          <p:nvPicPr>
            <p:cNvPr id="4" name="Obrázek 3" descr="Obsah obrázku helma, čelenka, dort, stůl&#10;&#10;Popis byl vytvořen automaticky">
              <a:extLst>
                <a:ext uri="{FF2B5EF4-FFF2-40B4-BE49-F238E27FC236}">
                  <a16:creationId xmlns:a16="http://schemas.microsoft.com/office/drawing/2014/main" id="{1A2B3CC3-224C-49AC-BDC6-72F65D1B58B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013">
              <a:off x="788906" y="704179"/>
              <a:ext cx="1629406" cy="619174"/>
            </a:xfrm>
            <a:prstGeom prst="rect">
              <a:avLst/>
            </a:prstGeom>
          </p:spPr>
        </p:pic>
        <p:pic>
          <p:nvPicPr>
            <p:cNvPr id="5" name="Obrázek 4" descr="Obsah obrázku interiér, červená, dort, helma&#10;&#10;Popis byl vytvořen automaticky">
              <a:extLst>
                <a:ext uri="{FF2B5EF4-FFF2-40B4-BE49-F238E27FC236}">
                  <a16:creationId xmlns:a16="http://schemas.microsoft.com/office/drawing/2014/main" id="{F1994D6E-2B63-4DCC-B457-784462AD5C86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79381">
              <a:off x="236051" y="1416322"/>
              <a:ext cx="1717816" cy="65277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4132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47000" decel="47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59259E-6 L 1.06341 0.98009 " pathEditMode="relative" rAng="0" ptsTypes="AA">
                                      <p:cBhvr>
                                        <p:cTn id="6" dur="2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164" y="4900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73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106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12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4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56ACFB71-4B2A-4CA8-A409-9E2E285D8689}"/>
              </a:ext>
            </a:extLst>
          </p:cNvPr>
          <p:cNvSpPr/>
          <p:nvPr/>
        </p:nvSpPr>
        <p:spPr>
          <a:xfrm>
            <a:off x="3003227" y="1375777"/>
            <a:ext cx="56554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http://www.clker.com/clipart-blue-formula-one-racer.html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997890AA-57FB-4DD2-8A25-4D578A348A17}"/>
              </a:ext>
            </a:extLst>
          </p:cNvPr>
          <p:cNvSpPr/>
          <p:nvPr/>
        </p:nvSpPr>
        <p:spPr>
          <a:xfrm>
            <a:off x="3003227" y="1736454"/>
            <a:ext cx="55578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http://www.clker.com/clipart-red-formula-one-racer.html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9E7EAA0-B162-4FF0-8F06-E345C2839178}"/>
              </a:ext>
            </a:extLst>
          </p:cNvPr>
          <p:cNvSpPr/>
          <p:nvPr/>
        </p:nvSpPr>
        <p:spPr>
          <a:xfrm>
            <a:off x="3003227" y="3429000"/>
            <a:ext cx="6096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CIELAS, Alain. flickr.com: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Tribunes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2017-01-31 [cit. 2020-05-26]. Dostupný pod licencí 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CC-BY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https://www.flickr.com/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photos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/124234003@N08/31820148033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/&gt;.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F161E23-8AAD-480C-92CF-60BB73EC8063}"/>
              </a:ext>
            </a:extLst>
          </p:cNvPr>
          <p:cNvSpPr/>
          <p:nvPr/>
        </p:nvSpPr>
        <p:spPr>
          <a:xfrm>
            <a:off x="3003227" y="2146741"/>
            <a:ext cx="52244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http://www.clker.com/clipart-dancing-silhouette.html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B7F18BC2-4987-4CC7-9705-9B0EDBFC2454}"/>
              </a:ext>
            </a:extLst>
          </p:cNvPr>
          <p:cNvSpPr/>
          <p:nvPr/>
        </p:nvSpPr>
        <p:spPr>
          <a:xfrm>
            <a:off x="3003227" y="2555167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http://www.clker.com/clipart-24032.html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073BC6C-685E-4A9D-A246-4D915EA4562F}"/>
              </a:ext>
            </a:extLst>
          </p:cNvPr>
          <p:cNvSpPr/>
          <p:nvPr/>
        </p:nvSpPr>
        <p:spPr>
          <a:xfrm>
            <a:off x="3003227" y="3007023"/>
            <a:ext cx="47130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http://www.clker.com/clipart-motor-sports.html</a:t>
            </a:r>
            <a:endParaRPr lang="cs-CZ" dirty="0"/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9126F577-A22F-4F48-8FE8-F6AF21BD4055}"/>
              </a:ext>
            </a:extLst>
          </p:cNvPr>
          <p:cNvSpPr txBox="1"/>
          <p:nvPr/>
        </p:nvSpPr>
        <p:spPr>
          <a:xfrm>
            <a:off x="2802748" y="140570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C356DD8E-292F-41D2-859A-825DF4BEAA1E}"/>
              </a:ext>
            </a:extLst>
          </p:cNvPr>
          <p:cNvSpPr txBox="1"/>
          <p:nvPr/>
        </p:nvSpPr>
        <p:spPr>
          <a:xfrm>
            <a:off x="2813270" y="175600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0AC55325-5667-4869-81A4-FDB9D92036AD}"/>
              </a:ext>
            </a:extLst>
          </p:cNvPr>
          <p:cNvSpPr txBox="1"/>
          <p:nvPr/>
        </p:nvSpPr>
        <p:spPr>
          <a:xfrm>
            <a:off x="2813270" y="21531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7F91213-7F32-4090-AC4F-6FBE8BF68925}"/>
              </a:ext>
            </a:extLst>
          </p:cNvPr>
          <p:cNvSpPr txBox="1"/>
          <p:nvPr/>
        </p:nvSpPr>
        <p:spPr>
          <a:xfrm>
            <a:off x="2802748" y="25508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811D8939-C788-4A09-AA95-D2489003F817}"/>
              </a:ext>
            </a:extLst>
          </p:cNvPr>
          <p:cNvSpPr txBox="1"/>
          <p:nvPr/>
        </p:nvSpPr>
        <p:spPr>
          <a:xfrm>
            <a:off x="2853186" y="29899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6B736020-D687-4CCC-B0F1-35522B0D58D7}"/>
              </a:ext>
            </a:extLst>
          </p:cNvPr>
          <p:cNvSpPr txBox="1"/>
          <p:nvPr/>
        </p:nvSpPr>
        <p:spPr>
          <a:xfrm>
            <a:off x="8508645" y="13864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FA122D17-42DB-4FFD-A11C-1778ADB1F471}"/>
              </a:ext>
            </a:extLst>
          </p:cNvPr>
          <p:cNvSpPr txBox="1"/>
          <p:nvPr/>
        </p:nvSpPr>
        <p:spPr>
          <a:xfrm>
            <a:off x="8441534" y="175313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971D1C99-6546-4FBC-A364-3753A34D849B}"/>
              </a:ext>
            </a:extLst>
          </p:cNvPr>
          <p:cNvSpPr txBox="1"/>
          <p:nvPr/>
        </p:nvSpPr>
        <p:spPr>
          <a:xfrm>
            <a:off x="8117546" y="213230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30449762-4281-4A12-B9C9-0FF8E95CDD78}"/>
              </a:ext>
            </a:extLst>
          </p:cNvPr>
          <p:cNvSpPr txBox="1"/>
          <p:nvPr/>
        </p:nvSpPr>
        <p:spPr>
          <a:xfrm>
            <a:off x="7067673" y="257688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08B63BA-FA4A-461C-85B0-F6864D87EFE2}"/>
              </a:ext>
            </a:extLst>
          </p:cNvPr>
          <p:cNvSpPr txBox="1"/>
          <p:nvPr/>
        </p:nvSpPr>
        <p:spPr>
          <a:xfrm>
            <a:off x="7566207" y="301871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8F3ED42A-B5C8-4761-A16D-5618B4EB05DE}"/>
              </a:ext>
            </a:extLst>
          </p:cNvPr>
          <p:cNvSpPr txBox="1"/>
          <p:nvPr/>
        </p:nvSpPr>
        <p:spPr>
          <a:xfrm>
            <a:off x="2952789" y="673427"/>
            <a:ext cx="7417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 2020 – 05 -26 ].Dostupné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1288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574</Words>
  <Application>Microsoft Office PowerPoint</Application>
  <PresentationFormat>Širokoúhlá obrazovka</PresentationFormat>
  <Paragraphs>152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3</cp:revision>
  <dcterms:created xsi:type="dcterms:W3CDTF">2020-05-26T21:03:53Z</dcterms:created>
  <dcterms:modified xsi:type="dcterms:W3CDTF">2020-05-26T21:27:49Z</dcterms:modified>
</cp:coreProperties>
</file>