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4" r:id="rId3"/>
    <p:sldId id="256" r:id="rId4"/>
    <p:sldId id="258" r:id="rId5"/>
    <p:sldId id="262" r:id="rId6"/>
    <p:sldId id="259" r:id="rId7"/>
    <p:sldId id="260" r:id="rId8"/>
    <p:sldId id="261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</a:t>
          </a:r>
          <a:r>
            <a:rPr lang="cs-CZ" sz="2000" baseline="0" dirty="0" err="1" smtClean="0"/>
            <a:t>Noun</a:t>
          </a:r>
          <a:r>
            <a:rPr lang="cs-CZ" sz="2000" baseline="0" dirty="0" smtClean="0"/>
            <a:t> - </a:t>
          </a:r>
          <a:r>
            <a:rPr lang="cs-CZ" sz="2000" baseline="0" dirty="0" err="1" smtClean="0"/>
            <a:t>plural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Noun</a:t>
          </a:r>
          <a:r>
            <a:rPr lang="cs-CZ" sz="2000" dirty="0" smtClean="0"/>
            <a:t> - </a:t>
          </a:r>
          <a:r>
            <a:rPr lang="cs-CZ" sz="2000" dirty="0" err="1" smtClean="0"/>
            <a:t>plural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4B2F3F9-74B6-4873-8499-41528FE8FBBC}" type="presOf" srcId="{4C35D32F-0EAB-4CD7-82EE-45574DC2A586}" destId="{890E4F0B-2866-4A3F-A3C7-2A14B1797930}" srcOrd="1" destOrd="0" presId="urn:microsoft.com/office/officeart/2005/8/layout/target3"/>
    <dgm:cxn modelId="{3A35BAF0-5561-4A41-96DB-E660B1C9DF4A}" type="presOf" srcId="{D1D4F407-5343-4D3F-B5B9-D407B03CAEB4}" destId="{AED2198E-93D5-4001-81B4-73124B309672}" srcOrd="1" destOrd="0" presId="urn:microsoft.com/office/officeart/2005/8/layout/target3"/>
    <dgm:cxn modelId="{90C1085C-1D74-4B9C-B092-848B1AD522B5}" type="presOf" srcId="{D1B46980-6531-4606-95E6-44980827E919}" destId="{6140AFEC-043D-4C43-A2F9-D0F5331DF3A3}" srcOrd="0" destOrd="0" presId="urn:microsoft.com/office/officeart/2005/8/layout/target3"/>
    <dgm:cxn modelId="{B7A38D49-E0EA-4383-AFB3-1B248A354206}" type="presOf" srcId="{D1D4F407-5343-4D3F-B5B9-D407B03CAEB4}" destId="{D005CE8C-CC26-4C3E-AC11-E15060ECD759}" srcOrd="0" destOrd="0" presId="urn:microsoft.com/office/officeart/2005/8/layout/target3"/>
    <dgm:cxn modelId="{9751C1BC-2AEB-47FC-B0A7-5F92EE60A997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1FDC216-1AC9-4CD6-A639-CE36228E9DB0}" type="presOf" srcId="{B651F6E3-6281-48DB-9319-2AEAFDAE7572}" destId="{6BB5E863-4638-4E1D-BFDE-399D028AC4ED}" srcOrd="1" destOrd="0" presId="urn:microsoft.com/office/officeart/2005/8/layout/target3"/>
    <dgm:cxn modelId="{F21D8BD6-8CDC-4DD2-BA68-B61814C8935E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EA303DC-EC7B-47D6-AC16-FE4CF9C0147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1E6B43-B30D-48EE-90C5-4D5825091826}" type="presOf" srcId="{4C35D32F-0EAB-4CD7-82EE-45574DC2A586}" destId="{8BEBB6EC-1DAA-4CAC-8A25-BC0FCBD5DBD5}" srcOrd="0" destOrd="0" presId="urn:microsoft.com/office/officeart/2005/8/layout/target3"/>
    <dgm:cxn modelId="{90F0646C-5B2D-4B95-AB0C-E9A66739DC14}" type="presOf" srcId="{D8197B8C-B260-4A16-BDF4-0947B075E274}" destId="{25B08C86-7E15-44DC-BE7F-FFB55DD49D12}" srcOrd="0" destOrd="0" presId="urn:microsoft.com/office/officeart/2005/8/layout/target3"/>
    <dgm:cxn modelId="{0E9AC28F-17F1-453A-B0CF-7B06DFD4DEA2}" type="presOf" srcId="{B651F6E3-6281-48DB-9319-2AEAFDAE7572}" destId="{619D679B-A015-4ECF-8348-D1034C574F40}" srcOrd="0" destOrd="0" presId="urn:microsoft.com/office/officeart/2005/8/layout/target3"/>
    <dgm:cxn modelId="{594A59C2-0475-4852-8E8C-BC8A35673BB5}" type="presParOf" srcId="{333A1088-737F-45CB-B68E-254E46348037}" destId="{F5ABB229-8D3B-4694-996A-96F23CF14429}" srcOrd="0" destOrd="0" presId="urn:microsoft.com/office/officeart/2005/8/layout/target3"/>
    <dgm:cxn modelId="{B81E2EAF-B2F6-4C07-848F-97AD7FC09869}" type="presParOf" srcId="{333A1088-737F-45CB-B68E-254E46348037}" destId="{F41139FD-01EE-4571-8B17-4FB00FC51163}" srcOrd="1" destOrd="0" presId="urn:microsoft.com/office/officeart/2005/8/layout/target3"/>
    <dgm:cxn modelId="{DA243B5F-9E77-41F3-B853-6F6A7A0890A2}" type="presParOf" srcId="{333A1088-737F-45CB-B68E-254E46348037}" destId="{D005CE8C-CC26-4C3E-AC11-E15060ECD759}" srcOrd="2" destOrd="0" presId="urn:microsoft.com/office/officeart/2005/8/layout/target3"/>
    <dgm:cxn modelId="{BB289907-ED14-4EB5-A55B-1EDEE53DEC84}" type="presParOf" srcId="{333A1088-737F-45CB-B68E-254E46348037}" destId="{2C702D82-9B77-49B7-9568-BB8EB47C3372}" srcOrd="3" destOrd="0" presId="urn:microsoft.com/office/officeart/2005/8/layout/target3"/>
    <dgm:cxn modelId="{9EFB8900-90CF-43A9-80D9-464D608E0B29}" type="presParOf" srcId="{333A1088-737F-45CB-B68E-254E46348037}" destId="{A52A0455-90FF-4808-ABD0-F02540D31D5A}" srcOrd="4" destOrd="0" presId="urn:microsoft.com/office/officeart/2005/8/layout/target3"/>
    <dgm:cxn modelId="{00AD0605-004F-46D0-BA6C-9E03C9305E52}" type="presParOf" srcId="{333A1088-737F-45CB-B68E-254E46348037}" destId="{6140AFEC-043D-4C43-A2F9-D0F5331DF3A3}" srcOrd="5" destOrd="0" presId="urn:microsoft.com/office/officeart/2005/8/layout/target3"/>
    <dgm:cxn modelId="{30DD442C-3109-41B0-9F9A-4874A72281A0}" type="presParOf" srcId="{333A1088-737F-45CB-B68E-254E46348037}" destId="{9358AC05-5D7D-4327-9F80-1AD486AEA664}" srcOrd="6" destOrd="0" presId="urn:microsoft.com/office/officeart/2005/8/layout/target3"/>
    <dgm:cxn modelId="{DDD3C9E0-FC35-4A7B-89E3-6C6636DBB49F}" type="presParOf" srcId="{333A1088-737F-45CB-B68E-254E46348037}" destId="{313FC574-E1CD-4FB4-B054-0B805CE0447D}" srcOrd="7" destOrd="0" presId="urn:microsoft.com/office/officeart/2005/8/layout/target3"/>
    <dgm:cxn modelId="{D344F3DB-9B88-44F9-B895-97B6A1100343}" type="presParOf" srcId="{333A1088-737F-45CB-B68E-254E46348037}" destId="{619D679B-A015-4ECF-8348-D1034C574F40}" srcOrd="8" destOrd="0" presId="urn:microsoft.com/office/officeart/2005/8/layout/target3"/>
    <dgm:cxn modelId="{B21B6F94-29D0-43CF-A622-19515EFB9769}" type="presParOf" srcId="{333A1088-737F-45CB-B68E-254E46348037}" destId="{322283A8-4A27-4CDA-BAE3-F381106A9174}" srcOrd="9" destOrd="0" presId="urn:microsoft.com/office/officeart/2005/8/layout/target3"/>
    <dgm:cxn modelId="{4886F316-2B08-47BE-A256-B6451DBF6F3F}" type="presParOf" srcId="{333A1088-737F-45CB-B68E-254E46348037}" destId="{FFC9F71D-1B4F-4AD9-A4A6-86ADEFC8AF5C}" srcOrd="10" destOrd="0" presId="urn:microsoft.com/office/officeart/2005/8/layout/target3"/>
    <dgm:cxn modelId="{DBC328BC-42A2-449A-AABD-E4FD97FF05BA}" type="presParOf" srcId="{333A1088-737F-45CB-B68E-254E46348037}" destId="{25B08C86-7E15-44DC-BE7F-FFB55DD49D12}" srcOrd="11" destOrd="0" presId="urn:microsoft.com/office/officeart/2005/8/layout/target3"/>
    <dgm:cxn modelId="{7D9F3F64-0CEA-46C8-9A42-2844A9CCF9EB}" type="presParOf" srcId="{333A1088-737F-45CB-B68E-254E46348037}" destId="{76644BE8-9D7C-4C09-B250-3D10AF48CBB7}" srcOrd="12" destOrd="0" presId="urn:microsoft.com/office/officeart/2005/8/layout/target3"/>
    <dgm:cxn modelId="{25F58EFA-0204-4818-9BBA-F2CDCB4DDB97}" type="presParOf" srcId="{333A1088-737F-45CB-B68E-254E46348037}" destId="{EE85B701-7295-41C0-BA7A-34D3756A2AE6}" srcOrd="13" destOrd="0" presId="urn:microsoft.com/office/officeart/2005/8/layout/target3"/>
    <dgm:cxn modelId="{61610371-9F57-40CC-872B-FFB8B6E5672A}" type="presParOf" srcId="{333A1088-737F-45CB-B68E-254E46348037}" destId="{8BEBB6EC-1DAA-4CAC-8A25-BC0FCBD5DBD5}" srcOrd="14" destOrd="0" presId="urn:microsoft.com/office/officeart/2005/8/layout/target3"/>
    <dgm:cxn modelId="{2D9E68DC-67C4-42C8-A281-474BC4F1F280}" type="presParOf" srcId="{333A1088-737F-45CB-B68E-254E46348037}" destId="{AED2198E-93D5-4001-81B4-73124B309672}" srcOrd="15" destOrd="0" presId="urn:microsoft.com/office/officeart/2005/8/layout/target3"/>
    <dgm:cxn modelId="{C058963C-5DF5-49B9-BB18-113A95C617B8}" type="presParOf" srcId="{333A1088-737F-45CB-B68E-254E46348037}" destId="{2BE915AB-18AA-4053-B92C-3BFC9ED204BB}" srcOrd="16" destOrd="0" presId="urn:microsoft.com/office/officeart/2005/8/layout/target3"/>
    <dgm:cxn modelId="{8D28DEFE-C26D-4DFE-8B38-481C28863036}" type="presParOf" srcId="{333A1088-737F-45CB-B68E-254E46348037}" destId="{6BB5E863-4638-4E1D-BFDE-399D028AC4ED}" srcOrd="17" destOrd="0" presId="urn:microsoft.com/office/officeart/2005/8/layout/target3"/>
    <dgm:cxn modelId="{A328832A-AEA4-4CBA-9D43-287EA538480B}" type="presParOf" srcId="{333A1088-737F-45CB-B68E-254E46348037}" destId="{5A5FFA88-C948-4069-8E93-59FA12366E83}" srcOrd="18" destOrd="0" presId="urn:microsoft.com/office/officeart/2005/8/layout/target3"/>
    <dgm:cxn modelId="{7BC5C317-F038-4F2C-9830-09764D3401DE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DD45CC-2C94-4385-9649-A5EAF0D100DB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374AA1-3C0D-463D-97B0-8443D73E10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Opis do sešitu,</a:t>
            </a:r>
            <a:r>
              <a:rPr lang="cs-CZ" baseline="0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374AA1-3C0D-463D-97B0-8443D73E105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rozhovory s množným číslem</a:t>
            </a:r>
            <a:r>
              <a:rPr lang="cs-CZ" baseline="0" dirty="0" smtClean="0"/>
              <a:t> </a:t>
            </a:r>
            <a:r>
              <a:rPr lang="cs-CZ" baseline="0" dirty="0" err="1" smtClean="0"/>
              <a:t>podst</a:t>
            </a:r>
            <a:r>
              <a:rPr lang="cs-CZ" baseline="0" dirty="0" smtClean="0"/>
              <a:t>. Jmen.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25D4A5-D6A2-491A-AE49-FA0420EDD28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Překlad</a:t>
            </a:r>
            <a:r>
              <a:rPr lang="cs-CZ" baseline="0" dirty="0" smtClean="0"/>
              <a:t> na tabuli nebo do sešitu, kontrola zakrytá.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374AA1-3C0D-463D-97B0-8443D73E105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věty na tabuli nebo na okopírovaný papír, na otázky vytvořit krátké odpovědi</a:t>
            </a:r>
            <a:r>
              <a:rPr lang="cs-CZ" baseline="0" dirty="0" smtClean="0"/>
              <a:t> kladné nebo záporné.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374AA1-3C0D-463D-97B0-8443D73E105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Překlad – ústně nebo písemně.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374AA1-3C0D-463D-97B0-8443D73E105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– samostatná, společná, vzájemná.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374AA1-3C0D-463D-97B0-8443D73E105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lpforenglish.cz/testy/starter/c2011070901-obrazkovy-kviz--1.html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50059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aktivita a motivace při výuce množného čísla </a:t>
            </a:r>
            <a:r>
              <a:rPr lang="cs-CZ" dirty="0" err="1" smtClean="0"/>
              <a:t>podst</a:t>
            </a:r>
            <a:r>
              <a:rPr lang="cs-CZ" dirty="0" smtClean="0"/>
              <a:t>. jmen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rozhovory, překlad, psaní slov, doplňování vět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71480"/>
          </a:xfrm>
        </p:spPr>
        <p:txBody>
          <a:bodyPr>
            <a:normAutofit fontScale="90000"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857916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b="1" u="sng" dirty="0" err="1" smtClean="0">
                <a:solidFill>
                  <a:schemeClr val="accent2">
                    <a:lumMod val="75000"/>
                  </a:schemeClr>
                </a:solidFill>
              </a:rPr>
              <a:t>singular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</a:t>
            </a:r>
            <a:r>
              <a:rPr lang="cs-CZ" b="1" u="sng" dirty="0" err="1" smtClean="0">
                <a:solidFill>
                  <a:schemeClr val="accent2">
                    <a:lumMod val="75000"/>
                  </a:schemeClr>
                </a:solidFill>
              </a:rPr>
              <a:t>plural</a:t>
            </a:r>
            <a:endParaRPr lang="cs-CZ" b="1" u="sng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/>
              <a:t>car…………………………………………….</a:t>
            </a:r>
            <a:r>
              <a:rPr lang="cs-CZ" dirty="0" err="1" smtClean="0"/>
              <a:t>car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orange</a:t>
            </a:r>
            <a:r>
              <a:rPr lang="cs-CZ" dirty="0" smtClean="0"/>
              <a:t> ……………………………………..</a:t>
            </a:r>
            <a:r>
              <a:rPr lang="cs-CZ" dirty="0" err="1" smtClean="0"/>
              <a:t>orange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watch</a:t>
            </a:r>
            <a:r>
              <a:rPr lang="cs-CZ" dirty="0" smtClean="0"/>
              <a:t> ……………………………………….</a:t>
            </a:r>
            <a:r>
              <a:rPr lang="cs-CZ" dirty="0" err="1" smtClean="0"/>
              <a:t>watch</a:t>
            </a:r>
            <a:r>
              <a:rPr lang="cs-CZ" dirty="0" err="1" smtClean="0">
                <a:solidFill>
                  <a:srgbClr val="FF0000"/>
                </a:solidFill>
              </a:rPr>
              <a:t>es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glass</a:t>
            </a:r>
            <a:r>
              <a:rPr lang="cs-CZ" dirty="0" smtClean="0"/>
              <a:t>………………………………………….</a:t>
            </a:r>
            <a:r>
              <a:rPr lang="cs-CZ" dirty="0" err="1" smtClean="0"/>
              <a:t>glass</a:t>
            </a:r>
            <a:r>
              <a:rPr lang="cs-CZ" dirty="0" err="1" smtClean="0">
                <a:solidFill>
                  <a:srgbClr val="FF0000"/>
                </a:solidFill>
              </a:rPr>
              <a:t>es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toothbrush</a:t>
            </a:r>
            <a:r>
              <a:rPr lang="cs-CZ" dirty="0" smtClean="0"/>
              <a:t>………………………………..</a:t>
            </a:r>
            <a:r>
              <a:rPr lang="cs-CZ" dirty="0" err="1" smtClean="0"/>
              <a:t>toothbrush</a:t>
            </a:r>
            <a:r>
              <a:rPr lang="cs-CZ" dirty="0" err="1" smtClean="0">
                <a:solidFill>
                  <a:srgbClr val="FF0000"/>
                </a:solidFill>
              </a:rPr>
              <a:t>es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man…………………………………………..</a:t>
            </a:r>
            <a:r>
              <a:rPr lang="cs-CZ" dirty="0" err="1" smtClean="0"/>
              <a:t>m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err="1" smtClean="0"/>
              <a:t>n</a:t>
            </a:r>
            <a:endParaRPr lang="cs-CZ" dirty="0" smtClean="0"/>
          </a:p>
          <a:p>
            <a:r>
              <a:rPr lang="cs-CZ" dirty="0" err="1" smtClean="0"/>
              <a:t>woman</a:t>
            </a:r>
            <a:r>
              <a:rPr lang="cs-CZ" dirty="0" smtClean="0"/>
              <a:t>………………………………………</a:t>
            </a:r>
            <a:r>
              <a:rPr lang="cs-CZ" dirty="0" err="1" smtClean="0"/>
              <a:t>wom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err="1" smtClean="0"/>
              <a:t>n</a:t>
            </a:r>
            <a:endParaRPr lang="cs-CZ" dirty="0" smtClean="0"/>
          </a:p>
          <a:p>
            <a:r>
              <a:rPr lang="cs-CZ" dirty="0" err="1" smtClean="0"/>
              <a:t>tooth</a:t>
            </a:r>
            <a:r>
              <a:rPr lang="cs-CZ" dirty="0" smtClean="0"/>
              <a:t>………………………………………….</a:t>
            </a:r>
            <a:r>
              <a:rPr lang="cs-CZ" dirty="0" err="1" smtClean="0">
                <a:solidFill>
                  <a:srgbClr val="FF0000"/>
                </a:solidFill>
              </a:rPr>
              <a:t>teeth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foot</a:t>
            </a:r>
            <a:r>
              <a:rPr lang="cs-CZ" dirty="0" smtClean="0"/>
              <a:t>……………………………………………</a:t>
            </a:r>
            <a:r>
              <a:rPr lang="cs-CZ" dirty="0" err="1" smtClean="0">
                <a:solidFill>
                  <a:srgbClr val="FF0000"/>
                </a:solidFill>
              </a:rPr>
              <a:t>feet</a:t>
            </a:r>
            <a:endParaRPr lang="cs-CZ" dirty="0" smtClean="0"/>
          </a:p>
          <a:p>
            <a:r>
              <a:rPr lang="cs-CZ" dirty="0" err="1" smtClean="0"/>
              <a:t>mouse</a:t>
            </a:r>
            <a:r>
              <a:rPr lang="cs-CZ" dirty="0" smtClean="0"/>
              <a:t> ……………………………………….</a:t>
            </a:r>
            <a:r>
              <a:rPr lang="cs-CZ" dirty="0" err="1" smtClean="0">
                <a:solidFill>
                  <a:srgbClr val="FF0000"/>
                </a:solidFill>
              </a:rPr>
              <a:t>mice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child</a:t>
            </a:r>
            <a:r>
              <a:rPr lang="cs-CZ" dirty="0" smtClean="0"/>
              <a:t>…………………………………………..</a:t>
            </a:r>
            <a:r>
              <a:rPr lang="cs-CZ" dirty="0" err="1" smtClean="0">
                <a:solidFill>
                  <a:srgbClr val="FF0000"/>
                </a:solidFill>
              </a:rPr>
              <a:t>children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 fontScale="90000"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many….. are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LFN51MY0\MP90044658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785794"/>
            <a:ext cx="2434276" cy="3143255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Local Settings\Temporary Internet Files\Content.IE5\WI60G1FI\MC90035858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7" y="4230472"/>
            <a:ext cx="2428892" cy="2341800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3PVKIJVL\MC90034819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571480"/>
            <a:ext cx="2248752" cy="2650693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IAJ1XMTL\MP900337356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00826" y="3500438"/>
            <a:ext cx="2221808" cy="3114684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TK4FQMDO\MC90036103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868" y="857232"/>
            <a:ext cx="2428891" cy="2786082"/>
          </a:xfrm>
          <a:prstGeom prst="rect">
            <a:avLst/>
          </a:prstGeom>
          <a:noFill/>
        </p:spPr>
      </p:pic>
      <p:pic>
        <p:nvPicPr>
          <p:cNvPr id="1036" name="Picture 12" descr="C:\Program Files\Microsoft Office\MEDIA\CAGCAT10\j0090070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14744" y="4000504"/>
            <a:ext cx="2157272" cy="26776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pět myší                                  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mice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tři sklenice                              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glasses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sedm chodidel                       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r>
              <a:rPr lang="cs-CZ" dirty="0" smtClean="0"/>
              <a:t>                                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dva zuby                                 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teeth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deset žen                                 ten </a:t>
            </a:r>
            <a:r>
              <a:rPr lang="cs-CZ" dirty="0" err="1" smtClean="0"/>
              <a:t>women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dvanáct mužů                         </a:t>
            </a:r>
            <a:r>
              <a:rPr lang="cs-CZ" dirty="0" err="1" smtClean="0"/>
              <a:t>twelve</a:t>
            </a:r>
            <a:r>
              <a:rPr lang="cs-CZ" dirty="0" smtClean="0"/>
              <a:t> </a:t>
            </a:r>
            <a:r>
              <a:rPr lang="cs-CZ" dirty="0" err="1" smtClean="0"/>
              <a:t>men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šest dětí                                  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devět kartáčků                        </a:t>
            </a:r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toothbrushes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5286380" y="1714488"/>
            <a:ext cx="3286148" cy="478634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Documents and Settings\Administrator\Local Settings\Temporary Internet Files\Content.IE5\ZTNVNTSM\MC9004361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357166"/>
            <a:ext cx="1854200" cy="12319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04351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many(plakátů)………………..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many(dětí)…………………....are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many(myší)…………………..has he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(zuby)………………………….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(sklenic)…………………………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(ženy)……………………………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(muži)……………………………?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(zubních kartáčků).………………...?</a:t>
            </a:r>
          </a:p>
          <a:p>
            <a:pPr marL="514350" indent="-51435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Kolik aut je tam?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Kolik myší je v domě?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Kolik tužek je v tašce?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Jsou tam tři ženy?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Je tam pět mužů?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Tam jsou dvě chodidla.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Tam je osm zubů.</a:t>
            </a:r>
          </a:p>
          <a:p>
            <a:pPr marL="742950" indent="-742950">
              <a:buFont typeface="+mj-lt"/>
              <a:buAutoNum type="arabicPeriod"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Font typeface="+mj-lt"/>
              <a:buAutoNum type="arabicPeriod"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3PVKIJVL\MC90041350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0"/>
            <a:ext cx="2864294" cy="1888794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IQV8GVD3\MC90033049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5286388"/>
            <a:ext cx="4030252" cy="1256210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WI60G1FI\MP9004394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36" y="2285992"/>
            <a:ext cx="2037276" cy="27146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car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in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house?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in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bag?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wom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feet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teeth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IQV8GVD3\MC90044043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3643314"/>
            <a:ext cx="2400304" cy="22627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00760" y="6000768"/>
            <a:ext cx="285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done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helpforenglish.cz</a:t>
            </a:r>
            <a:r>
              <a:rPr lang="cs-CZ" u="sng" dirty="0" smtClean="0">
                <a:hlinkClick r:id="rId2"/>
              </a:rPr>
              <a:t>/testy/</a:t>
            </a:r>
            <a:r>
              <a:rPr lang="cs-CZ" u="sng" dirty="0" err="1" smtClean="0">
                <a:hlinkClick r:id="rId2"/>
              </a:rPr>
              <a:t>starter</a:t>
            </a:r>
            <a:r>
              <a:rPr lang="cs-CZ" u="sng" dirty="0" smtClean="0">
                <a:hlinkClick r:id="rId2"/>
              </a:rPr>
              <a:t>/c2011070901-</a:t>
            </a:r>
            <a:r>
              <a:rPr lang="cs-CZ" u="sng" dirty="0" err="1" smtClean="0">
                <a:hlinkClick r:id="rId2"/>
              </a:rPr>
              <a:t>obrazkovy</a:t>
            </a:r>
            <a:r>
              <a:rPr lang="cs-CZ" u="sng" dirty="0" smtClean="0">
                <a:hlinkClick r:id="rId2"/>
              </a:rPr>
              <a:t>-kviz--1.html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internet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work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u="sng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381</Words>
  <PresentationFormat>Předvádění na obrazovce (4:3)</PresentationFormat>
  <Paragraphs>82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Watch.</vt:lpstr>
      <vt:lpstr>How many….. are there?</vt:lpstr>
      <vt:lpstr>Translate</vt:lpstr>
      <vt:lpstr>Complete the sentences.</vt:lpstr>
      <vt:lpstr>Translate.</vt:lpstr>
      <vt:lpstr>Check.</vt:lpstr>
      <vt:lpstr>http://www.helpforenglish.cz/testy/starter/c2011070901-obrazkovy-kviz--1.html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19</cp:revision>
  <dcterms:modified xsi:type="dcterms:W3CDTF">2012-01-17T17:42:54Z</dcterms:modified>
</cp:coreProperties>
</file>