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58" r:id="rId12"/>
    <p:sldId id="263" r:id="rId13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A0E10A5E-7365-4E02-9129-93510530D145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/>
              <a:t>Po kliknutí můžete upravovat styly textu v předloze.</a:t>
            </a:r>
          </a:p>
          <a:p>
            <a:pPr lvl="1"/>
            <a:r>
              <a:rPr lang="cs-CZ" noProof="0"/>
              <a:t>Druhá úroveň</a:t>
            </a:r>
          </a:p>
          <a:p>
            <a:pPr lvl="2"/>
            <a:r>
              <a:rPr lang="cs-CZ" noProof="0"/>
              <a:t>Třetí úroveň</a:t>
            </a:r>
          </a:p>
          <a:p>
            <a:pPr lvl="3"/>
            <a:r>
              <a:rPr lang="cs-CZ" noProof="0"/>
              <a:t>Čtvrtá úroveň</a:t>
            </a:r>
          </a:p>
          <a:p>
            <a:pPr lvl="4"/>
            <a:r>
              <a:rPr lang="cs-CZ" noProof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D0EF22E-CFA9-458D-B238-E8C97DFAAA7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D9CED-AC04-431B-BC4A-42D58CF683CE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E235CA-E311-4CC5-92FD-815111AE71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6F47A-1E12-47D8-9901-E32BCCC766D6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E6C8FA-C28D-4C57-A66E-FF4D1ED9BE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E1C81-3EA6-4BE3-BA3A-D834C18F06A6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359F99-7DE1-4113-87EF-275460C95A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601E7-F75B-46D4-B9DE-84054EF46A11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F9100D-B037-4B0E-96A1-CC8D9153CC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76654-1E35-4B4D-B496-5F4764CD933F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CFB9EF-00C9-4E46-BB2A-43BC25D9B5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C5F5D-62C5-47BD-9E26-6D104FEA05CA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C813C5-94DE-4ACF-9AB4-2D4E70CB9E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C1494-E51C-4B84-A80A-349B1987A7C5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C145D4-3D88-4387-8EA1-D21BC6CEC32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23596-11E5-41B9-8E3B-672EA83893E4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3C32AF-87DE-4FF3-81D4-5567D6A6188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34D1B-0BD0-41E5-AA8A-8E6B31883B9F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59DDF8-82DF-4804-8ADF-358572A27C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77883-2BBC-4D61-8112-F7423F88DD3E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E89F49-09F6-451E-A3F5-AE0F969318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12AB0-D881-4EA1-9222-12CE4BA9A806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6F90A-6FDA-4CDE-8B34-9EABB2F99C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55A76A0-ADB9-40A2-8AE5-549299E346CA}" type="datetimeFigureOut">
              <a:rPr lang="cs-CZ"/>
              <a:pPr>
                <a:defRPr/>
              </a:pPr>
              <a:t>13.09.2020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79CF31D7-C3DA-4E14-9393-96B655BBED1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jumping-guy-high-gray.html" TargetMode="External"/><Relationship Id="rId3" Type="http://schemas.openxmlformats.org/officeDocument/2006/relationships/hyperlink" Target="http://www.clker.com/clipart-red-star-3.html" TargetMode="External"/><Relationship Id="rId7" Type="http://schemas.openxmlformats.org/officeDocument/2006/relationships/hyperlink" Target="http://www.clker.com/clipart-190327.html" TargetMode="External"/><Relationship Id="rId2" Type="http://schemas.openxmlformats.org/officeDocument/2006/relationships/hyperlink" Target="http://www.clker.com/clipart-215587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backpacker-on-a-phone.html" TargetMode="External"/><Relationship Id="rId5" Type="http://schemas.openxmlformats.org/officeDocument/2006/relationships/hyperlink" Target="http://www.clker.com/clipart-castle-5.html" TargetMode="External"/><Relationship Id="rId10" Type="http://schemas.openxmlformats.org/officeDocument/2006/relationships/hyperlink" Target="http://www.clker.com/clipart-building.html" TargetMode="External"/><Relationship Id="rId4" Type="http://schemas.openxmlformats.org/officeDocument/2006/relationships/hyperlink" Target="http://www.clker.com/clipart-7199.html" TargetMode="External"/><Relationship Id="rId9" Type="http://schemas.openxmlformats.org/officeDocument/2006/relationships/hyperlink" Target="http://www.clker.com/clipart-126686.htm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croc.html" TargetMode="External"/><Relationship Id="rId13" Type="http://schemas.openxmlformats.org/officeDocument/2006/relationships/hyperlink" Target="http://www.clker.com/clipart-3988.html" TargetMode="External"/><Relationship Id="rId3" Type="http://schemas.openxmlformats.org/officeDocument/2006/relationships/hyperlink" Target="http://www.clker.com/clipart-girl-cartoon-yellow-.html" TargetMode="External"/><Relationship Id="rId7" Type="http://schemas.openxmlformats.org/officeDocument/2006/relationships/hyperlink" Target="http://www.clker.com/clipart-bison-1.html" TargetMode="External"/><Relationship Id="rId12" Type="http://schemas.openxmlformats.org/officeDocument/2006/relationships/hyperlink" Target="http://www.clker.com/clipart-green-wine-bottle-2.html" TargetMode="External"/><Relationship Id="rId2" Type="http://schemas.openxmlformats.org/officeDocument/2006/relationships/hyperlink" Target="http://www.clker.com/clipart-mother-bust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rhino-gray.html" TargetMode="External"/><Relationship Id="rId11" Type="http://schemas.openxmlformats.org/officeDocument/2006/relationships/hyperlink" Target="http://www.clker.com/clipart-wooden-barrel-4.html" TargetMode="External"/><Relationship Id="rId5" Type="http://schemas.openxmlformats.org/officeDocument/2006/relationships/hyperlink" Target="http://www.clker.com/clipart-hippopotamus-2.html" TargetMode="External"/><Relationship Id="rId15" Type="http://schemas.openxmlformats.org/officeDocument/2006/relationships/hyperlink" Target="http://www.clker.com/clipart-red-barn.html" TargetMode="External"/><Relationship Id="rId10" Type="http://schemas.openxmlformats.org/officeDocument/2006/relationships/hyperlink" Target="http://www.clker.com/clipart-26311.html" TargetMode="External"/><Relationship Id="rId4" Type="http://schemas.openxmlformats.org/officeDocument/2006/relationships/hyperlink" Target="http://www.clker.com/clipart-train.html" TargetMode="External"/><Relationship Id="rId9" Type="http://schemas.openxmlformats.org/officeDocument/2006/relationships/hyperlink" Target="http://www.clker.com/clipart-3441.html" TargetMode="External"/><Relationship Id="rId14" Type="http://schemas.openxmlformats.org/officeDocument/2006/relationships/hyperlink" Target="http://www.clker.com/clipart-pig-stand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olný tvar: obrazec 7"/>
          <p:cNvSpPr/>
          <p:nvPr/>
        </p:nvSpPr>
        <p:spPr>
          <a:xfrm>
            <a:off x="6489700" y="225425"/>
            <a:ext cx="5832475" cy="6724650"/>
          </a:xfrm>
          <a:custGeom>
            <a:avLst/>
            <a:gdLst>
              <a:gd name="connsiteX0" fmla="*/ 5621889 w 5831752"/>
              <a:gd name="connsiteY0" fmla="*/ 0 h 6724502"/>
              <a:gd name="connsiteX1" fmla="*/ 5546939 w 5831752"/>
              <a:gd name="connsiteY1" fmla="*/ 44971 h 6724502"/>
              <a:gd name="connsiteX2" fmla="*/ 5471988 w 5831752"/>
              <a:gd name="connsiteY2" fmla="*/ 104932 h 6724502"/>
              <a:gd name="connsiteX3" fmla="*/ 5412027 w 5831752"/>
              <a:gd name="connsiteY3" fmla="*/ 119922 h 6724502"/>
              <a:gd name="connsiteX4" fmla="*/ 5367057 w 5831752"/>
              <a:gd name="connsiteY4" fmla="*/ 149902 h 6724502"/>
              <a:gd name="connsiteX5" fmla="*/ 5307096 w 5831752"/>
              <a:gd name="connsiteY5" fmla="*/ 164892 h 6724502"/>
              <a:gd name="connsiteX6" fmla="*/ 5262126 w 5831752"/>
              <a:gd name="connsiteY6" fmla="*/ 179882 h 6724502"/>
              <a:gd name="connsiteX7" fmla="*/ 5187175 w 5831752"/>
              <a:gd name="connsiteY7" fmla="*/ 194873 h 6724502"/>
              <a:gd name="connsiteX8" fmla="*/ 5142204 w 5831752"/>
              <a:gd name="connsiteY8" fmla="*/ 209863 h 6724502"/>
              <a:gd name="connsiteX9" fmla="*/ 5037273 w 5831752"/>
              <a:gd name="connsiteY9" fmla="*/ 224853 h 6724502"/>
              <a:gd name="connsiteX10" fmla="*/ 4842401 w 5831752"/>
              <a:gd name="connsiteY10" fmla="*/ 254833 h 6724502"/>
              <a:gd name="connsiteX11" fmla="*/ 4692499 w 5831752"/>
              <a:gd name="connsiteY11" fmla="*/ 239843 h 6724502"/>
              <a:gd name="connsiteX12" fmla="*/ 4617548 w 5831752"/>
              <a:gd name="connsiteY12" fmla="*/ 209863 h 6724502"/>
              <a:gd name="connsiteX13" fmla="*/ 4557588 w 5831752"/>
              <a:gd name="connsiteY13" fmla="*/ 194873 h 6724502"/>
              <a:gd name="connsiteX14" fmla="*/ 4092893 w 5831752"/>
              <a:gd name="connsiteY14" fmla="*/ 224853 h 6724502"/>
              <a:gd name="connsiteX15" fmla="*/ 4032932 w 5831752"/>
              <a:gd name="connsiteY15" fmla="*/ 239843 h 6724502"/>
              <a:gd name="connsiteX16" fmla="*/ 3838060 w 5831752"/>
              <a:gd name="connsiteY16" fmla="*/ 314794 h 6724502"/>
              <a:gd name="connsiteX17" fmla="*/ 3718139 w 5831752"/>
              <a:gd name="connsiteY17" fmla="*/ 359764 h 6724502"/>
              <a:gd name="connsiteX18" fmla="*/ 3583227 w 5831752"/>
              <a:gd name="connsiteY18" fmla="*/ 434715 h 6724502"/>
              <a:gd name="connsiteX19" fmla="*/ 3508276 w 5831752"/>
              <a:gd name="connsiteY19" fmla="*/ 449705 h 6724502"/>
              <a:gd name="connsiteX20" fmla="*/ 3313404 w 5831752"/>
              <a:gd name="connsiteY20" fmla="*/ 479686 h 6724502"/>
              <a:gd name="connsiteX21" fmla="*/ 3178493 w 5831752"/>
              <a:gd name="connsiteY21" fmla="*/ 524656 h 6724502"/>
              <a:gd name="connsiteX22" fmla="*/ 3028591 w 5831752"/>
              <a:gd name="connsiteY22" fmla="*/ 554637 h 6724502"/>
              <a:gd name="connsiteX23" fmla="*/ 2908670 w 5831752"/>
              <a:gd name="connsiteY23" fmla="*/ 599607 h 6724502"/>
              <a:gd name="connsiteX24" fmla="*/ 2803739 w 5831752"/>
              <a:gd name="connsiteY24" fmla="*/ 674558 h 6724502"/>
              <a:gd name="connsiteX25" fmla="*/ 2668827 w 5831752"/>
              <a:gd name="connsiteY25" fmla="*/ 779489 h 6724502"/>
              <a:gd name="connsiteX26" fmla="*/ 2608867 w 5831752"/>
              <a:gd name="connsiteY26" fmla="*/ 869430 h 6724502"/>
              <a:gd name="connsiteX27" fmla="*/ 2593876 w 5831752"/>
              <a:gd name="connsiteY27" fmla="*/ 914400 h 6724502"/>
              <a:gd name="connsiteX28" fmla="*/ 2548906 w 5831752"/>
              <a:gd name="connsiteY28" fmla="*/ 959371 h 6724502"/>
              <a:gd name="connsiteX29" fmla="*/ 2518926 w 5831752"/>
              <a:gd name="connsiteY29" fmla="*/ 1064302 h 6724502"/>
              <a:gd name="connsiteX30" fmla="*/ 2488945 w 5831752"/>
              <a:gd name="connsiteY30" fmla="*/ 1109273 h 6724502"/>
              <a:gd name="connsiteX31" fmla="*/ 2384014 w 5831752"/>
              <a:gd name="connsiteY31" fmla="*/ 1139253 h 6724502"/>
              <a:gd name="connsiteX32" fmla="*/ 2339044 w 5831752"/>
              <a:gd name="connsiteY32" fmla="*/ 1199214 h 6724502"/>
              <a:gd name="connsiteX33" fmla="*/ 2279083 w 5831752"/>
              <a:gd name="connsiteY33" fmla="*/ 1259174 h 6724502"/>
              <a:gd name="connsiteX34" fmla="*/ 2234112 w 5831752"/>
              <a:gd name="connsiteY34" fmla="*/ 1334125 h 6724502"/>
              <a:gd name="connsiteX35" fmla="*/ 2204132 w 5831752"/>
              <a:gd name="connsiteY35" fmla="*/ 1454046 h 6724502"/>
              <a:gd name="connsiteX36" fmla="*/ 2159162 w 5831752"/>
              <a:gd name="connsiteY36" fmla="*/ 1528997 h 6724502"/>
              <a:gd name="connsiteX37" fmla="*/ 2114191 w 5831752"/>
              <a:gd name="connsiteY37" fmla="*/ 1663909 h 6724502"/>
              <a:gd name="connsiteX38" fmla="*/ 2084211 w 5831752"/>
              <a:gd name="connsiteY38" fmla="*/ 1723869 h 6724502"/>
              <a:gd name="connsiteX39" fmla="*/ 2024250 w 5831752"/>
              <a:gd name="connsiteY39" fmla="*/ 1843791 h 6724502"/>
              <a:gd name="connsiteX40" fmla="*/ 1979280 w 5831752"/>
              <a:gd name="connsiteY40" fmla="*/ 1888761 h 6724502"/>
              <a:gd name="connsiteX41" fmla="*/ 1889339 w 5831752"/>
              <a:gd name="connsiteY41" fmla="*/ 1903751 h 6724502"/>
              <a:gd name="connsiteX42" fmla="*/ 1844368 w 5831752"/>
              <a:gd name="connsiteY42" fmla="*/ 1918741 h 6724502"/>
              <a:gd name="connsiteX43" fmla="*/ 1799398 w 5831752"/>
              <a:gd name="connsiteY43" fmla="*/ 1963712 h 6724502"/>
              <a:gd name="connsiteX44" fmla="*/ 1769417 w 5831752"/>
              <a:gd name="connsiteY44" fmla="*/ 2008682 h 6724502"/>
              <a:gd name="connsiteX45" fmla="*/ 1709457 w 5831752"/>
              <a:gd name="connsiteY45" fmla="*/ 2053653 h 6724502"/>
              <a:gd name="connsiteX46" fmla="*/ 1604526 w 5831752"/>
              <a:gd name="connsiteY46" fmla="*/ 2188564 h 6724502"/>
              <a:gd name="connsiteX47" fmla="*/ 1559555 w 5831752"/>
              <a:gd name="connsiteY47" fmla="*/ 2323476 h 6724502"/>
              <a:gd name="connsiteX48" fmla="*/ 1514585 w 5831752"/>
              <a:gd name="connsiteY48" fmla="*/ 2473378 h 6724502"/>
              <a:gd name="connsiteX49" fmla="*/ 1469614 w 5831752"/>
              <a:gd name="connsiteY49" fmla="*/ 2608289 h 6724502"/>
              <a:gd name="connsiteX50" fmla="*/ 1439634 w 5831752"/>
              <a:gd name="connsiteY50" fmla="*/ 2698230 h 6724502"/>
              <a:gd name="connsiteX51" fmla="*/ 1424644 w 5831752"/>
              <a:gd name="connsiteY51" fmla="*/ 2758191 h 6724502"/>
              <a:gd name="connsiteX52" fmla="*/ 1409653 w 5831752"/>
              <a:gd name="connsiteY52" fmla="*/ 2803161 h 6724502"/>
              <a:gd name="connsiteX53" fmla="*/ 1394663 w 5831752"/>
              <a:gd name="connsiteY53" fmla="*/ 2878112 h 6724502"/>
              <a:gd name="connsiteX54" fmla="*/ 1289732 w 5831752"/>
              <a:gd name="connsiteY54" fmla="*/ 2938073 h 6724502"/>
              <a:gd name="connsiteX55" fmla="*/ 1244762 w 5831752"/>
              <a:gd name="connsiteY55" fmla="*/ 2968053 h 6724502"/>
              <a:gd name="connsiteX56" fmla="*/ 1184801 w 5831752"/>
              <a:gd name="connsiteY56" fmla="*/ 3057994 h 6724502"/>
              <a:gd name="connsiteX57" fmla="*/ 1169811 w 5831752"/>
              <a:gd name="connsiteY57" fmla="*/ 3117955 h 6724502"/>
              <a:gd name="connsiteX58" fmla="*/ 1124840 w 5831752"/>
              <a:gd name="connsiteY58" fmla="*/ 3252866 h 6724502"/>
              <a:gd name="connsiteX59" fmla="*/ 1109850 w 5831752"/>
              <a:gd name="connsiteY59" fmla="*/ 3327817 h 6724502"/>
              <a:gd name="connsiteX60" fmla="*/ 1094860 w 5831752"/>
              <a:gd name="connsiteY60" fmla="*/ 3417758 h 6724502"/>
              <a:gd name="connsiteX61" fmla="*/ 1079870 w 5831752"/>
              <a:gd name="connsiteY61" fmla="*/ 3462728 h 6724502"/>
              <a:gd name="connsiteX62" fmla="*/ 1034899 w 5831752"/>
              <a:gd name="connsiteY62" fmla="*/ 3507699 h 6724502"/>
              <a:gd name="connsiteX63" fmla="*/ 1019909 w 5831752"/>
              <a:gd name="connsiteY63" fmla="*/ 3552669 h 6724502"/>
              <a:gd name="connsiteX64" fmla="*/ 944958 w 5831752"/>
              <a:gd name="connsiteY64" fmla="*/ 3657600 h 6724502"/>
              <a:gd name="connsiteX65" fmla="*/ 899988 w 5831752"/>
              <a:gd name="connsiteY65" fmla="*/ 3702571 h 6724502"/>
              <a:gd name="connsiteX66" fmla="*/ 870007 w 5831752"/>
              <a:gd name="connsiteY66" fmla="*/ 3747541 h 6724502"/>
              <a:gd name="connsiteX67" fmla="*/ 795057 w 5831752"/>
              <a:gd name="connsiteY67" fmla="*/ 3822492 h 6724502"/>
              <a:gd name="connsiteX68" fmla="*/ 780067 w 5831752"/>
              <a:gd name="connsiteY68" fmla="*/ 3867463 h 6724502"/>
              <a:gd name="connsiteX69" fmla="*/ 645155 w 5831752"/>
              <a:gd name="connsiteY69" fmla="*/ 3987384 h 6724502"/>
              <a:gd name="connsiteX70" fmla="*/ 630165 w 5831752"/>
              <a:gd name="connsiteY70" fmla="*/ 4032355 h 6724502"/>
              <a:gd name="connsiteX71" fmla="*/ 540224 w 5831752"/>
              <a:gd name="connsiteY71" fmla="*/ 4137286 h 6724502"/>
              <a:gd name="connsiteX72" fmla="*/ 525234 w 5831752"/>
              <a:gd name="connsiteY72" fmla="*/ 4197246 h 6724502"/>
              <a:gd name="connsiteX73" fmla="*/ 495253 w 5831752"/>
              <a:gd name="connsiteY73" fmla="*/ 4242217 h 6724502"/>
              <a:gd name="connsiteX74" fmla="*/ 465273 w 5831752"/>
              <a:gd name="connsiteY74" fmla="*/ 4302178 h 6724502"/>
              <a:gd name="connsiteX75" fmla="*/ 420303 w 5831752"/>
              <a:gd name="connsiteY75" fmla="*/ 4362138 h 6724502"/>
              <a:gd name="connsiteX76" fmla="*/ 390322 w 5831752"/>
              <a:gd name="connsiteY76" fmla="*/ 4437089 h 6724502"/>
              <a:gd name="connsiteX77" fmla="*/ 315371 w 5831752"/>
              <a:gd name="connsiteY77" fmla="*/ 4557010 h 6724502"/>
              <a:gd name="connsiteX78" fmla="*/ 270401 w 5831752"/>
              <a:gd name="connsiteY78" fmla="*/ 4646951 h 6724502"/>
              <a:gd name="connsiteX79" fmla="*/ 195450 w 5831752"/>
              <a:gd name="connsiteY79" fmla="*/ 4706912 h 6724502"/>
              <a:gd name="connsiteX80" fmla="*/ 90519 w 5831752"/>
              <a:gd name="connsiteY80" fmla="*/ 4811843 h 6724502"/>
              <a:gd name="connsiteX81" fmla="*/ 60539 w 5831752"/>
              <a:gd name="connsiteY81" fmla="*/ 4916774 h 6724502"/>
              <a:gd name="connsiteX82" fmla="*/ 30558 w 5831752"/>
              <a:gd name="connsiteY82" fmla="*/ 5021705 h 6724502"/>
              <a:gd name="connsiteX83" fmla="*/ 578 w 5831752"/>
              <a:gd name="connsiteY83" fmla="*/ 5276538 h 6724502"/>
              <a:gd name="connsiteX84" fmla="*/ 15568 w 5831752"/>
              <a:gd name="connsiteY84" fmla="*/ 5726243 h 6724502"/>
              <a:gd name="connsiteX85" fmla="*/ 45548 w 5831752"/>
              <a:gd name="connsiteY85" fmla="*/ 5951096 h 6724502"/>
              <a:gd name="connsiteX86" fmla="*/ 75529 w 5831752"/>
              <a:gd name="connsiteY86" fmla="*/ 6175948 h 6724502"/>
              <a:gd name="connsiteX87" fmla="*/ 105509 w 5831752"/>
              <a:gd name="connsiteY87" fmla="*/ 6280879 h 6724502"/>
              <a:gd name="connsiteX88" fmla="*/ 120499 w 5831752"/>
              <a:gd name="connsiteY88" fmla="*/ 6340840 h 6724502"/>
              <a:gd name="connsiteX89" fmla="*/ 195450 w 5831752"/>
              <a:gd name="connsiteY89" fmla="*/ 6400800 h 6724502"/>
              <a:gd name="connsiteX90" fmla="*/ 899988 w 5831752"/>
              <a:gd name="connsiteY90" fmla="*/ 6400800 h 6724502"/>
              <a:gd name="connsiteX91" fmla="*/ 1049889 w 5831752"/>
              <a:gd name="connsiteY91" fmla="*/ 6430781 h 6724502"/>
              <a:gd name="connsiteX92" fmla="*/ 1139830 w 5831752"/>
              <a:gd name="connsiteY92" fmla="*/ 6460761 h 6724502"/>
              <a:gd name="connsiteX93" fmla="*/ 1289732 w 5831752"/>
              <a:gd name="connsiteY93" fmla="*/ 6520722 h 6724502"/>
              <a:gd name="connsiteX94" fmla="*/ 1814388 w 5831752"/>
              <a:gd name="connsiteY94" fmla="*/ 6535712 h 6724502"/>
              <a:gd name="connsiteX95" fmla="*/ 1859358 w 5831752"/>
              <a:gd name="connsiteY95" fmla="*/ 6550702 h 6724502"/>
              <a:gd name="connsiteX96" fmla="*/ 1934309 w 5831752"/>
              <a:gd name="connsiteY96" fmla="*/ 6610663 h 6724502"/>
              <a:gd name="connsiteX97" fmla="*/ 2159162 w 5831752"/>
              <a:gd name="connsiteY97" fmla="*/ 6595673 h 6724502"/>
              <a:gd name="connsiteX98" fmla="*/ 2219122 w 5831752"/>
              <a:gd name="connsiteY98" fmla="*/ 6580682 h 6724502"/>
              <a:gd name="connsiteX99" fmla="*/ 2294073 w 5831752"/>
              <a:gd name="connsiteY99" fmla="*/ 6565692 h 6724502"/>
              <a:gd name="connsiteX100" fmla="*/ 2339044 w 5831752"/>
              <a:gd name="connsiteY100" fmla="*/ 6535712 h 6724502"/>
              <a:gd name="connsiteX101" fmla="*/ 3358375 w 5831752"/>
              <a:gd name="connsiteY101" fmla="*/ 6550702 h 6724502"/>
              <a:gd name="connsiteX102" fmla="*/ 3403345 w 5831752"/>
              <a:gd name="connsiteY102" fmla="*/ 6580682 h 6724502"/>
              <a:gd name="connsiteX103" fmla="*/ 3478296 w 5831752"/>
              <a:gd name="connsiteY103" fmla="*/ 6595673 h 6724502"/>
              <a:gd name="connsiteX104" fmla="*/ 3598217 w 5831752"/>
              <a:gd name="connsiteY104" fmla="*/ 6640643 h 6724502"/>
              <a:gd name="connsiteX105" fmla="*/ 3748119 w 5831752"/>
              <a:gd name="connsiteY105" fmla="*/ 6655633 h 6724502"/>
              <a:gd name="connsiteX106" fmla="*/ 4062912 w 5831752"/>
              <a:gd name="connsiteY106" fmla="*/ 6685614 h 6724502"/>
              <a:gd name="connsiteX107" fmla="*/ 4842401 w 5831752"/>
              <a:gd name="connsiteY107" fmla="*/ 6685614 h 6724502"/>
              <a:gd name="connsiteX108" fmla="*/ 4902362 w 5831752"/>
              <a:gd name="connsiteY108" fmla="*/ 6670623 h 6724502"/>
              <a:gd name="connsiteX109" fmla="*/ 5232145 w 5831752"/>
              <a:gd name="connsiteY109" fmla="*/ 6655633 h 6724502"/>
              <a:gd name="connsiteX110" fmla="*/ 5456998 w 5831752"/>
              <a:gd name="connsiteY110" fmla="*/ 6610663 h 6724502"/>
              <a:gd name="connsiteX111" fmla="*/ 5471988 w 5831752"/>
              <a:gd name="connsiteY111" fmla="*/ 6565692 h 6724502"/>
              <a:gd name="connsiteX112" fmla="*/ 5591909 w 5831752"/>
              <a:gd name="connsiteY112" fmla="*/ 6475751 h 6724502"/>
              <a:gd name="connsiteX113" fmla="*/ 5651870 w 5831752"/>
              <a:gd name="connsiteY113" fmla="*/ 6460761 h 6724502"/>
              <a:gd name="connsiteX114" fmla="*/ 5696840 w 5831752"/>
              <a:gd name="connsiteY114" fmla="*/ 6250899 h 6724502"/>
              <a:gd name="connsiteX115" fmla="*/ 5681850 w 5831752"/>
              <a:gd name="connsiteY115" fmla="*/ 5321509 h 6724502"/>
              <a:gd name="connsiteX116" fmla="*/ 5651870 w 5831752"/>
              <a:gd name="connsiteY116" fmla="*/ 5066676 h 6724502"/>
              <a:gd name="connsiteX117" fmla="*/ 5666860 w 5831752"/>
              <a:gd name="connsiteY117" fmla="*/ 4107305 h 6724502"/>
              <a:gd name="connsiteX118" fmla="*/ 5681850 w 5831752"/>
              <a:gd name="connsiteY118" fmla="*/ 4047345 h 6724502"/>
              <a:gd name="connsiteX119" fmla="*/ 5696840 w 5831752"/>
              <a:gd name="connsiteY119" fmla="*/ 3972394 h 6724502"/>
              <a:gd name="connsiteX120" fmla="*/ 5741811 w 5831752"/>
              <a:gd name="connsiteY120" fmla="*/ 3807502 h 6724502"/>
              <a:gd name="connsiteX121" fmla="*/ 5771791 w 5831752"/>
              <a:gd name="connsiteY121" fmla="*/ 3627620 h 6724502"/>
              <a:gd name="connsiteX122" fmla="*/ 5786781 w 5831752"/>
              <a:gd name="connsiteY122" fmla="*/ 2758191 h 6724502"/>
              <a:gd name="connsiteX123" fmla="*/ 5801771 w 5831752"/>
              <a:gd name="connsiteY123" fmla="*/ 2713220 h 6724502"/>
              <a:gd name="connsiteX124" fmla="*/ 5831752 w 5831752"/>
              <a:gd name="connsiteY124" fmla="*/ 2473378 h 6724502"/>
              <a:gd name="connsiteX125" fmla="*/ 5816762 w 5831752"/>
              <a:gd name="connsiteY125" fmla="*/ 1469037 h 6724502"/>
              <a:gd name="connsiteX126" fmla="*/ 5801771 w 5831752"/>
              <a:gd name="connsiteY126" fmla="*/ 1349115 h 6724502"/>
              <a:gd name="connsiteX127" fmla="*/ 5786781 w 5831752"/>
              <a:gd name="connsiteY127" fmla="*/ 1154243 h 6724502"/>
              <a:gd name="connsiteX128" fmla="*/ 5771791 w 5831752"/>
              <a:gd name="connsiteY128" fmla="*/ 869430 h 6724502"/>
              <a:gd name="connsiteX129" fmla="*/ 5726821 w 5831752"/>
              <a:gd name="connsiteY129" fmla="*/ 614597 h 6724502"/>
              <a:gd name="connsiteX130" fmla="*/ 5696840 w 5831752"/>
              <a:gd name="connsiteY130" fmla="*/ 239843 h 6724502"/>
              <a:gd name="connsiteX131" fmla="*/ 5681850 w 5831752"/>
              <a:gd name="connsiteY131" fmla="*/ 164892 h 6724502"/>
              <a:gd name="connsiteX132" fmla="*/ 5651870 w 5831752"/>
              <a:gd name="connsiteY132" fmla="*/ 104932 h 6724502"/>
              <a:gd name="connsiteX133" fmla="*/ 5621889 w 5831752"/>
              <a:gd name="connsiteY133" fmla="*/ 0 h 6724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</a:cxnLst>
            <a:rect l="l" t="t" r="r" b="b"/>
            <a:pathLst>
              <a:path w="5831752" h="6724502">
                <a:moveTo>
                  <a:pt x="5621889" y="0"/>
                </a:moveTo>
                <a:cubicBezTo>
                  <a:pt x="5596906" y="14990"/>
                  <a:pt x="5570808" y="28263"/>
                  <a:pt x="5546939" y="44971"/>
                </a:cubicBezTo>
                <a:cubicBezTo>
                  <a:pt x="5520728" y="63319"/>
                  <a:pt x="5499956" y="89394"/>
                  <a:pt x="5471988" y="104932"/>
                </a:cubicBezTo>
                <a:cubicBezTo>
                  <a:pt x="5453979" y="114937"/>
                  <a:pt x="5432014" y="114925"/>
                  <a:pt x="5412027" y="119922"/>
                </a:cubicBezTo>
                <a:cubicBezTo>
                  <a:pt x="5397037" y="129915"/>
                  <a:pt x="5383616" y="142805"/>
                  <a:pt x="5367057" y="149902"/>
                </a:cubicBezTo>
                <a:cubicBezTo>
                  <a:pt x="5348121" y="158018"/>
                  <a:pt x="5326905" y="159232"/>
                  <a:pt x="5307096" y="164892"/>
                </a:cubicBezTo>
                <a:cubicBezTo>
                  <a:pt x="5291903" y="169233"/>
                  <a:pt x="5277455" y="176050"/>
                  <a:pt x="5262126" y="179882"/>
                </a:cubicBezTo>
                <a:cubicBezTo>
                  <a:pt x="5237408" y="186062"/>
                  <a:pt x="5211893" y="188693"/>
                  <a:pt x="5187175" y="194873"/>
                </a:cubicBezTo>
                <a:cubicBezTo>
                  <a:pt x="5171846" y="198705"/>
                  <a:pt x="5157698" y="206764"/>
                  <a:pt x="5142204" y="209863"/>
                </a:cubicBezTo>
                <a:cubicBezTo>
                  <a:pt x="5107558" y="216792"/>
                  <a:pt x="5072194" y="219481"/>
                  <a:pt x="5037273" y="224853"/>
                </a:cubicBezTo>
                <a:cubicBezTo>
                  <a:pt x="4766890" y="266450"/>
                  <a:pt x="5146666" y="211367"/>
                  <a:pt x="4842401" y="254833"/>
                </a:cubicBezTo>
                <a:cubicBezTo>
                  <a:pt x="4792434" y="249836"/>
                  <a:pt x="4741740" y="249691"/>
                  <a:pt x="4692499" y="239843"/>
                </a:cubicBezTo>
                <a:cubicBezTo>
                  <a:pt x="4666113" y="234566"/>
                  <a:pt x="4643075" y="218372"/>
                  <a:pt x="4617548" y="209863"/>
                </a:cubicBezTo>
                <a:cubicBezTo>
                  <a:pt x="4598003" y="203348"/>
                  <a:pt x="4577575" y="199870"/>
                  <a:pt x="4557588" y="194873"/>
                </a:cubicBezTo>
                <a:cubicBezTo>
                  <a:pt x="4402690" y="204866"/>
                  <a:pt x="4247546" y="211597"/>
                  <a:pt x="4092893" y="224853"/>
                </a:cubicBezTo>
                <a:cubicBezTo>
                  <a:pt x="4072366" y="226612"/>
                  <a:pt x="4052360" y="232986"/>
                  <a:pt x="4032932" y="239843"/>
                </a:cubicBezTo>
                <a:cubicBezTo>
                  <a:pt x="3967303" y="263006"/>
                  <a:pt x="3900309" y="283670"/>
                  <a:pt x="3838060" y="314794"/>
                </a:cubicBezTo>
                <a:cubicBezTo>
                  <a:pt x="3759672" y="353987"/>
                  <a:pt x="3799778" y="339354"/>
                  <a:pt x="3718139" y="359764"/>
                </a:cubicBezTo>
                <a:cubicBezTo>
                  <a:pt x="3694121" y="374175"/>
                  <a:pt x="3615488" y="423961"/>
                  <a:pt x="3583227" y="434715"/>
                </a:cubicBezTo>
                <a:cubicBezTo>
                  <a:pt x="3559056" y="442772"/>
                  <a:pt x="3532994" y="443525"/>
                  <a:pt x="3508276" y="449705"/>
                </a:cubicBezTo>
                <a:cubicBezTo>
                  <a:pt x="3364210" y="485722"/>
                  <a:pt x="3642562" y="446771"/>
                  <a:pt x="3313404" y="479686"/>
                </a:cubicBezTo>
                <a:cubicBezTo>
                  <a:pt x="3268434" y="494676"/>
                  <a:pt x="3224335" y="512592"/>
                  <a:pt x="3178493" y="524656"/>
                </a:cubicBezTo>
                <a:cubicBezTo>
                  <a:pt x="3129214" y="537624"/>
                  <a:pt x="3076933" y="538523"/>
                  <a:pt x="3028591" y="554637"/>
                </a:cubicBezTo>
                <a:cubicBezTo>
                  <a:pt x="2958094" y="578136"/>
                  <a:pt x="2998292" y="563759"/>
                  <a:pt x="2908670" y="599607"/>
                </a:cubicBezTo>
                <a:cubicBezTo>
                  <a:pt x="2855272" y="653003"/>
                  <a:pt x="2896611" y="616513"/>
                  <a:pt x="2803739" y="674558"/>
                </a:cubicBezTo>
                <a:cubicBezTo>
                  <a:pt x="2759984" y="701905"/>
                  <a:pt x="2699636" y="745599"/>
                  <a:pt x="2668827" y="779489"/>
                </a:cubicBezTo>
                <a:cubicBezTo>
                  <a:pt x="2644589" y="806150"/>
                  <a:pt x="2620262" y="835248"/>
                  <a:pt x="2608867" y="869430"/>
                </a:cubicBezTo>
                <a:cubicBezTo>
                  <a:pt x="2603870" y="884420"/>
                  <a:pt x="2602641" y="901253"/>
                  <a:pt x="2593876" y="914400"/>
                </a:cubicBezTo>
                <a:cubicBezTo>
                  <a:pt x="2582117" y="932039"/>
                  <a:pt x="2563896" y="944381"/>
                  <a:pt x="2548906" y="959371"/>
                </a:cubicBezTo>
                <a:cubicBezTo>
                  <a:pt x="2544103" y="978582"/>
                  <a:pt x="2529679" y="1042797"/>
                  <a:pt x="2518926" y="1064302"/>
                </a:cubicBezTo>
                <a:cubicBezTo>
                  <a:pt x="2510869" y="1080416"/>
                  <a:pt x="2503013" y="1098018"/>
                  <a:pt x="2488945" y="1109273"/>
                </a:cubicBezTo>
                <a:cubicBezTo>
                  <a:pt x="2479170" y="1117093"/>
                  <a:pt x="2387931" y="1138274"/>
                  <a:pt x="2384014" y="1139253"/>
                </a:cubicBezTo>
                <a:cubicBezTo>
                  <a:pt x="2369024" y="1159240"/>
                  <a:pt x="2355496" y="1180412"/>
                  <a:pt x="2339044" y="1199214"/>
                </a:cubicBezTo>
                <a:cubicBezTo>
                  <a:pt x="2320431" y="1220486"/>
                  <a:pt x="2296437" y="1236863"/>
                  <a:pt x="2279083" y="1259174"/>
                </a:cubicBezTo>
                <a:cubicBezTo>
                  <a:pt x="2261195" y="1282172"/>
                  <a:pt x="2249102" y="1309141"/>
                  <a:pt x="2234112" y="1334125"/>
                </a:cubicBezTo>
                <a:cubicBezTo>
                  <a:pt x="2228410" y="1362634"/>
                  <a:pt x="2219497" y="1423316"/>
                  <a:pt x="2204132" y="1454046"/>
                </a:cubicBezTo>
                <a:cubicBezTo>
                  <a:pt x="2191102" y="1480106"/>
                  <a:pt x="2172192" y="1502937"/>
                  <a:pt x="2159162" y="1528997"/>
                </a:cubicBezTo>
                <a:cubicBezTo>
                  <a:pt x="2093546" y="1660229"/>
                  <a:pt x="2157132" y="1549397"/>
                  <a:pt x="2114191" y="1663909"/>
                </a:cubicBezTo>
                <a:cubicBezTo>
                  <a:pt x="2106345" y="1684832"/>
                  <a:pt x="2093013" y="1703330"/>
                  <a:pt x="2084211" y="1723869"/>
                </a:cubicBezTo>
                <a:cubicBezTo>
                  <a:pt x="2053470" y="1795598"/>
                  <a:pt x="2089405" y="1756918"/>
                  <a:pt x="2024250" y="1843791"/>
                </a:cubicBezTo>
                <a:cubicBezTo>
                  <a:pt x="2011531" y="1860750"/>
                  <a:pt x="1998652" y="1880151"/>
                  <a:pt x="1979280" y="1888761"/>
                </a:cubicBezTo>
                <a:cubicBezTo>
                  <a:pt x="1951506" y="1901105"/>
                  <a:pt x="1919009" y="1897158"/>
                  <a:pt x="1889339" y="1903751"/>
                </a:cubicBezTo>
                <a:cubicBezTo>
                  <a:pt x="1873914" y="1907179"/>
                  <a:pt x="1859358" y="1913744"/>
                  <a:pt x="1844368" y="1918741"/>
                </a:cubicBezTo>
                <a:cubicBezTo>
                  <a:pt x="1829378" y="1933731"/>
                  <a:pt x="1812969" y="1947426"/>
                  <a:pt x="1799398" y="1963712"/>
                </a:cubicBezTo>
                <a:cubicBezTo>
                  <a:pt x="1787864" y="1977552"/>
                  <a:pt x="1782156" y="1995943"/>
                  <a:pt x="1769417" y="2008682"/>
                </a:cubicBezTo>
                <a:cubicBezTo>
                  <a:pt x="1751751" y="2026348"/>
                  <a:pt x="1726339" y="2035236"/>
                  <a:pt x="1709457" y="2053653"/>
                </a:cubicBezTo>
                <a:cubicBezTo>
                  <a:pt x="1670960" y="2095650"/>
                  <a:pt x="1604526" y="2188564"/>
                  <a:pt x="1604526" y="2188564"/>
                </a:cubicBezTo>
                <a:cubicBezTo>
                  <a:pt x="1589536" y="2233535"/>
                  <a:pt x="1571052" y="2277488"/>
                  <a:pt x="1559555" y="2323476"/>
                </a:cubicBezTo>
                <a:cubicBezTo>
                  <a:pt x="1536902" y="2414088"/>
                  <a:pt x="1551077" y="2363903"/>
                  <a:pt x="1514585" y="2473378"/>
                </a:cubicBezTo>
                <a:lnTo>
                  <a:pt x="1469614" y="2608289"/>
                </a:lnTo>
                <a:lnTo>
                  <a:pt x="1439634" y="2698230"/>
                </a:lnTo>
                <a:cubicBezTo>
                  <a:pt x="1434637" y="2718217"/>
                  <a:pt x="1430304" y="2738382"/>
                  <a:pt x="1424644" y="2758191"/>
                </a:cubicBezTo>
                <a:cubicBezTo>
                  <a:pt x="1420303" y="2773384"/>
                  <a:pt x="1413485" y="2787832"/>
                  <a:pt x="1409653" y="2803161"/>
                </a:cubicBezTo>
                <a:cubicBezTo>
                  <a:pt x="1403473" y="2827879"/>
                  <a:pt x="1406057" y="2855323"/>
                  <a:pt x="1394663" y="2878112"/>
                </a:cubicBezTo>
                <a:cubicBezTo>
                  <a:pt x="1369147" y="2929144"/>
                  <a:pt x="1337195" y="2926207"/>
                  <a:pt x="1289732" y="2938073"/>
                </a:cubicBezTo>
                <a:cubicBezTo>
                  <a:pt x="1274742" y="2948066"/>
                  <a:pt x="1256625" y="2954495"/>
                  <a:pt x="1244762" y="2968053"/>
                </a:cubicBezTo>
                <a:cubicBezTo>
                  <a:pt x="1221035" y="2995170"/>
                  <a:pt x="1184801" y="3057994"/>
                  <a:pt x="1184801" y="3057994"/>
                </a:cubicBezTo>
                <a:cubicBezTo>
                  <a:pt x="1179804" y="3077981"/>
                  <a:pt x="1176326" y="3098410"/>
                  <a:pt x="1169811" y="3117955"/>
                </a:cubicBezTo>
                <a:cubicBezTo>
                  <a:pt x="1129001" y="3240384"/>
                  <a:pt x="1148789" y="3145094"/>
                  <a:pt x="1124840" y="3252866"/>
                </a:cubicBezTo>
                <a:cubicBezTo>
                  <a:pt x="1119313" y="3277738"/>
                  <a:pt x="1114408" y="3302750"/>
                  <a:pt x="1109850" y="3327817"/>
                </a:cubicBezTo>
                <a:cubicBezTo>
                  <a:pt x="1104413" y="3357721"/>
                  <a:pt x="1101453" y="3388088"/>
                  <a:pt x="1094860" y="3417758"/>
                </a:cubicBezTo>
                <a:cubicBezTo>
                  <a:pt x="1091432" y="3433183"/>
                  <a:pt x="1088635" y="3449581"/>
                  <a:pt x="1079870" y="3462728"/>
                </a:cubicBezTo>
                <a:cubicBezTo>
                  <a:pt x="1068111" y="3480367"/>
                  <a:pt x="1049889" y="3492709"/>
                  <a:pt x="1034899" y="3507699"/>
                </a:cubicBezTo>
                <a:cubicBezTo>
                  <a:pt x="1029902" y="3522689"/>
                  <a:pt x="1026975" y="3538536"/>
                  <a:pt x="1019909" y="3552669"/>
                </a:cubicBezTo>
                <a:cubicBezTo>
                  <a:pt x="1010416" y="3571656"/>
                  <a:pt x="953111" y="3648088"/>
                  <a:pt x="944958" y="3657600"/>
                </a:cubicBezTo>
                <a:cubicBezTo>
                  <a:pt x="931162" y="3673696"/>
                  <a:pt x="913559" y="3686285"/>
                  <a:pt x="899988" y="3702571"/>
                </a:cubicBezTo>
                <a:cubicBezTo>
                  <a:pt x="888454" y="3716411"/>
                  <a:pt x="881871" y="3733983"/>
                  <a:pt x="870007" y="3747541"/>
                </a:cubicBezTo>
                <a:cubicBezTo>
                  <a:pt x="846741" y="3774131"/>
                  <a:pt x="795057" y="3822492"/>
                  <a:pt x="795057" y="3822492"/>
                </a:cubicBezTo>
                <a:cubicBezTo>
                  <a:pt x="790060" y="3837482"/>
                  <a:pt x="789768" y="3854990"/>
                  <a:pt x="780067" y="3867463"/>
                </a:cubicBezTo>
                <a:cubicBezTo>
                  <a:pt x="724777" y="3938550"/>
                  <a:pt x="705267" y="3947310"/>
                  <a:pt x="645155" y="3987384"/>
                </a:cubicBezTo>
                <a:cubicBezTo>
                  <a:pt x="640158" y="4002374"/>
                  <a:pt x="638540" y="4018956"/>
                  <a:pt x="630165" y="4032355"/>
                </a:cubicBezTo>
                <a:cubicBezTo>
                  <a:pt x="601507" y="4078208"/>
                  <a:pt x="575100" y="4102409"/>
                  <a:pt x="540224" y="4137286"/>
                </a:cubicBezTo>
                <a:cubicBezTo>
                  <a:pt x="535227" y="4157273"/>
                  <a:pt x="533350" y="4178310"/>
                  <a:pt x="525234" y="4197246"/>
                </a:cubicBezTo>
                <a:cubicBezTo>
                  <a:pt x="518137" y="4213805"/>
                  <a:pt x="504192" y="4226575"/>
                  <a:pt x="495253" y="4242217"/>
                </a:cubicBezTo>
                <a:cubicBezTo>
                  <a:pt x="484166" y="4261619"/>
                  <a:pt x="477116" y="4283229"/>
                  <a:pt x="465273" y="4302178"/>
                </a:cubicBezTo>
                <a:cubicBezTo>
                  <a:pt x="452032" y="4323364"/>
                  <a:pt x="432436" y="4340299"/>
                  <a:pt x="420303" y="4362138"/>
                </a:cubicBezTo>
                <a:cubicBezTo>
                  <a:pt x="407235" y="4385660"/>
                  <a:pt x="403390" y="4413567"/>
                  <a:pt x="390322" y="4437089"/>
                </a:cubicBezTo>
                <a:cubicBezTo>
                  <a:pt x="309626" y="4582342"/>
                  <a:pt x="376488" y="4414406"/>
                  <a:pt x="315371" y="4557010"/>
                </a:cubicBezTo>
                <a:cubicBezTo>
                  <a:pt x="289793" y="4616691"/>
                  <a:pt x="314722" y="4591549"/>
                  <a:pt x="270401" y="4646951"/>
                </a:cubicBezTo>
                <a:cubicBezTo>
                  <a:pt x="228524" y="4699298"/>
                  <a:pt x="251108" y="4656820"/>
                  <a:pt x="195450" y="4706912"/>
                </a:cubicBezTo>
                <a:cubicBezTo>
                  <a:pt x="158683" y="4740002"/>
                  <a:pt x="90519" y="4811843"/>
                  <a:pt x="90519" y="4811843"/>
                </a:cubicBezTo>
                <a:cubicBezTo>
                  <a:pt x="80526" y="4846820"/>
                  <a:pt x="70110" y="4881679"/>
                  <a:pt x="60539" y="4916774"/>
                </a:cubicBezTo>
                <a:cubicBezTo>
                  <a:pt x="32308" y="5020287"/>
                  <a:pt x="59278" y="4935544"/>
                  <a:pt x="30558" y="5021705"/>
                </a:cubicBezTo>
                <a:cubicBezTo>
                  <a:pt x="20565" y="5106649"/>
                  <a:pt x="2397" y="5191027"/>
                  <a:pt x="578" y="5276538"/>
                </a:cubicBezTo>
                <a:cubicBezTo>
                  <a:pt x="-2612" y="5426489"/>
                  <a:pt x="8078" y="5576445"/>
                  <a:pt x="15568" y="5726243"/>
                </a:cubicBezTo>
                <a:cubicBezTo>
                  <a:pt x="25550" y="5925890"/>
                  <a:pt x="24537" y="5814527"/>
                  <a:pt x="45548" y="5951096"/>
                </a:cubicBezTo>
                <a:cubicBezTo>
                  <a:pt x="58594" y="6035895"/>
                  <a:pt x="60391" y="6092690"/>
                  <a:pt x="75529" y="6175948"/>
                </a:cubicBezTo>
                <a:cubicBezTo>
                  <a:pt x="87245" y="6240387"/>
                  <a:pt x="89454" y="6224687"/>
                  <a:pt x="105509" y="6280879"/>
                </a:cubicBezTo>
                <a:cubicBezTo>
                  <a:pt x="111169" y="6300688"/>
                  <a:pt x="111285" y="6322413"/>
                  <a:pt x="120499" y="6340840"/>
                </a:cubicBezTo>
                <a:cubicBezTo>
                  <a:pt x="131178" y="6362198"/>
                  <a:pt x="179565" y="6390210"/>
                  <a:pt x="195450" y="6400800"/>
                </a:cubicBezTo>
                <a:cubicBezTo>
                  <a:pt x="499278" y="6387590"/>
                  <a:pt x="593129" y="6373724"/>
                  <a:pt x="899988" y="6400800"/>
                </a:cubicBezTo>
                <a:cubicBezTo>
                  <a:pt x="950747" y="6405279"/>
                  <a:pt x="1000454" y="6418422"/>
                  <a:pt x="1049889" y="6430781"/>
                </a:cubicBezTo>
                <a:cubicBezTo>
                  <a:pt x="1080547" y="6438446"/>
                  <a:pt x="1139830" y="6460761"/>
                  <a:pt x="1139830" y="6460761"/>
                </a:cubicBezTo>
                <a:cubicBezTo>
                  <a:pt x="1188499" y="6509428"/>
                  <a:pt x="1186562" y="6517774"/>
                  <a:pt x="1289732" y="6520722"/>
                </a:cubicBezTo>
                <a:lnTo>
                  <a:pt x="1814388" y="6535712"/>
                </a:lnTo>
                <a:cubicBezTo>
                  <a:pt x="1829378" y="6540709"/>
                  <a:pt x="1845959" y="6542328"/>
                  <a:pt x="1859358" y="6550702"/>
                </a:cubicBezTo>
                <a:cubicBezTo>
                  <a:pt x="1886489" y="6567659"/>
                  <a:pt x="1902668" y="6605917"/>
                  <a:pt x="1934309" y="6610663"/>
                </a:cubicBezTo>
                <a:cubicBezTo>
                  <a:pt x="2008595" y="6621806"/>
                  <a:pt x="2084211" y="6600670"/>
                  <a:pt x="2159162" y="6595673"/>
                </a:cubicBezTo>
                <a:cubicBezTo>
                  <a:pt x="2179149" y="6590676"/>
                  <a:pt x="2199011" y="6585151"/>
                  <a:pt x="2219122" y="6580682"/>
                </a:cubicBezTo>
                <a:cubicBezTo>
                  <a:pt x="2243994" y="6575155"/>
                  <a:pt x="2270217" y="6574638"/>
                  <a:pt x="2294073" y="6565692"/>
                </a:cubicBezTo>
                <a:cubicBezTo>
                  <a:pt x="2310942" y="6559366"/>
                  <a:pt x="2324054" y="6545705"/>
                  <a:pt x="2339044" y="6535712"/>
                </a:cubicBezTo>
                <a:cubicBezTo>
                  <a:pt x="2678821" y="6540709"/>
                  <a:pt x="3018864" y="6536357"/>
                  <a:pt x="3358375" y="6550702"/>
                </a:cubicBezTo>
                <a:cubicBezTo>
                  <a:pt x="3376375" y="6551463"/>
                  <a:pt x="3386476" y="6574356"/>
                  <a:pt x="3403345" y="6580682"/>
                </a:cubicBezTo>
                <a:cubicBezTo>
                  <a:pt x="3427201" y="6589628"/>
                  <a:pt x="3453944" y="6588180"/>
                  <a:pt x="3478296" y="6595673"/>
                </a:cubicBezTo>
                <a:cubicBezTo>
                  <a:pt x="3519100" y="6608228"/>
                  <a:pt x="3556542" y="6631382"/>
                  <a:pt x="3598217" y="6640643"/>
                </a:cubicBezTo>
                <a:cubicBezTo>
                  <a:pt x="3647238" y="6651536"/>
                  <a:pt x="3698210" y="6650088"/>
                  <a:pt x="3748119" y="6655633"/>
                </a:cubicBezTo>
                <a:cubicBezTo>
                  <a:pt x="4007680" y="6684473"/>
                  <a:pt x="3706593" y="6658203"/>
                  <a:pt x="4062912" y="6685614"/>
                </a:cubicBezTo>
                <a:cubicBezTo>
                  <a:pt x="4351721" y="6757815"/>
                  <a:pt x="4147509" y="6712341"/>
                  <a:pt x="4842401" y="6685614"/>
                </a:cubicBezTo>
                <a:cubicBezTo>
                  <a:pt x="4862988" y="6684822"/>
                  <a:pt x="4881820" y="6672203"/>
                  <a:pt x="4902362" y="6670623"/>
                </a:cubicBezTo>
                <a:cubicBezTo>
                  <a:pt x="5012079" y="6662183"/>
                  <a:pt x="5122217" y="6660630"/>
                  <a:pt x="5232145" y="6655633"/>
                </a:cubicBezTo>
                <a:cubicBezTo>
                  <a:pt x="5386344" y="6617084"/>
                  <a:pt x="5311277" y="6631480"/>
                  <a:pt x="5456998" y="6610663"/>
                </a:cubicBezTo>
                <a:cubicBezTo>
                  <a:pt x="5461995" y="6595673"/>
                  <a:pt x="5462507" y="6578333"/>
                  <a:pt x="5471988" y="6565692"/>
                </a:cubicBezTo>
                <a:cubicBezTo>
                  <a:pt x="5522730" y="6498035"/>
                  <a:pt x="5529243" y="6493655"/>
                  <a:pt x="5591909" y="6475751"/>
                </a:cubicBezTo>
                <a:cubicBezTo>
                  <a:pt x="5611718" y="6470091"/>
                  <a:pt x="5631883" y="6465758"/>
                  <a:pt x="5651870" y="6460761"/>
                </a:cubicBezTo>
                <a:cubicBezTo>
                  <a:pt x="5707039" y="6378008"/>
                  <a:pt x="5696840" y="6408801"/>
                  <a:pt x="5696840" y="6250899"/>
                </a:cubicBezTo>
                <a:cubicBezTo>
                  <a:pt x="5696840" y="5941062"/>
                  <a:pt x="5690109" y="5631236"/>
                  <a:pt x="5681850" y="5321509"/>
                </a:cubicBezTo>
                <a:cubicBezTo>
                  <a:pt x="5677398" y="5154570"/>
                  <a:pt x="5678829" y="5174512"/>
                  <a:pt x="5651870" y="5066676"/>
                </a:cubicBezTo>
                <a:cubicBezTo>
                  <a:pt x="5656867" y="4746886"/>
                  <a:pt x="5657457" y="4426996"/>
                  <a:pt x="5666860" y="4107305"/>
                </a:cubicBezTo>
                <a:cubicBezTo>
                  <a:pt x="5667466" y="4086712"/>
                  <a:pt x="5677381" y="4067456"/>
                  <a:pt x="5681850" y="4047345"/>
                </a:cubicBezTo>
                <a:cubicBezTo>
                  <a:pt x="5687377" y="4022473"/>
                  <a:pt x="5690136" y="3996975"/>
                  <a:pt x="5696840" y="3972394"/>
                </a:cubicBezTo>
                <a:cubicBezTo>
                  <a:pt x="5738798" y="3818550"/>
                  <a:pt x="5717463" y="3945474"/>
                  <a:pt x="5741811" y="3807502"/>
                </a:cubicBezTo>
                <a:cubicBezTo>
                  <a:pt x="5752375" y="3747639"/>
                  <a:pt x="5771791" y="3627620"/>
                  <a:pt x="5771791" y="3627620"/>
                </a:cubicBezTo>
                <a:cubicBezTo>
                  <a:pt x="5776788" y="3337810"/>
                  <a:pt x="5777283" y="3047888"/>
                  <a:pt x="5786781" y="2758191"/>
                </a:cubicBezTo>
                <a:cubicBezTo>
                  <a:pt x="5787299" y="2742398"/>
                  <a:pt x="5798672" y="2728714"/>
                  <a:pt x="5801771" y="2713220"/>
                </a:cubicBezTo>
                <a:cubicBezTo>
                  <a:pt x="5812468" y="2659735"/>
                  <a:pt x="5826554" y="2520160"/>
                  <a:pt x="5831752" y="2473378"/>
                </a:cubicBezTo>
                <a:cubicBezTo>
                  <a:pt x="5826755" y="2138598"/>
                  <a:pt x="5825687" y="1803736"/>
                  <a:pt x="5816762" y="1469037"/>
                </a:cubicBezTo>
                <a:cubicBezTo>
                  <a:pt x="5815688" y="1428766"/>
                  <a:pt x="5805590" y="1389219"/>
                  <a:pt x="5801771" y="1349115"/>
                </a:cubicBezTo>
                <a:cubicBezTo>
                  <a:pt x="5795594" y="1284259"/>
                  <a:pt x="5790845" y="1219265"/>
                  <a:pt x="5786781" y="1154243"/>
                </a:cubicBezTo>
                <a:cubicBezTo>
                  <a:pt x="5780851" y="1059359"/>
                  <a:pt x="5780948" y="964057"/>
                  <a:pt x="5771791" y="869430"/>
                </a:cubicBezTo>
                <a:cubicBezTo>
                  <a:pt x="5765384" y="803228"/>
                  <a:pt x="5742096" y="690974"/>
                  <a:pt x="5726821" y="614597"/>
                </a:cubicBezTo>
                <a:cubicBezTo>
                  <a:pt x="5716827" y="489679"/>
                  <a:pt x="5721416" y="362727"/>
                  <a:pt x="5696840" y="239843"/>
                </a:cubicBezTo>
                <a:cubicBezTo>
                  <a:pt x="5691843" y="214859"/>
                  <a:pt x="5689907" y="189063"/>
                  <a:pt x="5681850" y="164892"/>
                </a:cubicBezTo>
                <a:cubicBezTo>
                  <a:pt x="5674784" y="143693"/>
                  <a:pt x="5661863" y="124919"/>
                  <a:pt x="5651870" y="104932"/>
                </a:cubicBezTo>
                <a:lnTo>
                  <a:pt x="5621889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075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40950" y="1125538"/>
            <a:ext cx="18288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Koronavirus SARS-CoV-2 způsobující onemocně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7613" y="3729038"/>
            <a:ext cx="89535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Red Sta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42525" y="2844800"/>
            <a:ext cx="693738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6" descr="Koronavirus SARS-CoV-2 způsobující onemocně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2263" y="4090988"/>
            <a:ext cx="89535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 descr="Koronavirus SARS-CoV-2 způsobující onemocně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86113" y="3729038"/>
            <a:ext cx="89535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" descr="Koronavirus SARS-CoV-2 způsobující onemocně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16163" y="4203700"/>
            <a:ext cx="89535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6" descr="Koronavirus SARS-CoV-2 způsobující onemocně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0813" y="3786188"/>
            <a:ext cx="89535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Koronavirus SARS-CoV-2 způsobující onemocně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1638" y="4221163"/>
            <a:ext cx="89535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3" name="TextovéPole 13"/>
          <p:cNvSpPr txBox="1">
            <a:spLocks noChangeArrowheads="1"/>
          </p:cNvSpPr>
          <p:nvPr/>
        </p:nvSpPr>
        <p:spPr bwMode="auto">
          <a:xfrm>
            <a:off x="0" y="989013"/>
            <a:ext cx="85947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6000"/>
              <a:t>Slovní úlohy pro 5. ročník 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2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5" presetID="1" presetClass="exit" presetSubtype="0" fill="hold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6900"/>
                            </p:stCondLst>
                            <p:childTnLst>
                              <p:par>
                                <p:cTn id="18" presetID="1" presetClass="exit" presetSubtype="0" fill="hold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30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93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>
            <a:alpha val="8313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75807" y="973271"/>
            <a:ext cx="1828800" cy="2847975"/>
          </a:xfrm>
          <a:prstGeom prst="rect">
            <a:avLst/>
          </a:prstGeom>
          <a:noFill/>
          <a:effectLst>
            <a:outerShdw blurRad="800100" dir="15000000" sx="145000" sy="145000" algn="ctr" rotWithShape="0">
              <a:schemeClr val="tx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688975" y="584200"/>
            <a:ext cx="6953250" cy="56324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Vojta jezdí do šachového kroužku pětkrát za měsíc.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 Jednosměrná jízdenka ho stojí 12 kč.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 Kolik korun utratí za 1 den?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 12 kč . 2 = 24 kč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 Kolik korun utratí za měsíc ?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24 . 5 = 120 kč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Kolik korun utratí za 10 měsíců ?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120 . 10 = 1 200 kč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Měl by možnost koupit si roční kupón za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900 kč.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Kolik by stálo jízdné za 1 měsíc?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     900 : 12 = 75 kč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100" name="Picture 2" descr="Black And White King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67488" y="1174750"/>
            <a:ext cx="2714625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214438" y="1708150"/>
            <a:ext cx="2143125" cy="4349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79500" y="2459038"/>
            <a:ext cx="1978025" cy="3143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79500" y="3192463"/>
            <a:ext cx="2457450" cy="3159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79500" y="4662488"/>
            <a:ext cx="2128838" cy="4873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Mrak 62"/>
          <p:cNvSpPr/>
          <p:nvPr/>
        </p:nvSpPr>
        <p:spPr>
          <a:xfrm>
            <a:off x="7769225" y="4067175"/>
            <a:ext cx="1236663" cy="1960563"/>
          </a:xfrm>
          <a:prstGeom prst="cloud">
            <a:avLst/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" name="Volný tvar: obrazec 59"/>
          <p:cNvSpPr/>
          <p:nvPr/>
        </p:nvSpPr>
        <p:spPr>
          <a:xfrm>
            <a:off x="3711575" y="3055938"/>
            <a:ext cx="8324850" cy="2325687"/>
          </a:xfrm>
          <a:custGeom>
            <a:avLst/>
            <a:gdLst>
              <a:gd name="connsiteX0" fmla="*/ 0 w 8184706"/>
              <a:gd name="connsiteY0" fmla="*/ 194872 h 1783830"/>
              <a:gd name="connsiteX1" fmla="*/ 299803 w 8184706"/>
              <a:gd name="connsiteY1" fmla="*/ 179882 h 1783830"/>
              <a:gd name="connsiteX2" fmla="*/ 569626 w 8184706"/>
              <a:gd name="connsiteY2" fmla="*/ 104931 h 1783830"/>
              <a:gd name="connsiteX3" fmla="*/ 734518 w 8184706"/>
              <a:gd name="connsiteY3" fmla="*/ 74951 h 1783830"/>
              <a:gd name="connsiteX4" fmla="*/ 869430 w 8184706"/>
              <a:gd name="connsiteY4" fmla="*/ 29981 h 1783830"/>
              <a:gd name="connsiteX5" fmla="*/ 974361 w 8184706"/>
              <a:gd name="connsiteY5" fmla="*/ 89941 h 1783830"/>
              <a:gd name="connsiteX6" fmla="*/ 1049312 w 8184706"/>
              <a:gd name="connsiteY6" fmla="*/ 104931 h 1783830"/>
              <a:gd name="connsiteX7" fmla="*/ 1154243 w 8184706"/>
              <a:gd name="connsiteY7" fmla="*/ 44971 h 1783830"/>
              <a:gd name="connsiteX8" fmla="*/ 1214203 w 8184706"/>
              <a:gd name="connsiteY8" fmla="*/ 0 h 1783830"/>
              <a:gd name="connsiteX9" fmla="*/ 1424066 w 8184706"/>
              <a:gd name="connsiteY9" fmla="*/ 44971 h 1783830"/>
              <a:gd name="connsiteX10" fmla="*/ 1543987 w 8184706"/>
              <a:gd name="connsiteY10" fmla="*/ 59961 h 1783830"/>
              <a:gd name="connsiteX11" fmla="*/ 2518348 w 8184706"/>
              <a:gd name="connsiteY11" fmla="*/ 74951 h 1783830"/>
              <a:gd name="connsiteX12" fmla="*/ 2563318 w 8184706"/>
              <a:gd name="connsiteY12" fmla="*/ 134912 h 1783830"/>
              <a:gd name="connsiteX13" fmla="*/ 2623279 w 8184706"/>
              <a:gd name="connsiteY13" fmla="*/ 164892 h 1783830"/>
              <a:gd name="connsiteX14" fmla="*/ 2863121 w 8184706"/>
              <a:gd name="connsiteY14" fmla="*/ 134912 h 1783830"/>
              <a:gd name="connsiteX15" fmla="*/ 2938072 w 8184706"/>
              <a:gd name="connsiteY15" fmla="*/ 119922 h 1783830"/>
              <a:gd name="connsiteX16" fmla="*/ 3207895 w 8184706"/>
              <a:gd name="connsiteY16" fmla="*/ 164892 h 1783830"/>
              <a:gd name="connsiteX17" fmla="*/ 3657600 w 8184706"/>
              <a:gd name="connsiteY17" fmla="*/ 329784 h 1783830"/>
              <a:gd name="connsiteX18" fmla="*/ 5846164 w 8184706"/>
              <a:gd name="connsiteY18" fmla="*/ 584617 h 1783830"/>
              <a:gd name="connsiteX19" fmla="*/ 7135318 w 8184706"/>
              <a:gd name="connsiteY19" fmla="*/ 599607 h 1783830"/>
              <a:gd name="connsiteX20" fmla="*/ 7450112 w 8184706"/>
              <a:gd name="connsiteY20" fmla="*/ 644577 h 1783830"/>
              <a:gd name="connsiteX21" fmla="*/ 7540053 w 8184706"/>
              <a:gd name="connsiteY21" fmla="*/ 689548 h 1783830"/>
              <a:gd name="connsiteX22" fmla="*/ 7585023 w 8184706"/>
              <a:gd name="connsiteY22" fmla="*/ 704538 h 1783830"/>
              <a:gd name="connsiteX23" fmla="*/ 7659974 w 8184706"/>
              <a:gd name="connsiteY23" fmla="*/ 689548 h 1783830"/>
              <a:gd name="connsiteX24" fmla="*/ 7734925 w 8184706"/>
              <a:gd name="connsiteY24" fmla="*/ 614597 h 1783830"/>
              <a:gd name="connsiteX25" fmla="*/ 7824866 w 8184706"/>
              <a:gd name="connsiteY25" fmla="*/ 539646 h 1783830"/>
              <a:gd name="connsiteX26" fmla="*/ 7899817 w 8184706"/>
              <a:gd name="connsiteY26" fmla="*/ 554636 h 1783830"/>
              <a:gd name="connsiteX27" fmla="*/ 7944787 w 8184706"/>
              <a:gd name="connsiteY27" fmla="*/ 629587 h 1783830"/>
              <a:gd name="connsiteX28" fmla="*/ 8064708 w 8184706"/>
              <a:gd name="connsiteY28" fmla="*/ 704538 h 1783830"/>
              <a:gd name="connsiteX29" fmla="*/ 8094689 w 8184706"/>
              <a:gd name="connsiteY29" fmla="*/ 734518 h 1783830"/>
              <a:gd name="connsiteX30" fmla="*/ 8124669 w 8184706"/>
              <a:gd name="connsiteY30" fmla="*/ 869430 h 1783830"/>
              <a:gd name="connsiteX31" fmla="*/ 8154649 w 8184706"/>
              <a:gd name="connsiteY31" fmla="*/ 959371 h 1783830"/>
              <a:gd name="connsiteX32" fmla="*/ 8169639 w 8184706"/>
              <a:gd name="connsiteY32" fmla="*/ 1094282 h 1783830"/>
              <a:gd name="connsiteX33" fmla="*/ 8184630 w 8184706"/>
              <a:gd name="connsiteY33" fmla="*/ 1139253 h 1783830"/>
              <a:gd name="connsiteX34" fmla="*/ 8094689 w 8184706"/>
              <a:gd name="connsiteY34" fmla="*/ 1364105 h 1783830"/>
              <a:gd name="connsiteX35" fmla="*/ 8049718 w 8184706"/>
              <a:gd name="connsiteY35" fmla="*/ 1379095 h 1783830"/>
              <a:gd name="connsiteX36" fmla="*/ 7914807 w 8184706"/>
              <a:gd name="connsiteY36" fmla="*/ 1394086 h 1783830"/>
              <a:gd name="connsiteX37" fmla="*/ 7734925 w 8184706"/>
              <a:gd name="connsiteY37" fmla="*/ 1394086 h 1783830"/>
              <a:gd name="connsiteX38" fmla="*/ 7240249 w 8184706"/>
              <a:gd name="connsiteY38" fmla="*/ 1409076 h 1783830"/>
              <a:gd name="connsiteX39" fmla="*/ 7075358 w 8184706"/>
              <a:gd name="connsiteY39" fmla="*/ 1469036 h 1783830"/>
              <a:gd name="connsiteX40" fmla="*/ 6805535 w 8184706"/>
              <a:gd name="connsiteY40" fmla="*/ 1528997 h 1783830"/>
              <a:gd name="connsiteX41" fmla="*/ 6715594 w 8184706"/>
              <a:gd name="connsiteY41" fmla="*/ 1558977 h 1783830"/>
              <a:gd name="connsiteX42" fmla="*/ 6220918 w 8184706"/>
              <a:gd name="connsiteY42" fmla="*/ 1588958 h 1783830"/>
              <a:gd name="connsiteX43" fmla="*/ 6026046 w 8184706"/>
              <a:gd name="connsiteY43" fmla="*/ 1648918 h 1783830"/>
              <a:gd name="connsiteX44" fmla="*/ 5936105 w 8184706"/>
              <a:gd name="connsiteY44" fmla="*/ 1678899 h 1783830"/>
              <a:gd name="connsiteX45" fmla="*/ 4976735 w 8184706"/>
              <a:gd name="connsiteY45" fmla="*/ 1708879 h 1783830"/>
              <a:gd name="connsiteX46" fmla="*/ 4572000 w 8184706"/>
              <a:gd name="connsiteY46" fmla="*/ 1783830 h 1783830"/>
              <a:gd name="connsiteX47" fmla="*/ 3162925 w 8184706"/>
              <a:gd name="connsiteY47" fmla="*/ 1768840 h 1783830"/>
              <a:gd name="connsiteX48" fmla="*/ 3117954 w 8184706"/>
              <a:gd name="connsiteY48" fmla="*/ 1753850 h 1783830"/>
              <a:gd name="connsiteX49" fmla="*/ 2683239 w 8184706"/>
              <a:gd name="connsiteY49" fmla="*/ 1708879 h 1783830"/>
              <a:gd name="connsiteX50" fmla="*/ 1828800 w 8184706"/>
              <a:gd name="connsiteY50" fmla="*/ 1738859 h 1783830"/>
              <a:gd name="connsiteX51" fmla="*/ 1469036 w 8184706"/>
              <a:gd name="connsiteY51" fmla="*/ 1768840 h 1783830"/>
              <a:gd name="connsiteX52" fmla="*/ 899410 w 8184706"/>
              <a:gd name="connsiteY52" fmla="*/ 1753850 h 1783830"/>
              <a:gd name="connsiteX53" fmla="*/ 749508 w 8184706"/>
              <a:gd name="connsiteY53" fmla="*/ 1708879 h 1783830"/>
              <a:gd name="connsiteX54" fmla="*/ 614597 w 8184706"/>
              <a:gd name="connsiteY54" fmla="*/ 1663909 h 1783830"/>
              <a:gd name="connsiteX55" fmla="*/ 554636 w 8184706"/>
              <a:gd name="connsiteY55" fmla="*/ 1648918 h 1783830"/>
              <a:gd name="connsiteX56" fmla="*/ 119921 w 8184706"/>
              <a:gd name="connsiteY56" fmla="*/ 1633928 h 1783830"/>
              <a:gd name="connsiteX57" fmla="*/ 149902 w 8184706"/>
              <a:gd name="connsiteY57" fmla="*/ 1484027 h 1783830"/>
              <a:gd name="connsiteX58" fmla="*/ 119921 w 8184706"/>
              <a:gd name="connsiteY58" fmla="*/ 1139253 h 1783830"/>
              <a:gd name="connsiteX59" fmla="*/ 104931 w 8184706"/>
              <a:gd name="connsiteY59" fmla="*/ 1019331 h 1783830"/>
              <a:gd name="connsiteX60" fmla="*/ 74951 w 8184706"/>
              <a:gd name="connsiteY60" fmla="*/ 599607 h 1783830"/>
              <a:gd name="connsiteX61" fmla="*/ 89941 w 8184706"/>
              <a:gd name="connsiteY61" fmla="*/ 389745 h 1783830"/>
              <a:gd name="connsiteX62" fmla="*/ 119921 w 8184706"/>
              <a:gd name="connsiteY62" fmla="*/ 359764 h 1783830"/>
              <a:gd name="connsiteX63" fmla="*/ 134912 w 8184706"/>
              <a:gd name="connsiteY63" fmla="*/ 209863 h 1783830"/>
              <a:gd name="connsiteX64" fmla="*/ 179882 w 8184706"/>
              <a:gd name="connsiteY64" fmla="*/ 194872 h 1783830"/>
              <a:gd name="connsiteX65" fmla="*/ 209862 w 8184706"/>
              <a:gd name="connsiteY65" fmla="*/ 224853 h 1783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8184706" h="1783830">
                <a:moveTo>
                  <a:pt x="0" y="194872"/>
                </a:moveTo>
                <a:cubicBezTo>
                  <a:pt x="99934" y="189875"/>
                  <a:pt x="200968" y="195487"/>
                  <a:pt x="299803" y="179882"/>
                </a:cubicBezTo>
                <a:cubicBezTo>
                  <a:pt x="392007" y="165323"/>
                  <a:pt x="477785" y="121629"/>
                  <a:pt x="569626" y="104931"/>
                </a:cubicBezTo>
                <a:lnTo>
                  <a:pt x="734518" y="74951"/>
                </a:lnTo>
                <a:cubicBezTo>
                  <a:pt x="766295" y="59063"/>
                  <a:pt x="830685" y="20295"/>
                  <a:pt x="869430" y="29981"/>
                </a:cubicBezTo>
                <a:cubicBezTo>
                  <a:pt x="908512" y="39751"/>
                  <a:pt x="937175" y="74447"/>
                  <a:pt x="974361" y="89941"/>
                </a:cubicBezTo>
                <a:cubicBezTo>
                  <a:pt x="997880" y="99740"/>
                  <a:pt x="1024328" y="99934"/>
                  <a:pt x="1049312" y="104931"/>
                </a:cubicBezTo>
                <a:cubicBezTo>
                  <a:pt x="1084289" y="84944"/>
                  <a:pt x="1120256" y="66599"/>
                  <a:pt x="1154243" y="44971"/>
                </a:cubicBezTo>
                <a:cubicBezTo>
                  <a:pt x="1175321" y="31558"/>
                  <a:pt x="1189219" y="0"/>
                  <a:pt x="1214203" y="0"/>
                </a:cubicBezTo>
                <a:cubicBezTo>
                  <a:pt x="1285745" y="0"/>
                  <a:pt x="1353678" y="32173"/>
                  <a:pt x="1424066" y="44971"/>
                </a:cubicBezTo>
                <a:cubicBezTo>
                  <a:pt x="1463701" y="52177"/>
                  <a:pt x="1504013" y="54964"/>
                  <a:pt x="1543987" y="59961"/>
                </a:cubicBezTo>
                <a:cubicBezTo>
                  <a:pt x="1901056" y="44436"/>
                  <a:pt x="2134773" y="23808"/>
                  <a:pt x="2518348" y="74951"/>
                </a:cubicBezTo>
                <a:cubicBezTo>
                  <a:pt x="2543112" y="78253"/>
                  <a:pt x="2544349" y="118653"/>
                  <a:pt x="2563318" y="134912"/>
                </a:cubicBezTo>
                <a:cubicBezTo>
                  <a:pt x="2580284" y="149455"/>
                  <a:pt x="2603292" y="154899"/>
                  <a:pt x="2623279" y="164892"/>
                </a:cubicBezTo>
                <a:lnTo>
                  <a:pt x="2863121" y="134912"/>
                </a:lnTo>
                <a:cubicBezTo>
                  <a:pt x="2888343" y="131309"/>
                  <a:pt x="2912689" y="117715"/>
                  <a:pt x="2938072" y="119922"/>
                </a:cubicBezTo>
                <a:cubicBezTo>
                  <a:pt x="3028911" y="127821"/>
                  <a:pt x="3117954" y="149902"/>
                  <a:pt x="3207895" y="164892"/>
                </a:cubicBezTo>
                <a:cubicBezTo>
                  <a:pt x="3357797" y="219856"/>
                  <a:pt x="3501894" y="294469"/>
                  <a:pt x="3657600" y="329784"/>
                </a:cubicBezTo>
                <a:cubicBezTo>
                  <a:pt x="4341536" y="484904"/>
                  <a:pt x="5153365" y="555226"/>
                  <a:pt x="5846164" y="584617"/>
                </a:cubicBezTo>
                <a:cubicBezTo>
                  <a:pt x="6275525" y="602832"/>
                  <a:pt x="6705600" y="594610"/>
                  <a:pt x="7135318" y="599607"/>
                </a:cubicBezTo>
                <a:cubicBezTo>
                  <a:pt x="7240249" y="614597"/>
                  <a:pt x="7346639" y="621583"/>
                  <a:pt x="7450112" y="644577"/>
                </a:cubicBezTo>
                <a:cubicBezTo>
                  <a:pt x="7482833" y="651848"/>
                  <a:pt x="7509423" y="675934"/>
                  <a:pt x="7540053" y="689548"/>
                </a:cubicBezTo>
                <a:cubicBezTo>
                  <a:pt x="7554492" y="695965"/>
                  <a:pt x="7570033" y="699541"/>
                  <a:pt x="7585023" y="704538"/>
                </a:cubicBezTo>
                <a:cubicBezTo>
                  <a:pt x="7610007" y="699541"/>
                  <a:pt x="7638126" y="702657"/>
                  <a:pt x="7659974" y="689548"/>
                </a:cubicBezTo>
                <a:cubicBezTo>
                  <a:pt x="7690271" y="671370"/>
                  <a:pt x="7707782" y="637216"/>
                  <a:pt x="7734925" y="614597"/>
                </a:cubicBezTo>
                <a:lnTo>
                  <a:pt x="7824866" y="539646"/>
                </a:lnTo>
                <a:cubicBezTo>
                  <a:pt x="7849850" y="544643"/>
                  <a:pt x="7876399" y="544599"/>
                  <a:pt x="7899817" y="554636"/>
                </a:cubicBezTo>
                <a:cubicBezTo>
                  <a:pt x="7952340" y="577146"/>
                  <a:pt x="7912615" y="592053"/>
                  <a:pt x="7944787" y="629587"/>
                </a:cubicBezTo>
                <a:cubicBezTo>
                  <a:pt x="7993669" y="686616"/>
                  <a:pt x="8008353" y="685753"/>
                  <a:pt x="8064708" y="704538"/>
                </a:cubicBezTo>
                <a:cubicBezTo>
                  <a:pt x="8074702" y="714531"/>
                  <a:pt x="8088368" y="721877"/>
                  <a:pt x="8094689" y="734518"/>
                </a:cubicBezTo>
                <a:cubicBezTo>
                  <a:pt x="8102765" y="750670"/>
                  <a:pt x="8121831" y="859023"/>
                  <a:pt x="8124669" y="869430"/>
                </a:cubicBezTo>
                <a:cubicBezTo>
                  <a:pt x="8132984" y="899919"/>
                  <a:pt x="8154649" y="959371"/>
                  <a:pt x="8154649" y="959371"/>
                </a:cubicBezTo>
                <a:cubicBezTo>
                  <a:pt x="8159646" y="1004341"/>
                  <a:pt x="8162200" y="1049651"/>
                  <a:pt x="8169639" y="1094282"/>
                </a:cubicBezTo>
                <a:cubicBezTo>
                  <a:pt x="8172237" y="1109868"/>
                  <a:pt x="8185842" y="1123498"/>
                  <a:pt x="8184630" y="1139253"/>
                </a:cubicBezTo>
                <a:cubicBezTo>
                  <a:pt x="8176991" y="1238563"/>
                  <a:pt x="8168513" y="1300827"/>
                  <a:pt x="8094689" y="1364105"/>
                </a:cubicBezTo>
                <a:cubicBezTo>
                  <a:pt x="8082692" y="1374388"/>
                  <a:pt x="8065304" y="1376497"/>
                  <a:pt x="8049718" y="1379095"/>
                </a:cubicBezTo>
                <a:cubicBezTo>
                  <a:pt x="8005087" y="1386534"/>
                  <a:pt x="7959777" y="1389089"/>
                  <a:pt x="7914807" y="1394086"/>
                </a:cubicBezTo>
                <a:cubicBezTo>
                  <a:pt x="7809378" y="1429228"/>
                  <a:pt x="7935746" y="1394086"/>
                  <a:pt x="7734925" y="1394086"/>
                </a:cubicBezTo>
                <a:cubicBezTo>
                  <a:pt x="7569957" y="1394086"/>
                  <a:pt x="7405141" y="1404079"/>
                  <a:pt x="7240249" y="1409076"/>
                </a:cubicBezTo>
                <a:cubicBezTo>
                  <a:pt x="6981810" y="1452149"/>
                  <a:pt x="7310342" y="1386100"/>
                  <a:pt x="7075358" y="1469036"/>
                </a:cubicBezTo>
                <a:cubicBezTo>
                  <a:pt x="6826942" y="1556713"/>
                  <a:pt x="6975643" y="1486470"/>
                  <a:pt x="6805535" y="1528997"/>
                </a:cubicBezTo>
                <a:cubicBezTo>
                  <a:pt x="6774877" y="1536662"/>
                  <a:pt x="6747066" y="1556116"/>
                  <a:pt x="6715594" y="1558977"/>
                </a:cubicBezTo>
                <a:cubicBezTo>
                  <a:pt x="6441112" y="1583931"/>
                  <a:pt x="6605836" y="1571462"/>
                  <a:pt x="6220918" y="1588958"/>
                </a:cubicBezTo>
                <a:cubicBezTo>
                  <a:pt x="5995661" y="1664043"/>
                  <a:pt x="6277400" y="1571578"/>
                  <a:pt x="6026046" y="1648918"/>
                </a:cubicBezTo>
                <a:cubicBezTo>
                  <a:pt x="5995841" y="1658212"/>
                  <a:pt x="5967656" y="1677096"/>
                  <a:pt x="5936105" y="1678899"/>
                </a:cubicBezTo>
                <a:cubicBezTo>
                  <a:pt x="5616680" y="1697152"/>
                  <a:pt x="5296525" y="1698886"/>
                  <a:pt x="4976735" y="1708879"/>
                </a:cubicBezTo>
                <a:cubicBezTo>
                  <a:pt x="4611664" y="1772370"/>
                  <a:pt x="4745128" y="1740549"/>
                  <a:pt x="4572000" y="1783830"/>
                </a:cubicBezTo>
                <a:lnTo>
                  <a:pt x="3162925" y="1768840"/>
                </a:lnTo>
                <a:cubicBezTo>
                  <a:pt x="3147127" y="1768514"/>
                  <a:pt x="3133633" y="1755810"/>
                  <a:pt x="3117954" y="1753850"/>
                </a:cubicBezTo>
                <a:cubicBezTo>
                  <a:pt x="2973401" y="1735781"/>
                  <a:pt x="2828144" y="1723869"/>
                  <a:pt x="2683239" y="1708879"/>
                </a:cubicBezTo>
                <a:lnTo>
                  <a:pt x="1828800" y="1738859"/>
                </a:lnTo>
                <a:cubicBezTo>
                  <a:pt x="1708609" y="1744794"/>
                  <a:pt x="1589357" y="1766899"/>
                  <a:pt x="1469036" y="1768840"/>
                </a:cubicBezTo>
                <a:cubicBezTo>
                  <a:pt x="1279120" y="1771903"/>
                  <a:pt x="1089285" y="1758847"/>
                  <a:pt x="899410" y="1753850"/>
                </a:cubicBezTo>
                <a:lnTo>
                  <a:pt x="749508" y="1708879"/>
                </a:lnTo>
                <a:cubicBezTo>
                  <a:pt x="704305" y="1694605"/>
                  <a:pt x="659904" y="1677850"/>
                  <a:pt x="614597" y="1663909"/>
                </a:cubicBezTo>
                <a:cubicBezTo>
                  <a:pt x="594906" y="1657850"/>
                  <a:pt x="575200" y="1650164"/>
                  <a:pt x="554636" y="1648918"/>
                </a:cubicBezTo>
                <a:cubicBezTo>
                  <a:pt x="409910" y="1640147"/>
                  <a:pt x="264826" y="1638925"/>
                  <a:pt x="119921" y="1633928"/>
                </a:cubicBezTo>
                <a:cubicBezTo>
                  <a:pt x="190505" y="1539819"/>
                  <a:pt x="160026" y="1610576"/>
                  <a:pt x="149902" y="1484027"/>
                </a:cubicBezTo>
                <a:cubicBezTo>
                  <a:pt x="121539" y="1129481"/>
                  <a:pt x="160635" y="1302096"/>
                  <a:pt x="119921" y="1139253"/>
                </a:cubicBezTo>
                <a:cubicBezTo>
                  <a:pt x="114924" y="1099279"/>
                  <a:pt x="108276" y="1059477"/>
                  <a:pt x="104931" y="1019331"/>
                </a:cubicBezTo>
                <a:cubicBezTo>
                  <a:pt x="93283" y="879551"/>
                  <a:pt x="74951" y="599607"/>
                  <a:pt x="74951" y="599607"/>
                </a:cubicBezTo>
                <a:cubicBezTo>
                  <a:pt x="79948" y="529653"/>
                  <a:pt x="77017" y="458676"/>
                  <a:pt x="89941" y="389745"/>
                </a:cubicBezTo>
                <a:cubicBezTo>
                  <a:pt x="92546" y="375854"/>
                  <a:pt x="116493" y="373475"/>
                  <a:pt x="119921" y="359764"/>
                </a:cubicBezTo>
                <a:cubicBezTo>
                  <a:pt x="132100" y="311047"/>
                  <a:pt x="117751" y="257056"/>
                  <a:pt x="134912" y="209863"/>
                </a:cubicBezTo>
                <a:cubicBezTo>
                  <a:pt x="140312" y="195013"/>
                  <a:pt x="164892" y="199869"/>
                  <a:pt x="179882" y="194872"/>
                </a:cubicBezTo>
                <a:lnTo>
                  <a:pt x="209862" y="224853"/>
                </a:lnTo>
              </a:path>
            </a:pathLst>
          </a:cu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3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79571" y="463123"/>
            <a:ext cx="1828800" cy="2847975"/>
          </a:xfrm>
          <a:prstGeom prst="rect">
            <a:avLst/>
          </a:prstGeom>
          <a:noFill/>
          <a:effectLst>
            <a:outerShdw blurRad="800100" dir="15000000" sx="145000" sy="145000" algn="ctr" rotWithShape="0">
              <a:schemeClr val="tx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pic>
        <p:nvPicPr>
          <p:cNvPr id="5125" name="Picture 2" descr="Castl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125" y="684213"/>
            <a:ext cx="2857500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4" descr="Backpacker On A Phon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9713" y="2397125"/>
            <a:ext cx="576262" cy="100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4" descr="Backpacker On A Phon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25788" y="2457450"/>
            <a:ext cx="576262" cy="100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4" descr="Backpacker On A Phon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71863" y="2427288"/>
            <a:ext cx="577850" cy="100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9" name="TextovéPole 6"/>
          <p:cNvSpPr txBox="1">
            <a:spLocks noChangeArrowheads="1"/>
          </p:cNvSpPr>
          <p:nvPr/>
        </p:nvSpPr>
        <p:spPr bwMode="auto">
          <a:xfrm>
            <a:off x="2779713" y="495300"/>
            <a:ext cx="7466083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>
                <a:solidFill>
                  <a:schemeClr val="bg1"/>
                </a:solidFill>
              </a:rPr>
              <a:t>2. Třicetičlenná výprava turistů jela na výlet. Každý turista</a:t>
            </a:r>
          </a:p>
          <a:p>
            <a:pPr eaLnBrk="1" hangingPunct="1"/>
            <a:r>
              <a:rPr lang="cs-CZ" altLang="cs-CZ" sz="2400" dirty="0">
                <a:solidFill>
                  <a:schemeClr val="bg1"/>
                </a:solidFill>
              </a:rPr>
              <a:t>    zaplatil  120 </a:t>
            </a:r>
            <a:r>
              <a:rPr lang="cs-CZ" altLang="cs-CZ" sz="2400" dirty="0" err="1">
                <a:solidFill>
                  <a:schemeClr val="bg1"/>
                </a:solidFill>
              </a:rPr>
              <a:t>kč</a:t>
            </a:r>
            <a:r>
              <a:rPr lang="cs-CZ" altLang="cs-CZ" sz="2400" dirty="0">
                <a:solidFill>
                  <a:schemeClr val="bg1"/>
                </a:solidFill>
              </a:rPr>
              <a:t> za vstupné na zámek, 150 </a:t>
            </a:r>
            <a:r>
              <a:rPr lang="cs-CZ" altLang="cs-CZ" sz="2400" dirty="0" err="1">
                <a:solidFill>
                  <a:schemeClr val="bg1"/>
                </a:solidFill>
              </a:rPr>
              <a:t>kč</a:t>
            </a:r>
            <a:r>
              <a:rPr lang="cs-CZ" altLang="cs-CZ" sz="2400" dirty="0">
                <a:solidFill>
                  <a:schemeClr val="bg1"/>
                </a:solidFill>
              </a:rPr>
              <a:t> za oběd </a:t>
            </a:r>
            <a:r>
              <a:rPr lang="cs-CZ" altLang="cs-CZ" sz="2400" dirty="0" smtClean="0">
                <a:solidFill>
                  <a:schemeClr val="bg1"/>
                </a:solidFill>
              </a:rPr>
              <a:t>       </a:t>
            </a:r>
          </a:p>
          <a:p>
            <a:pPr eaLnBrk="1" hangingPunct="1"/>
            <a:r>
              <a:rPr lang="cs-CZ" altLang="cs-CZ" sz="2400" dirty="0">
                <a:solidFill>
                  <a:schemeClr val="bg1"/>
                </a:solidFill>
              </a:rPr>
              <a:t> </a:t>
            </a:r>
            <a:r>
              <a:rPr lang="cs-CZ" altLang="cs-CZ" sz="2400" dirty="0" smtClean="0">
                <a:solidFill>
                  <a:schemeClr val="bg1"/>
                </a:solidFill>
              </a:rPr>
              <a:t>   v restauraci </a:t>
            </a:r>
            <a:r>
              <a:rPr lang="cs-CZ" altLang="cs-CZ" sz="2400" dirty="0">
                <a:solidFill>
                  <a:schemeClr val="bg1"/>
                </a:solidFill>
              </a:rPr>
              <a:t>a 65 Kč za jízdné autobusem.</a:t>
            </a:r>
          </a:p>
          <a:p>
            <a:pPr eaLnBrk="1" hangingPunct="1"/>
            <a:r>
              <a:rPr lang="cs-CZ" altLang="cs-CZ" sz="2400" dirty="0">
                <a:solidFill>
                  <a:schemeClr val="bg1"/>
                </a:solidFill>
              </a:rPr>
              <a:t>    Kolik korun zaplatil turista za výlet?</a:t>
            </a:r>
          </a:p>
          <a:p>
            <a:pPr eaLnBrk="1" hangingPunct="1"/>
            <a:r>
              <a:rPr lang="cs-CZ" altLang="cs-CZ" sz="2400" dirty="0">
                <a:solidFill>
                  <a:schemeClr val="bg1"/>
                </a:solidFill>
              </a:rPr>
              <a:t>                 120 + 150 + 65 = 335 </a:t>
            </a:r>
            <a:r>
              <a:rPr lang="cs-CZ" altLang="cs-CZ" sz="2400" dirty="0" err="1">
                <a:solidFill>
                  <a:schemeClr val="bg1"/>
                </a:solidFill>
              </a:rPr>
              <a:t>kč</a:t>
            </a:r>
            <a:endParaRPr lang="cs-CZ" altLang="cs-CZ" sz="2400" dirty="0">
              <a:solidFill>
                <a:schemeClr val="bg1"/>
              </a:solidFill>
            </a:endParaRPr>
          </a:p>
          <a:p>
            <a:pPr eaLnBrk="1" hangingPunct="1"/>
            <a:r>
              <a:rPr lang="cs-CZ" altLang="cs-CZ" sz="2400" dirty="0">
                <a:solidFill>
                  <a:schemeClr val="bg1"/>
                </a:solidFill>
              </a:rPr>
              <a:t>                  Kolik korun zaplatila výprava za výlet?</a:t>
            </a:r>
          </a:p>
          <a:p>
            <a:pPr eaLnBrk="1" hangingPunct="1"/>
            <a:r>
              <a:rPr lang="cs-CZ" altLang="cs-CZ" sz="2400" dirty="0">
                <a:solidFill>
                  <a:schemeClr val="bg1"/>
                </a:solidFill>
              </a:rPr>
              <a:t>                  335 . 30 = 10 050 </a:t>
            </a:r>
            <a:r>
              <a:rPr lang="cs-CZ" altLang="cs-CZ" sz="2400" dirty="0" err="1">
                <a:solidFill>
                  <a:schemeClr val="bg1"/>
                </a:solidFill>
              </a:rPr>
              <a:t>kč</a:t>
            </a:r>
            <a:endParaRPr lang="cs-CZ" altLang="cs-CZ" sz="2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49713" y="2074863"/>
            <a:ext cx="3009900" cy="322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49713" y="2787650"/>
            <a:ext cx="3009900" cy="3222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132" name="Picture 6" descr="Greyfriars Church Mt Eden New Zealand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863" y="3556000"/>
            <a:ext cx="3862387" cy="298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Volný tvar: obrazec 10"/>
          <p:cNvSpPr/>
          <p:nvPr/>
        </p:nvSpPr>
        <p:spPr>
          <a:xfrm>
            <a:off x="1314450" y="3598863"/>
            <a:ext cx="2397125" cy="719137"/>
          </a:xfrm>
          <a:custGeom>
            <a:avLst/>
            <a:gdLst>
              <a:gd name="connsiteX0" fmla="*/ 59961 w 2398426"/>
              <a:gd name="connsiteY0" fmla="*/ 149901 h 719528"/>
              <a:gd name="connsiteX1" fmla="*/ 389744 w 2398426"/>
              <a:gd name="connsiteY1" fmla="*/ 134911 h 719528"/>
              <a:gd name="connsiteX2" fmla="*/ 449705 w 2398426"/>
              <a:gd name="connsiteY2" fmla="*/ 119921 h 719528"/>
              <a:gd name="connsiteX3" fmla="*/ 494676 w 2398426"/>
              <a:gd name="connsiteY3" fmla="*/ 149901 h 719528"/>
              <a:gd name="connsiteX4" fmla="*/ 674558 w 2398426"/>
              <a:gd name="connsiteY4" fmla="*/ 134911 h 719528"/>
              <a:gd name="connsiteX5" fmla="*/ 1184223 w 2398426"/>
              <a:gd name="connsiteY5" fmla="*/ 104931 h 719528"/>
              <a:gd name="connsiteX6" fmla="*/ 1229194 w 2398426"/>
              <a:gd name="connsiteY6" fmla="*/ 89941 h 719528"/>
              <a:gd name="connsiteX7" fmla="*/ 1289154 w 2398426"/>
              <a:gd name="connsiteY7" fmla="*/ 74951 h 719528"/>
              <a:gd name="connsiteX8" fmla="*/ 1349115 w 2398426"/>
              <a:gd name="connsiteY8" fmla="*/ 44970 h 719528"/>
              <a:gd name="connsiteX9" fmla="*/ 1469036 w 2398426"/>
              <a:gd name="connsiteY9" fmla="*/ 0 h 719528"/>
              <a:gd name="connsiteX10" fmla="*/ 1933731 w 2398426"/>
              <a:gd name="connsiteY10" fmla="*/ 29980 h 719528"/>
              <a:gd name="connsiteX11" fmla="*/ 2038663 w 2398426"/>
              <a:gd name="connsiteY11" fmla="*/ 74951 h 719528"/>
              <a:gd name="connsiteX12" fmla="*/ 2128604 w 2398426"/>
              <a:gd name="connsiteY12" fmla="*/ 134911 h 719528"/>
              <a:gd name="connsiteX13" fmla="*/ 2158584 w 2398426"/>
              <a:gd name="connsiteY13" fmla="*/ 164892 h 719528"/>
              <a:gd name="connsiteX14" fmla="*/ 2263515 w 2398426"/>
              <a:gd name="connsiteY14" fmla="*/ 224852 h 719528"/>
              <a:gd name="connsiteX15" fmla="*/ 2368446 w 2398426"/>
              <a:gd name="connsiteY15" fmla="*/ 329783 h 719528"/>
              <a:gd name="connsiteX16" fmla="*/ 2398426 w 2398426"/>
              <a:gd name="connsiteY16" fmla="*/ 359764 h 719528"/>
              <a:gd name="connsiteX17" fmla="*/ 2383436 w 2398426"/>
              <a:gd name="connsiteY17" fmla="*/ 464695 h 719528"/>
              <a:gd name="connsiteX18" fmla="*/ 2263515 w 2398426"/>
              <a:gd name="connsiteY18" fmla="*/ 494675 h 719528"/>
              <a:gd name="connsiteX19" fmla="*/ 2128604 w 2398426"/>
              <a:gd name="connsiteY19" fmla="*/ 539646 h 719528"/>
              <a:gd name="connsiteX20" fmla="*/ 2083633 w 2398426"/>
              <a:gd name="connsiteY20" fmla="*/ 554636 h 719528"/>
              <a:gd name="connsiteX21" fmla="*/ 1633928 w 2398426"/>
              <a:gd name="connsiteY21" fmla="*/ 569626 h 719528"/>
              <a:gd name="connsiteX22" fmla="*/ 1409076 w 2398426"/>
              <a:gd name="connsiteY22" fmla="*/ 584616 h 719528"/>
              <a:gd name="connsiteX23" fmla="*/ 1229194 w 2398426"/>
              <a:gd name="connsiteY23" fmla="*/ 599606 h 719528"/>
              <a:gd name="connsiteX24" fmla="*/ 1214204 w 2398426"/>
              <a:gd name="connsiteY24" fmla="*/ 644577 h 719528"/>
              <a:gd name="connsiteX25" fmla="*/ 1109272 w 2398426"/>
              <a:gd name="connsiteY25" fmla="*/ 689547 h 719528"/>
              <a:gd name="connsiteX26" fmla="*/ 584617 w 2398426"/>
              <a:gd name="connsiteY26" fmla="*/ 704538 h 719528"/>
              <a:gd name="connsiteX27" fmla="*/ 509666 w 2398426"/>
              <a:gd name="connsiteY27" fmla="*/ 719528 h 719528"/>
              <a:gd name="connsiteX28" fmla="*/ 269823 w 2398426"/>
              <a:gd name="connsiteY28" fmla="*/ 689547 h 719528"/>
              <a:gd name="connsiteX29" fmla="*/ 209863 w 2398426"/>
              <a:gd name="connsiteY29" fmla="*/ 644577 h 719528"/>
              <a:gd name="connsiteX30" fmla="*/ 104931 w 2398426"/>
              <a:gd name="connsiteY30" fmla="*/ 554636 h 719528"/>
              <a:gd name="connsiteX31" fmla="*/ 59961 w 2398426"/>
              <a:gd name="connsiteY31" fmla="*/ 464695 h 719528"/>
              <a:gd name="connsiteX32" fmla="*/ 29981 w 2398426"/>
              <a:gd name="connsiteY32" fmla="*/ 419724 h 719528"/>
              <a:gd name="connsiteX33" fmla="*/ 0 w 2398426"/>
              <a:gd name="connsiteY33" fmla="*/ 329783 h 719528"/>
              <a:gd name="connsiteX34" fmla="*/ 59961 w 2398426"/>
              <a:gd name="connsiteY34" fmla="*/ 224852 h 719528"/>
              <a:gd name="connsiteX35" fmla="*/ 89941 w 2398426"/>
              <a:gd name="connsiteY35" fmla="*/ 179882 h 719528"/>
              <a:gd name="connsiteX36" fmla="*/ 119922 w 2398426"/>
              <a:gd name="connsiteY36" fmla="*/ 149901 h 719528"/>
              <a:gd name="connsiteX37" fmla="*/ 59961 w 2398426"/>
              <a:gd name="connsiteY37" fmla="*/ 149901 h 719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2398426" h="719528">
                <a:moveTo>
                  <a:pt x="59961" y="149901"/>
                </a:moveTo>
                <a:cubicBezTo>
                  <a:pt x="104931" y="147403"/>
                  <a:pt x="280027" y="143351"/>
                  <a:pt x="389744" y="134911"/>
                </a:cubicBezTo>
                <a:cubicBezTo>
                  <a:pt x="410285" y="133331"/>
                  <a:pt x="429310" y="117007"/>
                  <a:pt x="449705" y="119921"/>
                </a:cubicBezTo>
                <a:cubicBezTo>
                  <a:pt x="467540" y="122469"/>
                  <a:pt x="479686" y="139908"/>
                  <a:pt x="494676" y="149901"/>
                </a:cubicBezTo>
                <a:lnTo>
                  <a:pt x="674558" y="134911"/>
                </a:lnTo>
                <a:cubicBezTo>
                  <a:pt x="844379" y="123836"/>
                  <a:pt x="1014598" y="118684"/>
                  <a:pt x="1184223" y="104931"/>
                </a:cubicBezTo>
                <a:cubicBezTo>
                  <a:pt x="1199972" y="103654"/>
                  <a:pt x="1214001" y="94282"/>
                  <a:pt x="1229194" y="89941"/>
                </a:cubicBezTo>
                <a:cubicBezTo>
                  <a:pt x="1249003" y="84281"/>
                  <a:pt x="1269167" y="79948"/>
                  <a:pt x="1289154" y="74951"/>
                </a:cubicBezTo>
                <a:cubicBezTo>
                  <a:pt x="1309141" y="64957"/>
                  <a:pt x="1327916" y="52037"/>
                  <a:pt x="1349115" y="44970"/>
                </a:cubicBezTo>
                <a:cubicBezTo>
                  <a:pt x="1478780" y="1748"/>
                  <a:pt x="1376670" y="61577"/>
                  <a:pt x="1469036" y="0"/>
                </a:cubicBezTo>
                <a:cubicBezTo>
                  <a:pt x="1579547" y="4805"/>
                  <a:pt x="1795798" y="4902"/>
                  <a:pt x="1933731" y="29980"/>
                </a:cubicBezTo>
                <a:cubicBezTo>
                  <a:pt x="1963400" y="35374"/>
                  <a:pt x="2016190" y="61467"/>
                  <a:pt x="2038663" y="74951"/>
                </a:cubicBezTo>
                <a:cubicBezTo>
                  <a:pt x="2069560" y="93489"/>
                  <a:pt x="2103126" y="109432"/>
                  <a:pt x="2128604" y="134911"/>
                </a:cubicBezTo>
                <a:cubicBezTo>
                  <a:pt x="2138597" y="144905"/>
                  <a:pt x="2147548" y="156063"/>
                  <a:pt x="2158584" y="164892"/>
                </a:cubicBezTo>
                <a:cubicBezTo>
                  <a:pt x="2193896" y="193142"/>
                  <a:pt x="2222482" y="204336"/>
                  <a:pt x="2263515" y="224852"/>
                </a:cubicBezTo>
                <a:lnTo>
                  <a:pt x="2368446" y="329783"/>
                </a:lnTo>
                <a:lnTo>
                  <a:pt x="2398426" y="359764"/>
                </a:lnTo>
                <a:cubicBezTo>
                  <a:pt x="2393429" y="394741"/>
                  <a:pt x="2408420" y="439711"/>
                  <a:pt x="2383436" y="464695"/>
                </a:cubicBezTo>
                <a:cubicBezTo>
                  <a:pt x="2354300" y="493831"/>
                  <a:pt x="2263515" y="494675"/>
                  <a:pt x="2263515" y="494675"/>
                </a:cubicBezTo>
                <a:cubicBezTo>
                  <a:pt x="2205154" y="553038"/>
                  <a:pt x="2256020" y="514163"/>
                  <a:pt x="2128604" y="539646"/>
                </a:cubicBezTo>
                <a:cubicBezTo>
                  <a:pt x="2113110" y="542745"/>
                  <a:pt x="2099405" y="553680"/>
                  <a:pt x="2083633" y="554636"/>
                </a:cubicBezTo>
                <a:cubicBezTo>
                  <a:pt x="1933923" y="563709"/>
                  <a:pt x="1783830" y="564629"/>
                  <a:pt x="1633928" y="569626"/>
                </a:cubicBezTo>
                <a:cubicBezTo>
                  <a:pt x="1501062" y="613914"/>
                  <a:pt x="1575396" y="603096"/>
                  <a:pt x="1409076" y="584616"/>
                </a:cubicBezTo>
                <a:cubicBezTo>
                  <a:pt x="1349115" y="589613"/>
                  <a:pt x="1286702" y="581911"/>
                  <a:pt x="1229194" y="599606"/>
                </a:cubicBezTo>
                <a:cubicBezTo>
                  <a:pt x="1214092" y="604253"/>
                  <a:pt x="1225377" y="633404"/>
                  <a:pt x="1214204" y="644577"/>
                </a:cubicBezTo>
                <a:cubicBezTo>
                  <a:pt x="1206942" y="651839"/>
                  <a:pt x="1128185" y="688552"/>
                  <a:pt x="1109272" y="689547"/>
                </a:cubicBezTo>
                <a:cubicBezTo>
                  <a:pt x="934557" y="698743"/>
                  <a:pt x="759502" y="699541"/>
                  <a:pt x="584617" y="704538"/>
                </a:cubicBezTo>
                <a:cubicBezTo>
                  <a:pt x="559633" y="709535"/>
                  <a:pt x="535144" y="719528"/>
                  <a:pt x="509666" y="719528"/>
                </a:cubicBezTo>
                <a:cubicBezTo>
                  <a:pt x="376053" y="719528"/>
                  <a:pt x="365283" y="713413"/>
                  <a:pt x="269823" y="689547"/>
                </a:cubicBezTo>
                <a:cubicBezTo>
                  <a:pt x="249836" y="674557"/>
                  <a:pt x="228665" y="661029"/>
                  <a:pt x="209863" y="644577"/>
                </a:cubicBezTo>
                <a:cubicBezTo>
                  <a:pt x="93546" y="542800"/>
                  <a:pt x="201221" y="618828"/>
                  <a:pt x="104931" y="554636"/>
                </a:cubicBezTo>
                <a:cubicBezTo>
                  <a:pt x="19012" y="425754"/>
                  <a:pt x="122022" y="588819"/>
                  <a:pt x="59961" y="464695"/>
                </a:cubicBezTo>
                <a:cubicBezTo>
                  <a:pt x="51904" y="448581"/>
                  <a:pt x="37298" y="436187"/>
                  <a:pt x="29981" y="419724"/>
                </a:cubicBezTo>
                <a:cubicBezTo>
                  <a:pt x="17146" y="390846"/>
                  <a:pt x="0" y="329783"/>
                  <a:pt x="0" y="329783"/>
                </a:cubicBezTo>
                <a:cubicBezTo>
                  <a:pt x="30328" y="147813"/>
                  <a:pt x="-20468" y="289194"/>
                  <a:pt x="59961" y="224852"/>
                </a:cubicBezTo>
                <a:cubicBezTo>
                  <a:pt x="74029" y="213598"/>
                  <a:pt x="78687" y="193950"/>
                  <a:pt x="89941" y="179882"/>
                </a:cubicBezTo>
                <a:cubicBezTo>
                  <a:pt x="98770" y="168846"/>
                  <a:pt x="133781" y="152673"/>
                  <a:pt x="119922" y="149901"/>
                </a:cubicBezTo>
                <a:cubicBezTo>
                  <a:pt x="85276" y="142972"/>
                  <a:pt x="14991" y="152399"/>
                  <a:pt x="59961" y="149901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78275" y="5448300"/>
            <a:ext cx="1687513" cy="1006475"/>
          </a:xfrm>
          <a:prstGeom prst="rect">
            <a:avLst/>
          </a:prstGeom>
          <a:ln w="381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30863" y="5156200"/>
            <a:ext cx="1819275" cy="1304925"/>
          </a:xfrm>
          <a:prstGeom prst="rect">
            <a:avLst/>
          </a:prstGeom>
          <a:ln w="381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242425" y="5484813"/>
            <a:ext cx="1855788" cy="985837"/>
          </a:xfrm>
          <a:prstGeom prst="rect">
            <a:avLst/>
          </a:prstGeom>
          <a:ln w="381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137" name="Skupina 20"/>
          <p:cNvGrpSpPr>
            <a:grpSpLocks/>
          </p:cNvGrpSpPr>
          <p:nvPr/>
        </p:nvGrpSpPr>
        <p:grpSpPr bwMode="auto">
          <a:xfrm>
            <a:off x="3962400" y="4851400"/>
            <a:ext cx="1712913" cy="825500"/>
            <a:chOff x="5441430" y="3957403"/>
            <a:chExt cx="1971204" cy="824958"/>
          </a:xfrm>
        </p:grpSpPr>
        <p:sp>
          <p:nvSpPr>
            <p:cNvPr id="17" name="Vývojový diagram: děrná páska 16"/>
            <p:cNvSpPr/>
            <p:nvPr/>
          </p:nvSpPr>
          <p:spPr>
            <a:xfrm>
              <a:off x="5441430" y="3957403"/>
              <a:ext cx="915267" cy="804335"/>
            </a:xfrm>
            <a:prstGeom prst="flowChartPunchedTap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9" name="Vývojový diagram: děrná páska 18"/>
            <p:cNvSpPr/>
            <p:nvPr/>
          </p:nvSpPr>
          <p:spPr>
            <a:xfrm flipH="1">
              <a:off x="6356697" y="3978027"/>
              <a:ext cx="1055937" cy="804334"/>
            </a:xfrm>
            <a:prstGeom prst="flowChartPunchedTap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138" name="Skupina 25"/>
          <p:cNvGrpSpPr>
            <a:grpSpLocks/>
          </p:cNvGrpSpPr>
          <p:nvPr/>
        </p:nvGrpSpPr>
        <p:grpSpPr bwMode="auto">
          <a:xfrm>
            <a:off x="9256713" y="4872038"/>
            <a:ext cx="1828800" cy="825500"/>
            <a:chOff x="5441430" y="3957403"/>
            <a:chExt cx="1971207" cy="824958"/>
          </a:xfrm>
        </p:grpSpPr>
        <p:sp>
          <p:nvSpPr>
            <p:cNvPr id="27" name="Vývojový diagram: děrná páska 26"/>
            <p:cNvSpPr/>
            <p:nvPr/>
          </p:nvSpPr>
          <p:spPr>
            <a:xfrm>
              <a:off x="5441430" y="3957403"/>
              <a:ext cx="913737" cy="804334"/>
            </a:xfrm>
            <a:prstGeom prst="flowChartPunchedTap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" name="Vývojový diagram: děrná páska 27"/>
            <p:cNvSpPr/>
            <p:nvPr/>
          </p:nvSpPr>
          <p:spPr>
            <a:xfrm flipH="1">
              <a:off x="6355167" y="3978026"/>
              <a:ext cx="1057470" cy="804335"/>
            </a:xfrm>
            <a:prstGeom prst="flowChartPunchedTap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2" name="Rovnoramenný trojúhelník 21"/>
          <p:cNvSpPr/>
          <p:nvPr/>
        </p:nvSpPr>
        <p:spPr>
          <a:xfrm>
            <a:off x="5640388" y="4078288"/>
            <a:ext cx="1844675" cy="1185862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Vývojový diagram: předdefinovaný postup 24"/>
          <p:cNvSpPr/>
          <p:nvPr/>
        </p:nvSpPr>
        <p:spPr>
          <a:xfrm>
            <a:off x="4157663" y="5605463"/>
            <a:ext cx="528637" cy="449262"/>
          </a:xfrm>
          <a:prstGeom prst="flowChartPredefinedProcess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Vývojový diagram: předdefinovaný postup 28"/>
          <p:cNvSpPr/>
          <p:nvPr/>
        </p:nvSpPr>
        <p:spPr>
          <a:xfrm>
            <a:off x="4891088" y="5616575"/>
            <a:ext cx="528637" cy="449263"/>
          </a:xfrm>
          <a:prstGeom prst="flowChartPredefinedProcess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: zkosené hrany 29"/>
          <p:cNvSpPr/>
          <p:nvPr/>
        </p:nvSpPr>
        <p:spPr>
          <a:xfrm>
            <a:off x="5759450" y="5580063"/>
            <a:ext cx="419100" cy="479425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: zkosené hrany 30"/>
          <p:cNvSpPr/>
          <p:nvPr/>
        </p:nvSpPr>
        <p:spPr>
          <a:xfrm>
            <a:off x="6297613" y="5580063"/>
            <a:ext cx="419100" cy="479425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: zkosené hrany 32"/>
          <p:cNvSpPr/>
          <p:nvPr/>
        </p:nvSpPr>
        <p:spPr>
          <a:xfrm>
            <a:off x="6931025" y="5584825"/>
            <a:ext cx="419100" cy="479425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376988" y="4560888"/>
            <a:ext cx="260350" cy="282575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9986963" y="4667250"/>
            <a:ext cx="261937" cy="2809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637088" y="4670425"/>
            <a:ext cx="261937" cy="2809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0139363" y="4819650"/>
            <a:ext cx="261937" cy="2809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" name="Vývojový diagram: zpoždění 51"/>
          <p:cNvSpPr/>
          <p:nvPr/>
        </p:nvSpPr>
        <p:spPr>
          <a:xfrm rot="16200000">
            <a:off x="9390063" y="5461000"/>
            <a:ext cx="612775" cy="612775"/>
          </a:xfrm>
          <a:prstGeom prst="flowChartDelay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Vývojový diagram: zpoždění 53"/>
          <p:cNvSpPr/>
          <p:nvPr/>
        </p:nvSpPr>
        <p:spPr>
          <a:xfrm rot="16200000">
            <a:off x="10229850" y="5476875"/>
            <a:ext cx="612775" cy="612775"/>
          </a:xfrm>
          <a:prstGeom prst="flowChartDelay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6" name="Přímá spojnice 55"/>
          <p:cNvCxnSpPr>
            <a:stCxn id="52" idx="3"/>
            <a:endCxn id="52" idx="1"/>
          </p:cNvCxnSpPr>
          <p:nvPr/>
        </p:nvCxnSpPr>
        <p:spPr>
          <a:xfrm>
            <a:off x="9696450" y="5461000"/>
            <a:ext cx="0" cy="6127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0536238" y="5489575"/>
            <a:ext cx="0" cy="6127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Mrak 61"/>
          <p:cNvSpPr/>
          <p:nvPr/>
        </p:nvSpPr>
        <p:spPr>
          <a:xfrm>
            <a:off x="10817225" y="4598988"/>
            <a:ext cx="1062038" cy="1960562"/>
          </a:xfrm>
          <a:prstGeom prst="cloud">
            <a:avLst/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5" name="Mrak 64"/>
          <p:cNvSpPr/>
          <p:nvPr/>
        </p:nvSpPr>
        <p:spPr>
          <a:xfrm>
            <a:off x="7708900" y="4324350"/>
            <a:ext cx="1236663" cy="1958975"/>
          </a:xfrm>
          <a:prstGeom prst="cloud">
            <a:avLst/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155" name="Skupina 63"/>
          <p:cNvGrpSpPr>
            <a:grpSpLocks/>
          </p:cNvGrpSpPr>
          <p:nvPr/>
        </p:nvGrpSpPr>
        <p:grpSpPr bwMode="auto">
          <a:xfrm>
            <a:off x="7450138" y="4879975"/>
            <a:ext cx="1784350" cy="1611313"/>
            <a:chOff x="7450112" y="4879204"/>
            <a:chExt cx="1783830" cy="1611442"/>
          </a:xfrm>
        </p:grpSpPr>
        <p:sp>
          <p:nvSpPr>
            <p:cNvPr id="14" name="Obdélník 13"/>
            <p:cNvSpPr/>
            <p:nvPr/>
          </p:nvSpPr>
          <p:spPr>
            <a:xfrm>
              <a:off x="7450112" y="5284049"/>
              <a:ext cx="1783830" cy="1185957"/>
            </a:xfrm>
            <a:prstGeom prst="rect">
              <a:avLst/>
            </a:prstGeom>
            <a:ln w="381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" name="Vývojový diagram: zpoždění 23"/>
            <p:cNvSpPr/>
            <p:nvPr/>
          </p:nvSpPr>
          <p:spPr>
            <a:xfrm rot="16200000">
              <a:off x="7838749" y="5530302"/>
              <a:ext cx="1006556" cy="914134"/>
            </a:xfrm>
            <a:prstGeom prst="flowChartDelay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7613576" y="4879204"/>
              <a:ext cx="261862" cy="28101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8894316" y="4883967"/>
              <a:ext cx="260274" cy="28100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8951449" y="5007802"/>
              <a:ext cx="147594" cy="2952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7683406" y="4968111"/>
              <a:ext cx="147595" cy="2968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59" name="Přímá spojnice 58"/>
            <p:cNvCxnSpPr>
              <a:stCxn id="24" idx="3"/>
              <a:endCxn id="24" idx="1"/>
            </p:cNvCxnSpPr>
            <p:nvPr/>
          </p:nvCxnSpPr>
          <p:spPr>
            <a:xfrm>
              <a:off x="8342027" y="5484090"/>
              <a:ext cx="0" cy="100655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56" name="TextovéPole 66"/>
          <p:cNvSpPr txBox="1">
            <a:spLocks noChangeArrowheads="1"/>
          </p:cNvSpPr>
          <p:nvPr/>
        </p:nvSpPr>
        <p:spPr bwMode="auto">
          <a:xfrm>
            <a:off x="4430713" y="4919663"/>
            <a:ext cx="8016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MCCLXV</a:t>
            </a:r>
          </a:p>
        </p:txBody>
      </p:sp>
      <p:sp>
        <p:nvSpPr>
          <p:cNvPr id="5157" name="TextovéPole 67"/>
          <p:cNvSpPr txBox="1">
            <a:spLocks noChangeArrowheads="1"/>
          </p:cNvSpPr>
          <p:nvPr/>
        </p:nvSpPr>
        <p:spPr bwMode="auto">
          <a:xfrm>
            <a:off x="6186488" y="4967288"/>
            <a:ext cx="7651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MCCCXI</a:t>
            </a:r>
          </a:p>
        </p:txBody>
      </p:sp>
      <p:sp>
        <p:nvSpPr>
          <p:cNvPr id="5158" name="TextovéPole 69"/>
          <p:cNvSpPr txBox="1">
            <a:spLocks noChangeArrowheads="1"/>
          </p:cNvSpPr>
          <p:nvPr/>
        </p:nvSpPr>
        <p:spPr bwMode="auto">
          <a:xfrm>
            <a:off x="9663113" y="4895850"/>
            <a:ext cx="10033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MCCCXCVII</a:t>
            </a:r>
          </a:p>
        </p:txBody>
      </p:sp>
      <p:cxnSp>
        <p:nvCxnSpPr>
          <p:cNvPr id="72" name="Přímá spojnice 71"/>
          <p:cNvCxnSpPr>
            <a:cxnSpLocks/>
          </p:cNvCxnSpPr>
          <p:nvPr/>
        </p:nvCxnSpPr>
        <p:spPr>
          <a:xfrm flipV="1">
            <a:off x="3973513" y="5392738"/>
            <a:ext cx="3498850" cy="1587"/>
          </a:xfrm>
          <a:prstGeom prst="line">
            <a:avLst/>
          </a:prstGeom>
          <a:ln w="571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9234488" y="5273675"/>
            <a:ext cx="1711325" cy="30163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Volný tvar: obrazec 77"/>
          <p:cNvSpPr/>
          <p:nvPr/>
        </p:nvSpPr>
        <p:spPr>
          <a:xfrm>
            <a:off x="11264900" y="4889500"/>
            <a:ext cx="147638" cy="1577975"/>
          </a:xfrm>
          <a:custGeom>
            <a:avLst/>
            <a:gdLst>
              <a:gd name="connsiteX0" fmla="*/ 26617 w 147553"/>
              <a:gd name="connsiteY0" fmla="*/ 1577009 h 1577009"/>
              <a:gd name="connsiteX1" fmla="*/ 53122 w 147553"/>
              <a:gd name="connsiteY1" fmla="*/ 1470991 h 1577009"/>
              <a:gd name="connsiteX2" fmla="*/ 119382 w 147553"/>
              <a:gd name="connsiteY2" fmla="*/ 1351722 h 1577009"/>
              <a:gd name="connsiteX3" fmla="*/ 106130 w 147553"/>
              <a:gd name="connsiteY3" fmla="*/ 1219200 h 1577009"/>
              <a:gd name="connsiteX4" fmla="*/ 53122 w 147553"/>
              <a:gd name="connsiteY4" fmla="*/ 1152939 h 1577009"/>
              <a:gd name="connsiteX5" fmla="*/ 26617 w 147553"/>
              <a:gd name="connsiteY5" fmla="*/ 1113183 h 1577009"/>
              <a:gd name="connsiteX6" fmla="*/ 26617 w 147553"/>
              <a:gd name="connsiteY6" fmla="*/ 742122 h 1577009"/>
              <a:gd name="connsiteX7" fmla="*/ 66374 w 147553"/>
              <a:gd name="connsiteY7" fmla="*/ 649357 h 1577009"/>
              <a:gd name="connsiteX8" fmla="*/ 106130 w 147553"/>
              <a:gd name="connsiteY8" fmla="*/ 530087 h 1577009"/>
              <a:gd name="connsiteX9" fmla="*/ 119382 w 147553"/>
              <a:gd name="connsiteY9" fmla="*/ 490331 h 1577009"/>
              <a:gd name="connsiteX10" fmla="*/ 132635 w 147553"/>
              <a:gd name="connsiteY10" fmla="*/ 265044 h 1577009"/>
              <a:gd name="connsiteX11" fmla="*/ 145887 w 147553"/>
              <a:gd name="connsiteY11" fmla="*/ 225287 h 1577009"/>
              <a:gd name="connsiteX12" fmla="*/ 145887 w 147553"/>
              <a:gd name="connsiteY12" fmla="*/ 0 h 15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7553" h="1577009">
                <a:moveTo>
                  <a:pt x="26617" y="1577009"/>
                </a:moveTo>
                <a:cubicBezTo>
                  <a:pt x="30290" y="1558645"/>
                  <a:pt x="40386" y="1493916"/>
                  <a:pt x="53122" y="1470991"/>
                </a:cubicBezTo>
                <a:cubicBezTo>
                  <a:pt x="129067" y="1334290"/>
                  <a:pt x="89396" y="1441679"/>
                  <a:pt x="119382" y="1351722"/>
                </a:cubicBezTo>
                <a:cubicBezTo>
                  <a:pt x="114965" y="1307548"/>
                  <a:pt x="116112" y="1262457"/>
                  <a:pt x="106130" y="1219200"/>
                </a:cubicBezTo>
                <a:cubicBezTo>
                  <a:pt x="99516" y="1190541"/>
                  <a:pt x="69847" y="1173845"/>
                  <a:pt x="53122" y="1152939"/>
                </a:cubicBezTo>
                <a:cubicBezTo>
                  <a:pt x="43172" y="1140502"/>
                  <a:pt x="35452" y="1126435"/>
                  <a:pt x="26617" y="1113183"/>
                </a:cubicBezTo>
                <a:cubicBezTo>
                  <a:pt x="-20615" y="971484"/>
                  <a:pt x="5134" y="1064366"/>
                  <a:pt x="26617" y="742122"/>
                </a:cubicBezTo>
                <a:cubicBezTo>
                  <a:pt x="31103" y="674825"/>
                  <a:pt x="30163" y="685567"/>
                  <a:pt x="66374" y="649357"/>
                </a:cubicBezTo>
                <a:lnTo>
                  <a:pt x="106130" y="530087"/>
                </a:lnTo>
                <a:lnTo>
                  <a:pt x="119382" y="490331"/>
                </a:lnTo>
                <a:cubicBezTo>
                  <a:pt x="123800" y="415235"/>
                  <a:pt x="125150" y="339896"/>
                  <a:pt x="132635" y="265044"/>
                </a:cubicBezTo>
                <a:cubicBezTo>
                  <a:pt x="134025" y="251144"/>
                  <a:pt x="145189" y="239239"/>
                  <a:pt x="145887" y="225287"/>
                </a:cubicBezTo>
                <a:cubicBezTo>
                  <a:pt x="149637" y="150285"/>
                  <a:pt x="145887" y="75096"/>
                  <a:pt x="145887" y="0"/>
                </a:cubicBezTo>
              </a:path>
            </a:pathLst>
          </a:custGeom>
          <a:noFill/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9" name="Volný tvar: obrazec 78"/>
          <p:cNvSpPr/>
          <p:nvPr/>
        </p:nvSpPr>
        <p:spPr>
          <a:xfrm flipH="1">
            <a:off x="11176000" y="5022850"/>
            <a:ext cx="155575" cy="1041400"/>
          </a:xfrm>
          <a:custGeom>
            <a:avLst/>
            <a:gdLst>
              <a:gd name="connsiteX0" fmla="*/ 26617 w 147553"/>
              <a:gd name="connsiteY0" fmla="*/ 1577009 h 1577009"/>
              <a:gd name="connsiteX1" fmla="*/ 53122 w 147553"/>
              <a:gd name="connsiteY1" fmla="*/ 1470991 h 1577009"/>
              <a:gd name="connsiteX2" fmla="*/ 119382 w 147553"/>
              <a:gd name="connsiteY2" fmla="*/ 1351722 h 1577009"/>
              <a:gd name="connsiteX3" fmla="*/ 106130 w 147553"/>
              <a:gd name="connsiteY3" fmla="*/ 1219200 h 1577009"/>
              <a:gd name="connsiteX4" fmla="*/ 53122 w 147553"/>
              <a:gd name="connsiteY4" fmla="*/ 1152939 h 1577009"/>
              <a:gd name="connsiteX5" fmla="*/ 26617 w 147553"/>
              <a:gd name="connsiteY5" fmla="*/ 1113183 h 1577009"/>
              <a:gd name="connsiteX6" fmla="*/ 26617 w 147553"/>
              <a:gd name="connsiteY6" fmla="*/ 742122 h 1577009"/>
              <a:gd name="connsiteX7" fmla="*/ 66374 w 147553"/>
              <a:gd name="connsiteY7" fmla="*/ 649357 h 1577009"/>
              <a:gd name="connsiteX8" fmla="*/ 106130 w 147553"/>
              <a:gd name="connsiteY8" fmla="*/ 530087 h 1577009"/>
              <a:gd name="connsiteX9" fmla="*/ 119382 w 147553"/>
              <a:gd name="connsiteY9" fmla="*/ 490331 h 1577009"/>
              <a:gd name="connsiteX10" fmla="*/ 132635 w 147553"/>
              <a:gd name="connsiteY10" fmla="*/ 265044 h 1577009"/>
              <a:gd name="connsiteX11" fmla="*/ 145887 w 147553"/>
              <a:gd name="connsiteY11" fmla="*/ 225287 h 1577009"/>
              <a:gd name="connsiteX12" fmla="*/ 145887 w 147553"/>
              <a:gd name="connsiteY12" fmla="*/ 0 h 15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7553" h="1577009">
                <a:moveTo>
                  <a:pt x="26617" y="1577009"/>
                </a:moveTo>
                <a:cubicBezTo>
                  <a:pt x="30290" y="1558645"/>
                  <a:pt x="40386" y="1493916"/>
                  <a:pt x="53122" y="1470991"/>
                </a:cubicBezTo>
                <a:cubicBezTo>
                  <a:pt x="129067" y="1334290"/>
                  <a:pt x="89396" y="1441679"/>
                  <a:pt x="119382" y="1351722"/>
                </a:cubicBezTo>
                <a:cubicBezTo>
                  <a:pt x="114965" y="1307548"/>
                  <a:pt x="116112" y="1262457"/>
                  <a:pt x="106130" y="1219200"/>
                </a:cubicBezTo>
                <a:cubicBezTo>
                  <a:pt x="99516" y="1190541"/>
                  <a:pt x="69847" y="1173845"/>
                  <a:pt x="53122" y="1152939"/>
                </a:cubicBezTo>
                <a:cubicBezTo>
                  <a:pt x="43172" y="1140502"/>
                  <a:pt x="35452" y="1126435"/>
                  <a:pt x="26617" y="1113183"/>
                </a:cubicBezTo>
                <a:cubicBezTo>
                  <a:pt x="-20615" y="971484"/>
                  <a:pt x="5134" y="1064366"/>
                  <a:pt x="26617" y="742122"/>
                </a:cubicBezTo>
                <a:cubicBezTo>
                  <a:pt x="31103" y="674825"/>
                  <a:pt x="30163" y="685567"/>
                  <a:pt x="66374" y="649357"/>
                </a:cubicBezTo>
                <a:lnTo>
                  <a:pt x="106130" y="530087"/>
                </a:lnTo>
                <a:lnTo>
                  <a:pt x="119382" y="490331"/>
                </a:lnTo>
                <a:cubicBezTo>
                  <a:pt x="123800" y="415235"/>
                  <a:pt x="125150" y="339896"/>
                  <a:pt x="132635" y="265044"/>
                </a:cubicBezTo>
                <a:cubicBezTo>
                  <a:pt x="134025" y="251144"/>
                  <a:pt x="145189" y="239239"/>
                  <a:pt x="145887" y="225287"/>
                </a:cubicBezTo>
                <a:cubicBezTo>
                  <a:pt x="149637" y="150285"/>
                  <a:pt x="145887" y="75096"/>
                  <a:pt x="145887" y="0"/>
                </a:cubicBezTo>
              </a:path>
            </a:pathLst>
          </a:custGeom>
          <a:noFill/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" name="Volný tvar: obrazec 79"/>
          <p:cNvSpPr/>
          <p:nvPr/>
        </p:nvSpPr>
        <p:spPr>
          <a:xfrm>
            <a:off x="11252200" y="5043488"/>
            <a:ext cx="371475" cy="1411287"/>
          </a:xfrm>
          <a:custGeom>
            <a:avLst/>
            <a:gdLst>
              <a:gd name="connsiteX0" fmla="*/ 26617 w 147553"/>
              <a:gd name="connsiteY0" fmla="*/ 1577009 h 1577009"/>
              <a:gd name="connsiteX1" fmla="*/ 53122 w 147553"/>
              <a:gd name="connsiteY1" fmla="*/ 1470991 h 1577009"/>
              <a:gd name="connsiteX2" fmla="*/ 119382 w 147553"/>
              <a:gd name="connsiteY2" fmla="*/ 1351722 h 1577009"/>
              <a:gd name="connsiteX3" fmla="*/ 106130 w 147553"/>
              <a:gd name="connsiteY3" fmla="*/ 1219200 h 1577009"/>
              <a:gd name="connsiteX4" fmla="*/ 53122 w 147553"/>
              <a:gd name="connsiteY4" fmla="*/ 1152939 h 1577009"/>
              <a:gd name="connsiteX5" fmla="*/ 26617 w 147553"/>
              <a:gd name="connsiteY5" fmla="*/ 1113183 h 1577009"/>
              <a:gd name="connsiteX6" fmla="*/ 26617 w 147553"/>
              <a:gd name="connsiteY6" fmla="*/ 742122 h 1577009"/>
              <a:gd name="connsiteX7" fmla="*/ 66374 w 147553"/>
              <a:gd name="connsiteY7" fmla="*/ 649357 h 1577009"/>
              <a:gd name="connsiteX8" fmla="*/ 106130 w 147553"/>
              <a:gd name="connsiteY8" fmla="*/ 530087 h 1577009"/>
              <a:gd name="connsiteX9" fmla="*/ 119382 w 147553"/>
              <a:gd name="connsiteY9" fmla="*/ 490331 h 1577009"/>
              <a:gd name="connsiteX10" fmla="*/ 132635 w 147553"/>
              <a:gd name="connsiteY10" fmla="*/ 265044 h 1577009"/>
              <a:gd name="connsiteX11" fmla="*/ 145887 w 147553"/>
              <a:gd name="connsiteY11" fmla="*/ 225287 h 1577009"/>
              <a:gd name="connsiteX12" fmla="*/ 145887 w 147553"/>
              <a:gd name="connsiteY12" fmla="*/ 0 h 15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7553" h="1577009">
                <a:moveTo>
                  <a:pt x="26617" y="1577009"/>
                </a:moveTo>
                <a:cubicBezTo>
                  <a:pt x="30290" y="1558645"/>
                  <a:pt x="40386" y="1493916"/>
                  <a:pt x="53122" y="1470991"/>
                </a:cubicBezTo>
                <a:cubicBezTo>
                  <a:pt x="129067" y="1334290"/>
                  <a:pt x="89396" y="1441679"/>
                  <a:pt x="119382" y="1351722"/>
                </a:cubicBezTo>
                <a:cubicBezTo>
                  <a:pt x="114965" y="1307548"/>
                  <a:pt x="116112" y="1262457"/>
                  <a:pt x="106130" y="1219200"/>
                </a:cubicBezTo>
                <a:cubicBezTo>
                  <a:pt x="99516" y="1190541"/>
                  <a:pt x="69847" y="1173845"/>
                  <a:pt x="53122" y="1152939"/>
                </a:cubicBezTo>
                <a:cubicBezTo>
                  <a:pt x="43172" y="1140502"/>
                  <a:pt x="35452" y="1126435"/>
                  <a:pt x="26617" y="1113183"/>
                </a:cubicBezTo>
                <a:cubicBezTo>
                  <a:pt x="-20615" y="971484"/>
                  <a:pt x="5134" y="1064366"/>
                  <a:pt x="26617" y="742122"/>
                </a:cubicBezTo>
                <a:cubicBezTo>
                  <a:pt x="31103" y="674825"/>
                  <a:pt x="30163" y="685567"/>
                  <a:pt x="66374" y="649357"/>
                </a:cubicBezTo>
                <a:lnTo>
                  <a:pt x="106130" y="530087"/>
                </a:lnTo>
                <a:lnTo>
                  <a:pt x="119382" y="490331"/>
                </a:lnTo>
                <a:cubicBezTo>
                  <a:pt x="123800" y="415235"/>
                  <a:pt x="125150" y="339896"/>
                  <a:pt x="132635" y="265044"/>
                </a:cubicBezTo>
                <a:cubicBezTo>
                  <a:pt x="134025" y="251144"/>
                  <a:pt x="145189" y="239239"/>
                  <a:pt x="145887" y="225287"/>
                </a:cubicBezTo>
                <a:cubicBezTo>
                  <a:pt x="149637" y="150285"/>
                  <a:pt x="145887" y="75096"/>
                  <a:pt x="145887" y="0"/>
                </a:cubicBezTo>
              </a:path>
            </a:pathLst>
          </a:custGeom>
          <a:noFill/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" name="Volný tvar: obrazec 80"/>
          <p:cNvSpPr/>
          <p:nvPr/>
        </p:nvSpPr>
        <p:spPr>
          <a:xfrm>
            <a:off x="8308975" y="4638675"/>
            <a:ext cx="79375" cy="609600"/>
          </a:xfrm>
          <a:custGeom>
            <a:avLst/>
            <a:gdLst>
              <a:gd name="connsiteX0" fmla="*/ 79513 w 79513"/>
              <a:gd name="connsiteY0" fmla="*/ 0 h 609600"/>
              <a:gd name="connsiteX1" fmla="*/ 66261 w 79513"/>
              <a:gd name="connsiteY1" fmla="*/ 66261 h 609600"/>
              <a:gd name="connsiteX2" fmla="*/ 13252 w 79513"/>
              <a:gd name="connsiteY2" fmla="*/ 145774 h 609600"/>
              <a:gd name="connsiteX3" fmla="*/ 0 w 79513"/>
              <a:gd name="connsiteY3" fmla="*/ 185530 h 609600"/>
              <a:gd name="connsiteX4" fmla="*/ 26504 w 79513"/>
              <a:gd name="connsiteY4" fmla="*/ 397565 h 609600"/>
              <a:gd name="connsiteX5" fmla="*/ 53009 w 79513"/>
              <a:gd name="connsiteY5" fmla="*/ 477078 h 609600"/>
              <a:gd name="connsiteX6" fmla="*/ 66261 w 79513"/>
              <a:gd name="connsiteY6" fmla="*/ 6096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513" h="609600">
                <a:moveTo>
                  <a:pt x="79513" y="0"/>
                </a:moveTo>
                <a:cubicBezTo>
                  <a:pt x="75096" y="22087"/>
                  <a:pt x="75582" y="45756"/>
                  <a:pt x="66261" y="66261"/>
                </a:cubicBezTo>
                <a:cubicBezTo>
                  <a:pt x="53080" y="95260"/>
                  <a:pt x="13252" y="145774"/>
                  <a:pt x="13252" y="145774"/>
                </a:cubicBezTo>
                <a:cubicBezTo>
                  <a:pt x="8835" y="159026"/>
                  <a:pt x="0" y="171561"/>
                  <a:pt x="0" y="185530"/>
                </a:cubicBezTo>
                <a:cubicBezTo>
                  <a:pt x="0" y="262564"/>
                  <a:pt x="5407" y="327241"/>
                  <a:pt x="26504" y="397565"/>
                </a:cubicBezTo>
                <a:cubicBezTo>
                  <a:pt x="34532" y="424325"/>
                  <a:pt x="47530" y="449682"/>
                  <a:pt x="53009" y="477078"/>
                </a:cubicBezTo>
                <a:cubicBezTo>
                  <a:pt x="70593" y="564997"/>
                  <a:pt x="66261" y="520815"/>
                  <a:pt x="66261" y="609600"/>
                </a:cubicBezTo>
              </a:path>
            </a:pathLst>
          </a:cu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3" name="Volný tvar: obrazec 82"/>
          <p:cNvSpPr/>
          <p:nvPr/>
        </p:nvSpPr>
        <p:spPr>
          <a:xfrm rot="1698485">
            <a:off x="8480425" y="4684713"/>
            <a:ext cx="74613" cy="609600"/>
          </a:xfrm>
          <a:custGeom>
            <a:avLst/>
            <a:gdLst>
              <a:gd name="connsiteX0" fmla="*/ 79513 w 79513"/>
              <a:gd name="connsiteY0" fmla="*/ 0 h 609600"/>
              <a:gd name="connsiteX1" fmla="*/ 66261 w 79513"/>
              <a:gd name="connsiteY1" fmla="*/ 66261 h 609600"/>
              <a:gd name="connsiteX2" fmla="*/ 13252 w 79513"/>
              <a:gd name="connsiteY2" fmla="*/ 145774 h 609600"/>
              <a:gd name="connsiteX3" fmla="*/ 0 w 79513"/>
              <a:gd name="connsiteY3" fmla="*/ 185530 h 609600"/>
              <a:gd name="connsiteX4" fmla="*/ 26504 w 79513"/>
              <a:gd name="connsiteY4" fmla="*/ 397565 h 609600"/>
              <a:gd name="connsiteX5" fmla="*/ 53009 w 79513"/>
              <a:gd name="connsiteY5" fmla="*/ 477078 h 609600"/>
              <a:gd name="connsiteX6" fmla="*/ 66261 w 79513"/>
              <a:gd name="connsiteY6" fmla="*/ 6096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513" h="609600">
                <a:moveTo>
                  <a:pt x="79513" y="0"/>
                </a:moveTo>
                <a:cubicBezTo>
                  <a:pt x="75096" y="22087"/>
                  <a:pt x="75582" y="45756"/>
                  <a:pt x="66261" y="66261"/>
                </a:cubicBezTo>
                <a:cubicBezTo>
                  <a:pt x="53080" y="95260"/>
                  <a:pt x="13252" y="145774"/>
                  <a:pt x="13252" y="145774"/>
                </a:cubicBezTo>
                <a:cubicBezTo>
                  <a:pt x="8835" y="159026"/>
                  <a:pt x="0" y="171561"/>
                  <a:pt x="0" y="185530"/>
                </a:cubicBezTo>
                <a:cubicBezTo>
                  <a:pt x="0" y="262564"/>
                  <a:pt x="5407" y="327241"/>
                  <a:pt x="26504" y="397565"/>
                </a:cubicBezTo>
                <a:cubicBezTo>
                  <a:pt x="34532" y="424325"/>
                  <a:pt x="47530" y="449682"/>
                  <a:pt x="53009" y="477078"/>
                </a:cubicBezTo>
                <a:cubicBezTo>
                  <a:pt x="70593" y="564997"/>
                  <a:pt x="66261" y="520815"/>
                  <a:pt x="66261" y="609600"/>
                </a:cubicBezTo>
              </a:path>
            </a:pathLst>
          </a:cu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5" name="Volný tvar: obrazec 84"/>
          <p:cNvSpPr/>
          <p:nvPr/>
        </p:nvSpPr>
        <p:spPr>
          <a:xfrm rot="19782792" flipH="1">
            <a:off x="8210550" y="4670425"/>
            <a:ext cx="60325" cy="609600"/>
          </a:xfrm>
          <a:custGeom>
            <a:avLst/>
            <a:gdLst>
              <a:gd name="connsiteX0" fmla="*/ 79513 w 79513"/>
              <a:gd name="connsiteY0" fmla="*/ 0 h 609600"/>
              <a:gd name="connsiteX1" fmla="*/ 66261 w 79513"/>
              <a:gd name="connsiteY1" fmla="*/ 66261 h 609600"/>
              <a:gd name="connsiteX2" fmla="*/ 13252 w 79513"/>
              <a:gd name="connsiteY2" fmla="*/ 145774 h 609600"/>
              <a:gd name="connsiteX3" fmla="*/ 0 w 79513"/>
              <a:gd name="connsiteY3" fmla="*/ 185530 h 609600"/>
              <a:gd name="connsiteX4" fmla="*/ 26504 w 79513"/>
              <a:gd name="connsiteY4" fmla="*/ 397565 h 609600"/>
              <a:gd name="connsiteX5" fmla="*/ 53009 w 79513"/>
              <a:gd name="connsiteY5" fmla="*/ 477078 h 609600"/>
              <a:gd name="connsiteX6" fmla="*/ 66261 w 79513"/>
              <a:gd name="connsiteY6" fmla="*/ 6096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513" h="609600">
                <a:moveTo>
                  <a:pt x="79513" y="0"/>
                </a:moveTo>
                <a:cubicBezTo>
                  <a:pt x="75096" y="22087"/>
                  <a:pt x="75582" y="45756"/>
                  <a:pt x="66261" y="66261"/>
                </a:cubicBezTo>
                <a:cubicBezTo>
                  <a:pt x="53080" y="95260"/>
                  <a:pt x="13252" y="145774"/>
                  <a:pt x="13252" y="145774"/>
                </a:cubicBezTo>
                <a:cubicBezTo>
                  <a:pt x="8835" y="159026"/>
                  <a:pt x="0" y="171561"/>
                  <a:pt x="0" y="185530"/>
                </a:cubicBezTo>
                <a:cubicBezTo>
                  <a:pt x="0" y="262564"/>
                  <a:pt x="5407" y="327241"/>
                  <a:pt x="26504" y="397565"/>
                </a:cubicBezTo>
                <a:cubicBezTo>
                  <a:pt x="34532" y="424325"/>
                  <a:pt x="47530" y="449682"/>
                  <a:pt x="53009" y="477078"/>
                </a:cubicBezTo>
                <a:cubicBezTo>
                  <a:pt x="70593" y="564997"/>
                  <a:pt x="66261" y="520815"/>
                  <a:pt x="66261" y="609600"/>
                </a:cubicBezTo>
              </a:path>
            </a:pathLst>
          </a:cu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6" name="Volný tvar: obrazec 85"/>
          <p:cNvSpPr/>
          <p:nvPr/>
        </p:nvSpPr>
        <p:spPr>
          <a:xfrm>
            <a:off x="11304588" y="6069013"/>
            <a:ext cx="265112" cy="411162"/>
          </a:xfrm>
          <a:custGeom>
            <a:avLst/>
            <a:gdLst>
              <a:gd name="connsiteX0" fmla="*/ 0 w 265044"/>
              <a:gd name="connsiteY0" fmla="*/ 0 h 410817"/>
              <a:gd name="connsiteX1" fmla="*/ 145774 w 265044"/>
              <a:gd name="connsiteY1" fmla="*/ 13252 h 410817"/>
              <a:gd name="connsiteX2" fmla="*/ 251792 w 265044"/>
              <a:gd name="connsiteY2" fmla="*/ 26504 h 410817"/>
              <a:gd name="connsiteX3" fmla="*/ 265044 w 265044"/>
              <a:gd name="connsiteY3" fmla="*/ 66261 h 410817"/>
              <a:gd name="connsiteX4" fmla="*/ 251792 w 265044"/>
              <a:gd name="connsiteY4" fmla="*/ 212034 h 410817"/>
              <a:gd name="connsiteX5" fmla="*/ 132522 w 265044"/>
              <a:gd name="connsiteY5" fmla="*/ 278295 h 410817"/>
              <a:gd name="connsiteX6" fmla="*/ 106018 w 265044"/>
              <a:gd name="connsiteY6" fmla="*/ 304800 h 410817"/>
              <a:gd name="connsiteX7" fmla="*/ 66261 w 265044"/>
              <a:gd name="connsiteY7" fmla="*/ 331304 h 410817"/>
              <a:gd name="connsiteX8" fmla="*/ 26505 w 265044"/>
              <a:gd name="connsiteY8" fmla="*/ 410817 h 410817"/>
              <a:gd name="connsiteX9" fmla="*/ 39757 w 265044"/>
              <a:gd name="connsiteY9" fmla="*/ 238539 h 410817"/>
              <a:gd name="connsiteX10" fmla="*/ 66261 w 265044"/>
              <a:gd name="connsiteY10" fmla="*/ 26504 h 410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5044" h="410817">
                <a:moveTo>
                  <a:pt x="0" y="0"/>
                </a:moveTo>
                <a:lnTo>
                  <a:pt x="145774" y="13252"/>
                </a:lnTo>
                <a:cubicBezTo>
                  <a:pt x="181193" y="16980"/>
                  <a:pt x="219247" y="12040"/>
                  <a:pt x="251792" y="26504"/>
                </a:cubicBezTo>
                <a:cubicBezTo>
                  <a:pt x="264557" y="32177"/>
                  <a:pt x="260627" y="53009"/>
                  <a:pt x="265044" y="66261"/>
                </a:cubicBezTo>
                <a:cubicBezTo>
                  <a:pt x="260627" y="114852"/>
                  <a:pt x="272425" y="167820"/>
                  <a:pt x="251792" y="212034"/>
                </a:cubicBezTo>
                <a:cubicBezTo>
                  <a:pt x="235003" y="248010"/>
                  <a:pt x="169895" y="265838"/>
                  <a:pt x="132522" y="278295"/>
                </a:cubicBezTo>
                <a:cubicBezTo>
                  <a:pt x="123687" y="287130"/>
                  <a:pt x="115774" y="296995"/>
                  <a:pt x="106018" y="304800"/>
                </a:cubicBezTo>
                <a:cubicBezTo>
                  <a:pt x="93581" y="314750"/>
                  <a:pt x="77523" y="320042"/>
                  <a:pt x="66261" y="331304"/>
                </a:cubicBezTo>
                <a:cubicBezTo>
                  <a:pt x="40572" y="356993"/>
                  <a:pt x="37283" y="378483"/>
                  <a:pt x="26505" y="410817"/>
                </a:cubicBezTo>
                <a:cubicBezTo>
                  <a:pt x="30922" y="353391"/>
                  <a:pt x="31612" y="295556"/>
                  <a:pt x="39757" y="238539"/>
                </a:cubicBezTo>
                <a:cubicBezTo>
                  <a:pt x="74832" y="-6988"/>
                  <a:pt x="66261" y="271031"/>
                  <a:pt x="66261" y="26504"/>
                </a:cubicBezTo>
              </a:path>
            </a:pathLst>
          </a:cu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0" name="Přímá spojnice 89"/>
          <p:cNvCxnSpPr>
            <a:cxnSpLocks/>
            <a:endCxn id="52" idx="2"/>
          </p:cNvCxnSpPr>
          <p:nvPr/>
        </p:nvCxnSpPr>
        <p:spPr>
          <a:xfrm flipV="1">
            <a:off x="9390063" y="5767388"/>
            <a:ext cx="612775" cy="158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cxnSpLocks/>
          </p:cNvCxnSpPr>
          <p:nvPr/>
        </p:nvCxnSpPr>
        <p:spPr>
          <a:xfrm flipV="1">
            <a:off x="10218738" y="5775325"/>
            <a:ext cx="612775" cy="158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Obdélník 91"/>
          <p:cNvSpPr/>
          <p:nvPr/>
        </p:nvSpPr>
        <p:spPr>
          <a:xfrm>
            <a:off x="315913" y="6454775"/>
            <a:ext cx="11876087" cy="234950"/>
          </a:xfrm>
          <a:custGeom>
            <a:avLst/>
            <a:gdLst>
              <a:gd name="connsiteX0" fmla="*/ 0 w 8191261"/>
              <a:gd name="connsiteY0" fmla="*/ 0 h 221871"/>
              <a:gd name="connsiteX1" fmla="*/ 8191261 w 8191261"/>
              <a:gd name="connsiteY1" fmla="*/ 0 h 221871"/>
              <a:gd name="connsiteX2" fmla="*/ 8191261 w 8191261"/>
              <a:gd name="connsiteY2" fmla="*/ 221871 h 221871"/>
              <a:gd name="connsiteX3" fmla="*/ 0 w 8191261"/>
              <a:gd name="connsiteY3" fmla="*/ 221871 h 221871"/>
              <a:gd name="connsiteX4" fmla="*/ 0 w 8191261"/>
              <a:gd name="connsiteY4" fmla="*/ 0 h 221871"/>
              <a:gd name="connsiteX0" fmla="*/ 3684104 w 11875365"/>
              <a:gd name="connsiteY0" fmla="*/ 0 h 235123"/>
              <a:gd name="connsiteX1" fmla="*/ 11875365 w 11875365"/>
              <a:gd name="connsiteY1" fmla="*/ 0 h 235123"/>
              <a:gd name="connsiteX2" fmla="*/ 11875365 w 11875365"/>
              <a:gd name="connsiteY2" fmla="*/ 221871 h 235123"/>
              <a:gd name="connsiteX3" fmla="*/ 0 w 11875365"/>
              <a:gd name="connsiteY3" fmla="*/ 235123 h 235123"/>
              <a:gd name="connsiteX4" fmla="*/ 3684104 w 11875365"/>
              <a:gd name="connsiteY4" fmla="*/ 0 h 235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75365" h="235123">
                <a:moveTo>
                  <a:pt x="3684104" y="0"/>
                </a:moveTo>
                <a:lnTo>
                  <a:pt x="11875365" y="0"/>
                </a:lnTo>
                <a:lnTo>
                  <a:pt x="11875365" y="221871"/>
                </a:lnTo>
                <a:lnTo>
                  <a:pt x="0" y="235123"/>
                </a:lnTo>
                <a:lnTo>
                  <a:pt x="3684104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71" name="TextovéPole 92"/>
          <p:cNvSpPr txBox="1">
            <a:spLocks noChangeArrowheads="1"/>
          </p:cNvSpPr>
          <p:nvPr/>
        </p:nvSpPr>
        <p:spPr bwMode="auto">
          <a:xfrm>
            <a:off x="1550988" y="3686175"/>
            <a:ext cx="7219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3. Urči podle letopočtu, kdy </a:t>
            </a:r>
            <a:r>
              <a:rPr lang="cs-CZ" altLang="cs-CZ" sz="2400" dirty="0" smtClean="0"/>
              <a:t>byla postavená </a:t>
            </a:r>
            <a:r>
              <a:rPr lang="cs-CZ" altLang="cs-CZ" sz="2400" dirty="0"/>
              <a:t>tato stavení. </a:t>
            </a:r>
          </a:p>
        </p:txBody>
      </p:sp>
      <p:sp>
        <p:nvSpPr>
          <p:cNvPr id="5172" name="TextovéPole 93"/>
          <p:cNvSpPr txBox="1">
            <a:spLocks noChangeArrowheads="1"/>
          </p:cNvSpPr>
          <p:nvPr/>
        </p:nvSpPr>
        <p:spPr bwMode="auto">
          <a:xfrm>
            <a:off x="9039225" y="3719513"/>
            <a:ext cx="808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1265</a:t>
            </a:r>
          </a:p>
          <a:p>
            <a:pPr eaLnBrk="1" hangingPunct="1"/>
            <a:r>
              <a:rPr lang="cs-CZ" altLang="cs-CZ" sz="2400"/>
              <a:t>1311</a:t>
            </a:r>
          </a:p>
          <a:p>
            <a:pPr eaLnBrk="1" hangingPunct="1"/>
            <a:r>
              <a:rPr lang="cs-CZ" altLang="cs-CZ" sz="2400"/>
              <a:t>1397</a:t>
            </a:r>
          </a:p>
        </p:txBody>
      </p:sp>
      <p:sp>
        <p:nvSpPr>
          <p:cNvPr id="3072" name="Obdélník 3071"/>
          <p:cNvSpPr/>
          <p:nvPr/>
        </p:nvSpPr>
        <p:spPr>
          <a:xfrm>
            <a:off x="9001125" y="3700463"/>
            <a:ext cx="827088" cy="1219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307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9719" y="463123"/>
            <a:ext cx="1803816" cy="2847975"/>
          </a:xfrm>
          <a:prstGeom prst="rect">
            <a:avLst/>
          </a:prstGeom>
          <a:noFill/>
          <a:effectLst>
            <a:outerShdw blurRad="800100" dir="15000000" sx="145000" sy="145000" algn="ctr" rotWithShape="0">
              <a:schemeClr val="tx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6147" name="TextovéPole 3"/>
          <p:cNvSpPr txBox="1">
            <a:spLocks noChangeArrowheads="1"/>
          </p:cNvSpPr>
          <p:nvPr/>
        </p:nvSpPr>
        <p:spPr bwMode="auto">
          <a:xfrm>
            <a:off x="1747838" y="463550"/>
            <a:ext cx="4456112" cy="674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4. Žáci soutěžili ve skoku  do dálky.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Patrik skočil 3 250 mm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Marek 35 dm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Libor 3m 1 dm 5 cm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Tonda  29 dm 25 mm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Honza  32 dm 10 mm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Petr 3m 40 cm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Kdo doskočil nejdále?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Pořadí: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1.  Marek – 3 m 50 cm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2. Petr – 3 m 40 cm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3. Patrik – 3 m 25 cm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4. Honza – 3m 21 cm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5. Libor – 3 m 15 cm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   6. Tonda – 2 m 92, 5 cm</a:t>
            </a:r>
          </a:p>
          <a:p>
            <a:pPr eaLnBrk="1" hangingPunct="1"/>
            <a:endParaRPr lang="cs-CZ" altLang="cs-CZ" sz="2400">
              <a:solidFill>
                <a:schemeClr val="bg1"/>
              </a:solidFill>
            </a:endParaRPr>
          </a:p>
          <a:p>
            <a:pPr eaLnBrk="1" hangingPunct="1"/>
            <a:endParaRPr lang="cs-CZ" altLang="cs-CZ" sz="2400">
              <a:solidFill>
                <a:schemeClr val="bg1"/>
              </a:solidFill>
            </a:endParaRP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</a:t>
            </a:r>
          </a:p>
        </p:txBody>
      </p:sp>
      <p:cxnSp>
        <p:nvCxnSpPr>
          <p:cNvPr id="6" name="Přímá spojnice 5"/>
          <p:cNvCxnSpPr>
            <a:cxnSpLocks/>
            <a:endCxn id="7" idx="2"/>
          </p:cNvCxnSpPr>
          <p:nvPr/>
        </p:nvCxnSpPr>
        <p:spPr>
          <a:xfrm>
            <a:off x="10377488" y="2500313"/>
            <a:ext cx="1814512" cy="742950"/>
          </a:xfrm>
          <a:prstGeom prst="line">
            <a:avLst/>
          </a:prstGeom>
          <a:ln w="571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5883275" y="2454275"/>
            <a:ext cx="6308725" cy="1503363"/>
          </a:xfrm>
          <a:custGeom>
            <a:avLst/>
            <a:gdLst>
              <a:gd name="connsiteX0" fmla="*/ 0 w 6233410"/>
              <a:gd name="connsiteY0" fmla="*/ 0 h 2053653"/>
              <a:gd name="connsiteX1" fmla="*/ 6233410 w 6233410"/>
              <a:gd name="connsiteY1" fmla="*/ 0 h 2053653"/>
              <a:gd name="connsiteX2" fmla="*/ 6233410 w 6233410"/>
              <a:gd name="connsiteY2" fmla="*/ 2053653 h 2053653"/>
              <a:gd name="connsiteX3" fmla="*/ 0 w 6233410"/>
              <a:gd name="connsiteY3" fmla="*/ 2053653 h 2053653"/>
              <a:gd name="connsiteX4" fmla="*/ 0 w 6233410"/>
              <a:gd name="connsiteY4" fmla="*/ 0 h 2053653"/>
              <a:gd name="connsiteX0" fmla="*/ 0 w 6233410"/>
              <a:gd name="connsiteY0" fmla="*/ 0 h 2053653"/>
              <a:gd name="connsiteX1" fmla="*/ 4899286 w 6233410"/>
              <a:gd name="connsiteY1" fmla="*/ 89941 h 2053653"/>
              <a:gd name="connsiteX2" fmla="*/ 6233410 w 6233410"/>
              <a:gd name="connsiteY2" fmla="*/ 2053653 h 2053653"/>
              <a:gd name="connsiteX3" fmla="*/ 0 w 6233410"/>
              <a:gd name="connsiteY3" fmla="*/ 2053653 h 2053653"/>
              <a:gd name="connsiteX4" fmla="*/ 0 w 6233410"/>
              <a:gd name="connsiteY4" fmla="*/ 0 h 2053653"/>
              <a:gd name="connsiteX0" fmla="*/ 0 w 6323351"/>
              <a:gd name="connsiteY0" fmla="*/ 0 h 2053653"/>
              <a:gd name="connsiteX1" fmla="*/ 4899286 w 6323351"/>
              <a:gd name="connsiteY1" fmla="*/ 89941 h 2053653"/>
              <a:gd name="connsiteX2" fmla="*/ 6323351 w 6323351"/>
              <a:gd name="connsiteY2" fmla="*/ 899410 h 2053653"/>
              <a:gd name="connsiteX3" fmla="*/ 0 w 6323351"/>
              <a:gd name="connsiteY3" fmla="*/ 2053653 h 2053653"/>
              <a:gd name="connsiteX4" fmla="*/ 0 w 6323351"/>
              <a:gd name="connsiteY4" fmla="*/ 0 h 2053653"/>
              <a:gd name="connsiteX0" fmla="*/ 14990 w 6323351"/>
              <a:gd name="connsiteY0" fmla="*/ 524656 h 1963712"/>
              <a:gd name="connsiteX1" fmla="*/ 4899286 w 6323351"/>
              <a:gd name="connsiteY1" fmla="*/ 0 h 1963712"/>
              <a:gd name="connsiteX2" fmla="*/ 6323351 w 6323351"/>
              <a:gd name="connsiteY2" fmla="*/ 809469 h 1963712"/>
              <a:gd name="connsiteX3" fmla="*/ 0 w 6323351"/>
              <a:gd name="connsiteY3" fmla="*/ 1963712 h 1963712"/>
              <a:gd name="connsiteX4" fmla="*/ 14990 w 6323351"/>
              <a:gd name="connsiteY4" fmla="*/ 524656 h 1963712"/>
              <a:gd name="connsiteX0" fmla="*/ 14990 w 6323351"/>
              <a:gd name="connsiteY0" fmla="*/ 659567 h 2098623"/>
              <a:gd name="connsiteX1" fmla="*/ 4674433 w 6323351"/>
              <a:gd name="connsiteY1" fmla="*/ 0 h 2098623"/>
              <a:gd name="connsiteX2" fmla="*/ 6323351 w 6323351"/>
              <a:gd name="connsiteY2" fmla="*/ 944380 h 2098623"/>
              <a:gd name="connsiteX3" fmla="*/ 0 w 6323351"/>
              <a:gd name="connsiteY3" fmla="*/ 2098623 h 2098623"/>
              <a:gd name="connsiteX4" fmla="*/ 14990 w 6323351"/>
              <a:gd name="connsiteY4" fmla="*/ 659567 h 2098623"/>
              <a:gd name="connsiteX0" fmla="*/ 0 w 6308361"/>
              <a:gd name="connsiteY0" fmla="*/ 659567 h 1798820"/>
              <a:gd name="connsiteX1" fmla="*/ 4659443 w 6308361"/>
              <a:gd name="connsiteY1" fmla="*/ 0 h 1798820"/>
              <a:gd name="connsiteX2" fmla="*/ 6308361 w 6308361"/>
              <a:gd name="connsiteY2" fmla="*/ 944380 h 1798820"/>
              <a:gd name="connsiteX3" fmla="*/ 1708879 w 6308361"/>
              <a:gd name="connsiteY3" fmla="*/ 1798820 h 1798820"/>
              <a:gd name="connsiteX4" fmla="*/ 0 w 6308361"/>
              <a:gd name="connsiteY4" fmla="*/ 659567 h 1798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08361" h="1798820">
                <a:moveTo>
                  <a:pt x="0" y="659567"/>
                </a:moveTo>
                <a:lnTo>
                  <a:pt x="4659443" y="0"/>
                </a:lnTo>
                <a:lnTo>
                  <a:pt x="6308361" y="944380"/>
                </a:lnTo>
                <a:lnTo>
                  <a:pt x="1708879" y="1798820"/>
                </a:lnTo>
                <a:lnTo>
                  <a:pt x="0" y="6595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150" name="Picture 2" descr="Jumping Guy High Gray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78913" y="600075"/>
            <a:ext cx="1804987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2008188" y="3792538"/>
            <a:ext cx="3373437" cy="24733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9719" y="463123"/>
            <a:ext cx="1803816" cy="2847975"/>
          </a:xfrm>
          <a:prstGeom prst="rect">
            <a:avLst/>
          </a:prstGeom>
          <a:noFill/>
          <a:effectLst>
            <a:outerShdw blurRad="800100" dir="15000000" sx="145000" sy="145000" algn="ctr" rotWithShape="0">
              <a:schemeClr val="tx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pic>
        <p:nvPicPr>
          <p:cNvPr id="7171" name="Picture 2" descr="Curtain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3613" y="571500"/>
            <a:ext cx="20574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1"/>
          <p:cNvSpPr txBox="1">
            <a:spLocks noChangeArrowheads="1"/>
          </p:cNvSpPr>
          <p:nvPr/>
        </p:nvSpPr>
        <p:spPr bwMode="auto">
          <a:xfrm>
            <a:off x="4192588" y="463550"/>
            <a:ext cx="8056562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>
                <a:solidFill>
                  <a:schemeClr val="bg1"/>
                </a:solidFill>
              </a:rPr>
              <a:t>5. Novomanželé si do nového bytu s pěti okny kupovali záclony.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Jedno okno je široké 2 metry 30 cm. Aby záclony byly pěkně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</a:t>
            </a:r>
            <a:r>
              <a:rPr lang="cs-CZ" altLang="cs-CZ" sz="2400" dirty="0" smtClean="0">
                <a:solidFill>
                  <a:schemeClr val="bg1"/>
                </a:solidFill>
              </a:rPr>
              <a:t>nařasené, </a:t>
            </a:r>
            <a:r>
              <a:rPr lang="cs-CZ" altLang="cs-CZ" sz="2400" dirty="0">
                <a:solidFill>
                  <a:schemeClr val="bg1"/>
                </a:solidFill>
              </a:rPr>
              <a:t>rozhodli se, že koupí jednou tolik, než je šířka okna.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Jeden metr záclon stojí 300 </a:t>
            </a:r>
            <a:r>
              <a:rPr lang="cs-CZ" altLang="cs-CZ" sz="2400" dirty="0" err="1">
                <a:solidFill>
                  <a:schemeClr val="bg1"/>
                </a:solidFill>
              </a:rPr>
              <a:t>kč</a:t>
            </a:r>
            <a:r>
              <a:rPr lang="cs-CZ" altLang="cs-CZ" sz="2400" dirty="0">
                <a:solidFill>
                  <a:schemeClr val="bg1"/>
                </a:solidFill>
              </a:rPr>
              <a:t>.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Kolik metrů záclon bude třeba na všechna okna?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Na 1 okno – 2 . 2,3 m = 4,6 m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Na všechna okna – 5 . 4,6 = 23 metrů záclon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Kolik korun zaplatí za záclony?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23 . 300 = 6 900 </a:t>
            </a:r>
            <a:r>
              <a:rPr lang="cs-CZ" altLang="cs-CZ" sz="2400" dirty="0" err="1">
                <a:solidFill>
                  <a:schemeClr val="bg1"/>
                </a:solidFill>
              </a:rPr>
              <a:t>kč</a:t>
            </a:r>
            <a:r>
              <a:rPr lang="cs-CZ" altLang="cs-CZ" sz="24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519613" y="2346325"/>
            <a:ext cx="5438775" cy="711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08500" y="3429000"/>
            <a:ext cx="2414588" cy="3333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5" name="TextovéPole 5"/>
          <p:cNvSpPr txBox="1">
            <a:spLocks noChangeArrowheads="1"/>
          </p:cNvSpPr>
          <p:nvPr/>
        </p:nvSpPr>
        <p:spPr bwMode="auto">
          <a:xfrm>
            <a:off x="430213" y="3987800"/>
            <a:ext cx="8886825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>
                <a:solidFill>
                  <a:schemeClr val="bg1"/>
                </a:solidFill>
              </a:rPr>
              <a:t>6. V tabulce máš uvedené vzdálenosti z Prahy do světových metropolí.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Moskva – 1 668 km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Řím – 923 km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Paříž – 883 km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Sestav pořadí vzdáleností od nejbližší k nejvzdálenější.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Při správném určení </a:t>
            </a:r>
            <a:r>
              <a:rPr lang="cs-CZ" altLang="cs-CZ" sz="2400" dirty="0" smtClean="0">
                <a:solidFill>
                  <a:schemeClr val="bg1"/>
                </a:solidFill>
              </a:rPr>
              <a:t>pořadí </a:t>
            </a:r>
            <a:r>
              <a:rPr lang="cs-CZ" altLang="cs-CZ" sz="2400" dirty="0">
                <a:solidFill>
                  <a:schemeClr val="bg1"/>
                </a:solidFill>
              </a:rPr>
              <a:t>kliknutím na žlutý </a:t>
            </a:r>
            <a:r>
              <a:rPr lang="cs-CZ" altLang="cs-CZ" sz="2400" dirty="0" smtClean="0">
                <a:solidFill>
                  <a:schemeClr val="bg1"/>
                </a:solidFill>
              </a:rPr>
              <a:t>obdélníček</a:t>
            </a:r>
            <a:endParaRPr lang="cs-CZ" altLang="cs-CZ" sz="2400" dirty="0">
              <a:solidFill>
                <a:schemeClr val="bg1"/>
              </a:solidFill>
            </a:endParaRPr>
          </a:p>
          <a:p>
            <a:r>
              <a:rPr lang="cs-CZ" altLang="cs-CZ" sz="2400" dirty="0">
                <a:solidFill>
                  <a:schemeClr val="bg1"/>
                </a:solidFill>
              </a:rPr>
              <a:t>    se zabarví zeleně, chybné označení se zabarví červeně.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040188" y="5143500"/>
            <a:ext cx="369887" cy="36671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3.</a:t>
            </a:r>
          </a:p>
        </p:txBody>
      </p:sp>
      <p:sp>
        <p:nvSpPr>
          <p:cNvPr id="8" name="Obdélník 7"/>
          <p:cNvSpPr/>
          <p:nvPr/>
        </p:nvSpPr>
        <p:spPr>
          <a:xfrm>
            <a:off x="3670300" y="5100638"/>
            <a:ext cx="369888" cy="4206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2.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87713" y="5100638"/>
            <a:ext cx="369887" cy="4206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1.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87713" y="4751388"/>
            <a:ext cx="369887" cy="38735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1.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287713" y="4368800"/>
            <a:ext cx="369887" cy="3889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1.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660775" y="4700588"/>
            <a:ext cx="369888" cy="4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2.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657600" y="4378325"/>
            <a:ext cx="369888" cy="37941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2.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048125" y="4727575"/>
            <a:ext cx="368300" cy="4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3.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044950" y="4368800"/>
            <a:ext cx="368300" cy="36671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3.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 nodeType="clickPar">
                      <p:stCondLst>
                        <p:cond delay="0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 nodeType="clickPar">
                      <p:stCondLst>
                        <p:cond delay="0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9719" y="463123"/>
            <a:ext cx="1803816" cy="2847975"/>
          </a:xfrm>
          <a:prstGeom prst="rect">
            <a:avLst/>
          </a:prstGeom>
          <a:noFill/>
          <a:effectLst>
            <a:outerShdw blurRad="800100" dir="15000000" sx="145000" sy="145000" algn="ctr" rotWithShape="0">
              <a:schemeClr val="tx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2443163" y="463550"/>
            <a:ext cx="8932125" cy="67403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7. </a:t>
            </a:r>
            <a:r>
              <a:rPr lang="cs-CZ" sz="2400" dirty="0">
                <a:solidFill>
                  <a:schemeClr val="bg1"/>
                </a:solidFill>
              </a:rPr>
              <a:t>Maminka a dcera se domluvily, že se sejdou u obchodního domu 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v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18 </a:t>
            </a:r>
            <a:r>
              <a:rPr lang="cs-CZ" sz="2400" dirty="0">
                <a:solidFill>
                  <a:schemeClr val="bg1"/>
                </a:solidFill>
              </a:rPr>
              <a:t>h 45 min. </a:t>
            </a:r>
            <a:r>
              <a:rPr lang="cs-CZ" sz="2400" dirty="0">
                <a:solidFill>
                  <a:schemeClr val="bg1"/>
                </a:solidFill>
              </a:rPr>
              <a:t>Mamince trvá cesta 45 minut. Dcera pojede z domova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1 h 30 min.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V kolik hodin musela vyrazit, aby na schůzku přišla včas?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18 : 45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-         45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18 : 00       Maminka musela vyrazit z domova v 18 hodin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V kolik hodin musela dcera vyrazit z domova?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18 : 45</a:t>
            </a:r>
          </a:p>
          <a:p>
            <a:pPr marL="342900" indent="-342900">
              <a:buFontTx/>
              <a:buChar char="-"/>
              <a:defRPr/>
            </a:pPr>
            <a:r>
              <a:rPr lang="cs-CZ" sz="2400" dirty="0">
                <a:solidFill>
                  <a:schemeClr val="bg1"/>
                </a:solidFill>
              </a:rPr>
              <a:t>1 : 30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17 : 15     Dcera musela vyrazit z domova v 17 : 15 hodin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O kolik minut pojede dcera déle než maminka?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18 : 00 – 17 : 15         17 : 60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                               - 17 : 15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                                         45 min  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Dcera pojede o 45 minut déle než maminka.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           </a:t>
            </a:r>
          </a:p>
          <a:p>
            <a:pPr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2743200" y="2278063"/>
            <a:ext cx="91440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743200" y="4137025"/>
            <a:ext cx="91440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81588" y="5635625"/>
            <a:ext cx="101441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503488" y="2054225"/>
            <a:ext cx="7494587" cy="98901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43163" y="3429000"/>
            <a:ext cx="7524750" cy="109855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73325" y="4886325"/>
            <a:ext cx="7524750" cy="1635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02" name="Picture 2" descr="Building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3546475"/>
            <a:ext cx="2182813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3" name="TextovéPole 13"/>
          <p:cNvSpPr txBox="1">
            <a:spLocks noChangeArrowheads="1"/>
          </p:cNvSpPr>
          <p:nvPr/>
        </p:nvSpPr>
        <p:spPr bwMode="auto">
          <a:xfrm>
            <a:off x="1358900" y="4826000"/>
            <a:ext cx="265113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200"/>
              <a:t>P</a:t>
            </a:r>
          </a:p>
        </p:txBody>
      </p:sp>
      <p:sp>
        <p:nvSpPr>
          <p:cNvPr id="8204" name="TextovéPole 14"/>
          <p:cNvSpPr txBox="1">
            <a:spLocks noChangeArrowheads="1"/>
          </p:cNvSpPr>
          <p:nvPr/>
        </p:nvSpPr>
        <p:spPr bwMode="auto">
          <a:xfrm>
            <a:off x="1728788" y="4579938"/>
            <a:ext cx="2222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200"/>
              <a:t>I</a:t>
            </a:r>
          </a:p>
        </p:txBody>
      </p:sp>
      <p:sp>
        <p:nvSpPr>
          <p:cNvPr id="8205" name="TextovéPole 16"/>
          <p:cNvSpPr txBox="1">
            <a:spLocks noChangeArrowheads="1"/>
          </p:cNvSpPr>
          <p:nvPr/>
        </p:nvSpPr>
        <p:spPr bwMode="auto">
          <a:xfrm>
            <a:off x="1519238" y="4687888"/>
            <a:ext cx="268287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200"/>
              <a:t>R</a:t>
            </a:r>
          </a:p>
        </p:txBody>
      </p:sp>
      <p:sp>
        <p:nvSpPr>
          <p:cNvPr id="8206" name="TextovéPole 18"/>
          <p:cNvSpPr txBox="1">
            <a:spLocks noChangeArrowheads="1"/>
          </p:cNvSpPr>
          <p:nvPr/>
        </p:nvSpPr>
        <p:spPr bwMode="auto">
          <a:xfrm>
            <a:off x="2003425" y="4411663"/>
            <a:ext cx="2682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200"/>
              <a:t>R</a:t>
            </a:r>
          </a:p>
        </p:txBody>
      </p:sp>
      <p:sp>
        <p:nvSpPr>
          <p:cNvPr id="8207" name="TextovéPole 20"/>
          <p:cNvSpPr txBox="1">
            <a:spLocks noChangeArrowheads="1"/>
          </p:cNvSpPr>
          <p:nvPr/>
        </p:nvSpPr>
        <p:spPr bwMode="auto">
          <a:xfrm>
            <a:off x="1860550" y="4495800"/>
            <a:ext cx="28733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200"/>
              <a:t>O</a:t>
            </a:r>
          </a:p>
        </p:txBody>
      </p:sp>
      <p:pic>
        <p:nvPicPr>
          <p:cNvPr id="8208" name="Picture 4" descr="Mother Bust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67925" y="5410200"/>
            <a:ext cx="116840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9" name="Picture 6" descr="Girl Cartoon (yellow)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34725" y="5659438"/>
            <a:ext cx="720725" cy="130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9719" y="463123"/>
            <a:ext cx="1803816" cy="2847975"/>
          </a:xfrm>
          <a:prstGeom prst="rect">
            <a:avLst/>
          </a:prstGeom>
          <a:noFill/>
          <a:effectLst>
            <a:outerShdw blurRad="800100" dir="15000000" sx="145000" sy="145000" algn="ctr" rotWithShape="0">
              <a:schemeClr val="tx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2586038" y="742950"/>
            <a:ext cx="51419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8. České dráhy mají v jízdních řádech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    údaje o trvání cesty i o příjezdu vlaku.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    Doplň chybějící údaje:</a:t>
            </a:r>
          </a:p>
        </p:txBody>
      </p:sp>
      <p:sp>
        <p:nvSpPr>
          <p:cNvPr id="9220" name="TextovéPole 4"/>
          <p:cNvSpPr txBox="1">
            <a:spLocks noChangeArrowheads="1"/>
          </p:cNvSpPr>
          <p:nvPr/>
        </p:nvSpPr>
        <p:spPr bwMode="auto">
          <a:xfrm>
            <a:off x="2443163" y="2352675"/>
            <a:ext cx="8682037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počátek cesty     odjezd      trvání cesty          příjezd    cílová stanice</a:t>
            </a:r>
          </a:p>
          <a:p>
            <a:endParaRPr lang="cs-CZ" altLang="cs-CZ" sz="2400">
              <a:solidFill>
                <a:schemeClr val="bg1"/>
              </a:solidFill>
            </a:endParaRPr>
          </a:p>
          <a:p>
            <a:r>
              <a:rPr lang="cs-CZ" altLang="cs-CZ" sz="2400">
                <a:solidFill>
                  <a:schemeClr val="bg1"/>
                </a:solidFill>
              </a:rPr>
              <a:t>Praha hl. nádr.     15 . 42      3 : 01                    18 : 43       Ostrava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 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Brno                      15 : 02      120 min                                   Ostrava </a:t>
            </a:r>
          </a:p>
          <a:p>
            <a:endParaRPr lang="cs-CZ" altLang="cs-CZ" sz="2400">
              <a:solidFill>
                <a:schemeClr val="bg1"/>
              </a:solidFill>
            </a:endParaRPr>
          </a:p>
          <a:p>
            <a:r>
              <a:rPr lang="cs-CZ" altLang="cs-CZ" sz="2400">
                <a:solidFill>
                  <a:schemeClr val="bg1"/>
                </a:solidFill>
              </a:rPr>
              <a:t>        </a:t>
            </a:r>
          </a:p>
        </p:txBody>
      </p:sp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7858125" y="3800475"/>
            <a:ext cx="957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17 :02</a:t>
            </a:r>
          </a:p>
        </p:txBody>
      </p:sp>
      <p:pic>
        <p:nvPicPr>
          <p:cNvPr id="10242" name="Picture 2" descr="Train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53513" y="4622800"/>
            <a:ext cx="2857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5786438" y="3013075"/>
            <a:ext cx="1258887" cy="6302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858125" y="3643313"/>
            <a:ext cx="1195388" cy="62865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48148E-6 L -0.99128 -0.00139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6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9719" y="463123"/>
            <a:ext cx="1803816" cy="2847975"/>
          </a:xfrm>
          <a:prstGeom prst="rect">
            <a:avLst/>
          </a:prstGeom>
          <a:noFill/>
          <a:effectLst>
            <a:outerShdw blurRad="800100" dir="15000000" sx="145000" sy="145000" algn="ctr" rotWithShape="0">
              <a:schemeClr val="tx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10243" name="TextovéPole 3"/>
          <p:cNvSpPr txBox="1">
            <a:spLocks noChangeArrowheads="1"/>
          </p:cNvSpPr>
          <p:nvPr/>
        </p:nvSpPr>
        <p:spPr bwMode="auto">
          <a:xfrm>
            <a:off x="1484313" y="157163"/>
            <a:ext cx="7700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9.Seřaď zvířata podle hmotnosti od nejtěžšího k nejlehčímu. </a:t>
            </a:r>
          </a:p>
        </p:txBody>
      </p:sp>
      <p:pic>
        <p:nvPicPr>
          <p:cNvPr id="10244" name="Picture 2" descr="Hippopotamus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2675" y="1606550"/>
            <a:ext cx="1803400" cy="134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4557713" y="2128838"/>
            <a:ext cx="1554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1 800 000g</a:t>
            </a:r>
          </a:p>
        </p:txBody>
      </p:sp>
      <p:pic>
        <p:nvPicPr>
          <p:cNvPr id="10246" name="Picture 4" descr="Rhino Gray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78050" y="3090863"/>
            <a:ext cx="1978025" cy="137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7" name="TextovéPole 5"/>
          <p:cNvSpPr txBox="1">
            <a:spLocks noChangeArrowheads="1"/>
          </p:cNvSpPr>
          <p:nvPr/>
        </p:nvSpPr>
        <p:spPr bwMode="auto">
          <a:xfrm>
            <a:off x="4505325" y="3429000"/>
            <a:ext cx="1398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1 t 500 kg</a:t>
            </a:r>
          </a:p>
        </p:txBody>
      </p:sp>
      <p:pic>
        <p:nvPicPr>
          <p:cNvPr id="10248" name="Picture 10" descr="Bison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7363" y="5040313"/>
            <a:ext cx="1252537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9" name="TextovéPole 6"/>
          <p:cNvSpPr txBox="1">
            <a:spLocks noChangeArrowheads="1"/>
          </p:cNvSpPr>
          <p:nvPr/>
        </p:nvSpPr>
        <p:spPr bwMode="auto">
          <a:xfrm>
            <a:off x="736600" y="6015038"/>
            <a:ext cx="1003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610 kg</a:t>
            </a:r>
          </a:p>
        </p:txBody>
      </p:sp>
      <p:pic>
        <p:nvPicPr>
          <p:cNvPr id="10250" name="Picture 12" descr="Croc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52675" y="4972050"/>
            <a:ext cx="1268413" cy="99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1" name="TextovéPole 7"/>
          <p:cNvSpPr txBox="1">
            <a:spLocks noChangeArrowheads="1"/>
          </p:cNvSpPr>
          <p:nvPr/>
        </p:nvSpPr>
        <p:spPr bwMode="auto">
          <a:xfrm>
            <a:off x="2422525" y="5965825"/>
            <a:ext cx="1004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400 kg</a:t>
            </a:r>
          </a:p>
        </p:txBody>
      </p:sp>
      <p:pic>
        <p:nvPicPr>
          <p:cNvPr id="10252" name="Picture 14" descr="Cow 5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83038" y="5149850"/>
            <a:ext cx="1555750" cy="103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3" name="TextovéPole 8"/>
          <p:cNvSpPr txBox="1">
            <a:spLocks noChangeArrowheads="1"/>
          </p:cNvSpPr>
          <p:nvPr/>
        </p:nvSpPr>
        <p:spPr bwMode="auto">
          <a:xfrm>
            <a:off x="4060825" y="6186488"/>
            <a:ext cx="1400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1 t 100 kg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07213" y="1160463"/>
            <a:ext cx="3630612" cy="37861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1.                             1 t 800 kg</a:t>
            </a:r>
          </a:p>
          <a:p>
            <a:pPr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2.                             1 t 500 kg</a:t>
            </a:r>
          </a:p>
          <a:p>
            <a:pPr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marL="457200" indent="-457200">
              <a:buFontTx/>
              <a:buAutoNum type="arabicPeriod" startAt="3"/>
              <a:defRPr/>
            </a:pPr>
            <a:r>
              <a:rPr lang="cs-CZ" sz="2400" dirty="0">
                <a:solidFill>
                  <a:schemeClr val="bg1"/>
                </a:solidFill>
              </a:rPr>
              <a:t>                          1 t 100 kg</a:t>
            </a:r>
          </a:p>
          <a:p>
            <a:pPr marL="457200" indent="-457200">
              <a:buFontTx/>
              <a:buAutoNum type="arabicPeriod" startAt="3"/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marL="457200" indent="-457200">
              <a:buFontTx/>
              <a:buAutoNum type="arabicPeriod" startAt="3"/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 marL="457200" indent="-457200">
              <a:buFontTx/>
              <a:buAutoNum type="arabicPeriod" startAt="3"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55" name="Picture 2" descr="Hippopotamus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45375" y="842963"/>
            <a:ext cx="1203325" cy="90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6" name="Picture 4" descr="Rhino Gray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62825" y="1873250"/>
            <a:ext cx="1293813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7" name="Picture 14" descr="Cow 5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40600" y="3028950"/>
            <a:ext cx="1355725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8" name="TextovéPole 13"/>
          <p:cNvSpPr txBox="1">
            <a:spLocks noChangeArrowheads="1"/>
          </p:cNvSpPr>
          <p:nvPr/>
        </p:nvSpPr>
        <p:spPr bwMode="auto">
          <a:xfrm>
            <a:off x="6891338" y="4510088"/>
            <a:ext cx="3509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4.                               610 kg  </a:t>
            </a:r>
          </a:p>
        </p:txBody>
      </p:sp>
      <p:pic>
        <p:nvPicPr>
          <p:cNvPr id="10259" name="Picture 10" descr="Bison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75538" y="4062413"/>
            <a:ext cx="149225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60" name="TextovéPole 15"/>
          <p:cNvSpPr txBox="1">
            <a:spLocks noChangeArrowheads="1"/>
          </p:cNvSpPr>
          <p:nvPr/>
        </p:nvSpPr>
        <p:spPr bwMode="auto">
          <a:xfrm>
            <a:off x="6907213" y="5799138"/>
            <a:ext cx="3441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5.                               400 kg</a:t>
            </a:r>
          </a:p>
        </p:txBody>
      </p:sp>
      <p:pic>
        <p:nvPicPr>
          <p:cNvPr id="10261" name="Picture 12" descr="Croc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1425" y="5683250"/>
            <a:ext cx="1104900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bdélník 18"/>
          <p:cNvSpPr/>
          <p:nvPr/>
        </p:nvSpPr>
        <p:spPr>
          <a:xfrm>
            <a:off x="6684963" y="720725"/>
            <a:ext cx="4392612" cy="61372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9719" y="463123"/>
            <a:ext cx="1803816" cy="2847975"/>
          </a:xfrm>
          <a:prstGeom prst="rect">
            <a:avLst/>
          </a:prstGeom>
          <a:noFill/>
          <a:effectLst>
            <a:outerShdw blurRad="800100" dir="15000000" sx="145000" sy="145000" algn="ctr" rotWithShape="0">
              <a:schemeClr val="tx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11267" name="TextovéPole 3"/>
          <p:cNvSpPr txBox="1">
            <a:spLocks noChangeArrowheads="1"/>
          </p:cNvSpPr>
          <p:nvPr/>
        </p:nvSpPr>
        <p:spPr bwMode="auto">
          <a:xfrm>
            <a:off x="2413000" y="463550"/>
            <a:ext cx="6538913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>
                <a:solidFill>
                  <a:schemeClr val="bg1"/>
                </a:solidFill>
              </a:rPr>
              <a:t>10. Aleš chytil na zahradě hlemýždě. Zvážil ho. Vážil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  32 g.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  Kolik gramů vážila ulita, která tvoří 1 čtvrtinu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  jeho hmotnosti? 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  32 : 4 = 8 g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 Ve </a:t>
            </a:r>
            <a:r>
              <a:rPr lang="cs-CZ" altLang="cs-CZ" sz="2400" dirty="0" smtClean="0">
                <a:solidFill>
                  <a:schemeClr val="bg1"/>
                </a:solidFill>
              </a:rPr>
              <a:t>Francii </a:t>
            </a:r>
            <a:r>
              <a:rPr lang="cs-CZ" altLang="cs-CZ" sz="2400" dirty="0">
                <a:solidFill>
                  <a:schemeClr val="bg1"/>
                </a:solidFill>
              </a:rPr>
              <a:t>jsou šneci velkou delikatesou.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 Kolik gramů a kilogramů by vážilo 600 šneků?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 600 . 32 = 19 200 g  = 19 kg 200 g</a:t>
            </a:r>
          </a:p>
          <a:p>
            <a:r>
              <a:rPr lang="cs-CZ" altLang="cs-CZ" sz="2400" dirty="0">
                <a:solidFill>
                  <a:schemeClr val="bg1"/>
                </a:solidFill>
              </a:rPr>
              <a:t>    </a:t>
            </a:r>
          </a:p>
        </p:txBody>
      </p:sp>
      <p:pic>
        <p:nvPicPr>
          <p:cNvPr id="11268" name="Picture 2" descr="Snail 11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69338" y="715963"/>
            <a:ext cx="285750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892425" y="1993900"/>
            <a:ext cx="1470025" cy="3444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73363" y="3073400"/>
            <a:ext cx="4257675" cy="3556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71" name="TextovéPole 6"/>
          <p:cNvSpPr txBox="1">
            <a:spLocks noChangeArrowheads="1"/>
          </p:cNvSpPr>
          <p:nvPr/>
        </p:nvSpPr>
        <p:spPr bwMode="auto">
          <a:xfrm>
            <a:off x="300038" y="3879850"/>
            <a:ext cx="825658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11. Na farmě chovají prasata. Prase sežere denně 2 380 g krmiva.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      Jeho denní přírůstek na váze je přibližně 1 000 g.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      Kolik kilogramů přibere prase za 30 dní?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      30 . 1 000 g = 30 000 g = 30 kg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      Kolik krmiva sežere prase za 31 dní?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     31 . 2 380 g = 73 780 g = 73 kg 780 g</a:t>
            </a:r>
          </a:p>
        </p:txBody>
      </p:sp>
      <p:sp>
        <p:nvSpPr>
          <p:cNvPr id="8" name="Obdélník 7"/>
          <p:cNvSpPr/>
          <p:nvPr/>
        </p:nvSpPr>
        <p:spPr>
          <a:xfrm>
            <a:off x="779463" y="5019675"/>
            <a:ext cx="3792537" cy="3905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9913" y="5754688"/>
            <a:ext cx="4660900" cy="3905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1274" name="Picture 13" descr="Red Barn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01038" y="3987800"/>
            <a:ext cx="2809875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olný tvar: obrazec 1"/>
          <p:cNvSpPr/>
          <p:nvPr/>
        </p:nvSpPr>
        <p:spPr>
          <a:xfrm>
            <a:off x="6056313" y="5434013"/>
            <a:ext cx="5672137" cy="1039812"/>
          </a:xfrm>
          <a:custGeom>
            <a:avLst/>
            <a:gdLst>
              <a:gd name="connsiteX0" fmla="*/ 2332383 w 5671931"/>
              <a:gd name="connsiteY0" fmla="*/ 39757 h 1040184"/>
              <a:gd name="connsiteX1" fmla="*/ 2133600 w 5671931"/>
              <a:gd name="connsiteY1" fmla="*/ 119270 h 1040184"/>
              <a:gd name="connsiteX2" fmla="*/ 1815548 w 5671931"/>
              <a:gd name="connsiteY2" fmla="*/ 132522 h 1040184"/>
              <a:gd name="connsiteX3" fmla="*/ 1656522 w 5671931"/>
              <a:gd name="connsiteY3" fmla="*/ 172279 h 1040184"/>
              <a:gd name="connsiteX4" fmla="*/ 1603514 w 5671931"/>
              <a:gd name="connsiteY4" fmla="*/ 212035 h 1040184"/>
              <a:gd name="connsiteX5" fmla="*/ 1563757 w 5671931"/>
              <a:gd name="connsiteY5" fmla="*/ 225287 h 1040184"/>
              <a:gd name="connsiteX6" fmla="*/ 1537253 w 5671931"/>
              <a:gd name="connsiteY6" fmla="*/ 251792 h 1040184"/>
              <a:gd name="connsiteX7" fmla="*/ 1484244 w 5671931"/>
              <a:gd name="connsiteY7" fmla="*/ 265044 h 1040184"/>
              <a:gd name="connsiteX8" fmla="*/ 1444487 w 5671931"/>
              <a:gd name="connsiteY8" fmla="*/ 278296 h 1040184"/>
              <a:gd name="connsiteX9" fmla="*/ 980661 w 5671931"/>
              <a:gd name="connsiteY9" fmla="*/ 278296 h 1040184"/>
              <a:gd name="connsiteX10" fmla="*/ 927653 w 5671931"/>
              <a:gd name="connsiteY10" fmla="*/ 318052 h 1040184"/>
              <a:gd name="connsiteX11" fmla="*/ 848140 w 5671931"/>
              <a:gd name="connsiteY11" fmla="*/ 331305 h 1040184"/>
              <a:gd name="connsiteX12" fmla="*/ 357809 w 5671931"/>
              <a:gd name="connsiteY12" fmla="*/ 344557 h 1040184"/>
              <a:gd name="connsiteX13" fmla="*/ 331305 w 5671931"/>
              <a:gd name="connsiteY13" fmla="*/ 384313 h 1040184"/>
              <a:gd name="connsiteX14" fmla="*/ 198783 w 5671931"/>
              <a:gd name="connsiteY14" fmla="*/ 410818 h 1040184"/>
              <a:gd name="connsiteX15" fmla="*/ 159027 w 5671931"/>
              <a:gd name="connsiteY15" fmla="*/ 424070 h 1040184"/>
              <a:gd name="connsiteX16" fmla="*/ 132522 w 5671931"/>
              <a:gd name="connsiteY16" fmla="*/ 516835 h 1040184"/>
              <a:gd name="connsiteX17" fmla="*/ 119270 w 5671931"/>
              <a:gd name="connsiteY17" fmla="*/ 569844 h 1040184"/>
              <a:gd name="connsiteX18" fmla="*/ 106018 w 5671931"/>
              <a:gd name="connsiteY18" fmla="*/ 609600 h 1040184"/>
              <a:gd name="connsiteX19" fmla="*/ 92766 w 5671931"/>
              <a:gd name="connsiteY19" fmla="*/ 662609 h 1040184"/>
              <a:gd name="connsiteX20" fmla="*/ 0 w 5671931"/>
              <a:gd name="connsiteY20" fmla="*/ 675861 h 1040184"/>
              <a:gd name="connsiteX21" fmla="*/ 13253 w 5671931"/>
              <a:gd name="connsiteY21" fmla="*/ 715618 h 1040184"/>
              <a:gd name="connsiteX22" fmla="*/ 92766 w 5671931"/>
              <a:gd name="connsiteY22" fmla="*/ 768626 h 1040184"/>
              <a:gd name="connsiteX23" fmla="*/ 649357 w 5671931"/>
              <a:gd name="connsiteY23" fmla="*/ 821635 h 1040184"/>
              <a:gd name="connsiteX24" fmla="*/ 755374 w 5671931"/>
              <a:gd name="connsiteY24" fmla="*/ 861392 h 1040184"/>
              <a:gd name="connsiteX25" fmla="*/ 834887 w 5671931"/>
              <a:gd name="connsiteY25" fmla="*/ 874644 h 1040184"/>
              <a:gd name="connsiteX26" fmla="*/ 874644 w 5671931"/>
              <a:gd name="connsiteY26" fmla="*/ 887896 h 1040184"/>
              <a:gd name="connsiteX27" fmla="*/ 927653 w 5671931"/>
              <a:gd name="connsiteY27" fmla="*/ 901148 h 1040184"/>
              <a:gd name="connsiteX28" fmla="*/ 2160105 w 5671931"/>
              <a:gd name="connsiteY28" fmla="*/ 887896 h 1040184"/>
              <a:gd name="connsiteX29" fmla="*/ 2239618 w 5671931"/>
              <a:gd name="connsiteY29" fmla="*/ 874644 h 1040184"/>
              <a:gd name="connsiteX30" fmla="*/ 2597427 w 5671931"/>
              <a:gd name="connsiteY30" fmla="*/ 901148 h 1040184"/>
              <a:gd name="connsiteX31" fmla="*/ 2690192 w 5671931"/>
              <a:gd name="connsiteY31" fmla="*/ 940905 h 1040184"/>
              <a:gd name="connsiteX32" fmla="*/ 2862470 w 5671931"/>
              <a:gd name="connsiteY32" fmla="*/ 980661 h 1040184"/>
              <a:gd name="connsiteX33" fmla="*/ 3074505 w 5671931"/>
              <a:gd name="connsiteY33" fmla="*/ 967409 h 1040184"/>
              <a:gd name="connsiteX34" fmla="*/ 3207027 w 5671931"/>
              <a:gd name="connsiteY34" fmla="*/ 940905 h 1040184"/>
              <a:gd name="connsiteX35" fmla="*/ 3551583 w 5671931"/>
              <a:gd name="connsiteY35" fmla="*/ 927652 h 1040184"/>
              <a:gd name="connsiteX36" fmla="*/ 3617844 w 5671931"/>
              <a:gd name="connsiteY36" fmla="*/ 901148 h 1040184"/>
              <a:gd name="connsiteX37" fmla="*/ 3882887 w 5671931"/>
              <a:gd name="connsiteY37" fmla="*/ 940905 h 1040184"/>
              <a:gd name="connsiteX38" fmla="*/ 3962400 w 5671931"/>
              <a:gd name="connsiteY38" fmla="*/ 967409 h 1040184"/>
              <a:gd name="connsiteX39" fmla="*/ 4094922 w 5671931"/>
              <a:gd name="connsiteY39" fmla="*/ 980661 h 1040184"/>
              <a:gd name="connsiteX40" fmla="*/ 4187687 w 5671931"/>
              <a:gd name="connsiteY40" fmla="*/ 993913 h 1040184"/>
              <a:gd name="connsiteX41" fmla="*/ 4227444 w 5671931"/>
              <a:gd name="connsiteY41" fmla="*/ 1007166 h 1040184"/>
              <a:gd name="connsiteX42" fmla="*/ 4943061 w 5671931"/>
              <a:gd name="connsiteY42" fmla="*/ 1033670 h 1040184"/>
              <a:gd name="connsiteX43" fmla="*/ 5115340 w 5671931"/>
              <a:gd name="connsiteY43" fmla="*/ 1007166 h 1040184"/>
              <a:gd name="connsiteX44" fmla="*/ 5155096 w 5671931"/>
              <a:gd name="connsiteY44" fmla="*/ 980661 h 1040184"/>
              <a:gd name="connsiteX45" fmla="*/ 5194853 w 5671931"/>
              <a:gd name="connsiteY45" fmla="*/ 967409 h 1040184"/>
              <a:gd name="connsiteX46" fmla="*/ 5261114 w 5671931"/>
              <a:gd name="connsiteY46" fmla="*/ 914400 h 1040184"/>
              <a:gd name="connsiteX47" fmla="*/ 5287618 w 5671931"/>
              <a:gd name="connsiteY47" fmla="*/ 834887 h 1040184"/>
              <a:gd name="connsiteX48" fmla="*/ 5340627 w 5671931"/>
              <a:gd name="connsiteY48" fmla="*/ 808383 h 1040184"/>
              <a:gd name="connsiteX49" fmla="*/ 5459896 w 5671931"/>
              <a:gd name="connsiteY49" fmla="*/ 755374 h 1040184"/>
              <a:gd name="connsiteX50" fmla="*/ 5499653 w 5671931"/>
              <a:gd name="connsiteY50" fmla="*/ 715618 h 1040184"/>
              <a:gd name="connsiteX51" fmla="*/ 5605670 w 5671931"/>
              <a:gd name="connsiteY51" fmla="*/ 702366 h 1040184"/>
              <a:gd name="connsiteX52" fmla="*/ 5671931 w 5671931"/>
              <a:gd name="connsiteY52" fmla="*/ 543339 h 1040184"/>
              <a:gd name="connsiteX53" fmla="*/ 5658679 w 5671931"/>
              <a:gd name="connsiteY53" fmla="*/ 265044 h 1040184"/>
              <a:gd name="connsiteX54" fmla="*/ 5645427 w 5671931"/>
              <a:gd name="connsiteY54" fmla="*/ 225287 h 1040184"/>
              <a:gd name="connsiteX55" fmla="*/ 5565914 w 5671931"/>
              <a:gd name="connsiteY55" fmla="*/ 172279 h 1040184"/>
              <a:gd name="connsiteX56" fmla="*/ 5526157 w 5671931"/>
              <a:gd name="connsiteY56" fmla="*/ 145774 h 1040184"/>
              <a:gd name="connsiteX57" fmla="*/ 5420140 w 5671931"/>
              <a:gd name="connsiteY57" fmla="*/ 119270 h 1040184"/>
              <a:gd name="connsiteX58" fmla="*/ 5367131 w 5671931"/>
              <a:gd name="connsiteY58" fmla="*/ 106018 h 1040184"/>
              <a:gd name="connsiteX59" fmla="*/ 5327374 w 5671931"/>
              <a:gd name="connsiteY59" fmla="*/ 92766 h 1040184"/>
              <a:gd name="connsiteX60" fmla="*/ 5102087 w 5671931"/>
              <a:gd name="connsiteY60" fmla="*/ 79513 h 1040184"/>
              <a:gd name="connsiteX61" fmla="*/ 4492487 w 5671931"/>
              <a:gd name="connsiteY61" fmla="*/ 53009 h 1040184"/>
              <a:gd name="connsiteX62" fmla="*/ 3339548 w 5671931"/>
              <a:gd name="connsiteY62" fmla="*/ 39757 h 1040184"/>
              <a:gd name="connsiteX63" fmla="*/ 3260035 w 5671931"/>
              <a:gd name="connsiteY63" fmla="*/ 26505 h 1040184"/>
              <a:gd name="connsiteX64" fmla="*/ 3101009 w 5671931"/>
              <a:gd name="connsiteY64" fmla="*/ 13252 h 1040184"/>
              <a:gd name="connsiteX65" fmla="*/ 2981740 w 5671931"/>
              <a:gd name="connsiteY65" fmla="*/ 0 h 1040184"/>
              <a:gd name="connsiteX66" fmla="*/ 2610679 w 5671931"/>
              <a:gd name="connsiteY66" fmla="*/ 13252 h 1040184"/>
              <a:gd name="connsiteX67" fmla="*/ 2517914 w 5671931"/>
              <a:gd name="connsiteY67" fmla="*/ 53009 h 1040184"/>
              <a:gd name="connsiteX68" fmla="*/ 2464905 w 5671931"/>
              <a:gd name="connsiteY68" fmla="*/ 66261 h 1040184"/>
              <a:gd name="connsiteX69" fmla="*/ 2425148 w 5671931"/>
              <a:gd name="connsiteY69" fmla="*/ 92766 h 1040184"/>
              <a:gd name="connsiteX70" fmla="*/ 2385392 w 5671931"/>
              <a:gd name="connsiteY70" fmla="*/ 79513 h 1040184"/>
              <a:gd name="connsiteX71" fmla="*/ 2332383 w 5671931"/>
              <a:gd name="connsiteY71" fmla="*/ 39757 h 10401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671931" h="1040184">
                <a:moveTo>
                  <a:pt x="2332383" y="39757"/>
                </a:moveTo>
                <a:cubicBezTo>
                  <a:pt x="2290418" y="46383"/>
                  <a:pt x="2157865" y="116237"/>
                  <a:pt x="2133600" y="119270"/>
                </a:cubicBezTo>
                <a:cubicBezTo>
                  <a:pt x="2028310" y="132431"/>
                  <a:pt x="1921565" y="128105"/>
                  <a:pt x="1815548" y="132522"/>
                </a:cubicBezTo>
                <a:cubicBezTo>
                  <a:pt x="1710544" y="167523"/>
                  <a:pt x="1763593" y="154433"/>
                  <a:pt x="1656522" y="172279"/>
                </a:cubicBezTo>
                <a:cubicBezTo>
                  <a:pt x="1638853" y="185531"/>
                  <a:pt x="1622691" y="201077"/>
                  <a:pt x="1603514" y="212035"/>
                </a:cubicBezTo>
                <a:cubicBezTo>
                  <a:pt x="1591385" y="218966"/>
                  <a:pt x="1575735" y="218100"/>
                  <a:pt x="1563757" y="225287"/>
                </a:cubicBezTo>
                <a:cubicBezTo>
                  <a:pt x="1553043" y="231715"/>
                  <a:pt x="1548428" y="246204"/>
                  <a:pt x="1537253" y="251792"/>
                </a:cubicBezTo>
                <a:cubicBezTo>
                  <a:pt x="1520962" y="259937"/>
                  <a:pt x="1501757" y="260040"/>
                  <a:pt x="1484244" y="265044"/>
                </a:cubicBezTo>
                <a:cubicBezTo>
                  <a:pt x="1470812" y="268882"/>
                  <a:pt x="1457739" y="273879"/>
                  <a:pt x="1444487" y="278296"/>
                </a:cubicBezTo>
                <a:cubicBezTo>
                  <a:pt x="1267147" y="242828"/>
                  <a:pt x="1289237" y="241993"/>
                  <a:pt x="980661" y="278296"/>
                </a:cubicBezTo>
                <a:cubicBezTo>
                  <a:pt x="958726" y="280877"/>
                  <a:pt x="948160" y="309849"/>
                  <a:pt x="927653" y="318052"/>
                </a:cubicBezTo>
                <a:cubicBezTo>
                  <a:pt x="902705" y="328031"/>
                  <a:pt x="874981" y="330057"/>
                  <a:pt x="848140" y="331305"/>
                </a:cubicBezTo>
                <a:cubicBezTo>
                  <a:pt x="684813" y="338902"/>
                  <a:pt x="521253" y="340140"/>
                  <a:pt x="357809" y="344557"/>
                </a:cubicBezTo>
                <a:cubicBezTo>
                  <a:pt x="348974" y="357809"/>
                  <a:pt x="346007" y="378187"/>
                  <a:pt x="331305" y="384313"/>
                </a:cubicBezTo>
                <a:cubicBezTo>
                  <a:pt x="289721" y="401640"/>
                  <a:pt x="242678" y="400688"/>
                  <a:pt x="198783" y="410818"/>
                </a:cubicBezTo>
                <a:cubicBezTo>
                  <a:pt x="185172" y="413959"/>
                  <a:pt x="172279" y="419653"/>
                  <a:pt x="159027" y="424070"/>
                </a:cubicBezTo>
                <a:cubicBezTo>
                  <a:pt x="150192" y="454992"/>
                  <a:pt x="140984" y="485809"/>
                  <a:pt x="132522" y="516835"/>
                </a:cubicBezTo>
                <a:cubicBezTo>
                  <a:pt x="127730" y="534407"/>
                  <a:pt x="124274" y="552331"/>
                  <a:pt x="119270" y="569844"/>
                </a:cubicBezTo>
                <a:cubicBezTo>
                  <a:pt x="115433" y="583275"/>
                  <a:pt x="109855" y="596169"/>
                  <a:pt x="106018" y="609600"/>
                </a:cubicBezTo>
                <a:cubicBezTo>
                  <a:pt x="101014" y="627113"/>
                  <a:pt x="108211" y="652956"/>
                  <a:pt x="92766" y="662609"/>
                </a:cubicBezTo>
                <a:cubicBezTo>
                  <a:pt x="66278" y="679164"/>
                  <a:pt x="30922" y="671444"/>
                  <a:pt x="0" y="675861"/>
                </a:cubicBezTo>
                <a:cubicBezTo>
                  <a:pt x="4418" y="689113"/>
                  <a:pt x="3375" y="705740"/>
                  <a:pt x="13253" y="715618"/>
                </a:cubicBezTo>
                <a:cubicBezTo>
                  <a:pt x="35777" y="738142"/>
                  <a:pt x="62547" y="758553"/>
                  <a:pt x="92766" y="768626"/>
                </a:cubicBezTo>
                <a:cubicBezTo>
                  <a:pt x="323377" y="845498"/>
                  <a:pt x="144384" y="793581"/>
                  <a:pt x="649357" y="821635"/>
                </a:cubicBezTo>
                <a:cubicBezTo>
                  <a:pt x="662239" y="826788"/>
                  <a:pt x="732012" y="856200"/>
                  <a:pt x="755374" y="861392"/>
                </a:cubicBezTo>
                <a:cubicBezTo>
                  <a:pt x="781604" y="867221"/>
                  <a:pt x="808657" y="868815"/>
                  <a:pt x="834887" y="874644"/>
                </a:cubicBezTo>
                <a:cubicBezTo>
                  <a:pt x="848524" y="877674"/>
                  <a:pt x="861212" y="884058"/>
                  <a:pt x="874644" y="887896"/>
                </a:cubicBezTo>
                <a:cubicBezTo>
                  <a:pt x="892157" y="892900"/>
                  <a:pt x="909983" y="896731"/>
                  <a:pt x="927653" y="901148"/>
                </a:cubicBezTo>
                <a:lnTo>
                  <a:pt x="2160105" y="887896"/>
                </a:lnTo>
                <a:cubicBezTo>
                  <a:pt x="2186969" y="887353"/>
                  <a:pt x="2212748" y="874644"/>
                  <a:pt x="2239618" y="874644"/>
                </a:cubicBezTo>
                <a:cubicBezTo>
                  <a:pt x="2350631" y="874644"/>
                  <a:pt x="2483645" y="889770"/>
                  <a:pt x="2597427" y="901148"/>
                </a:cubicBezTo>
                <a:cubicBezTo>
                  <a:pt x="2628349" y="914400"/>
                  <a:pt x="2658277" y="930266"/>
                  <a:pt x="2690192" y="940905"/>
                </a:cubicBezTo>
                <a:cubicBezTo>
                  <a:pt x="2738142" y="956888"/>
                  <a:pt x="2809908" y="970149"/>
                  <a:pt x="2862470" y="980661"/>
                </a:cubicBezTo>
                <a:cubicBezTo>
                  <a:pt x="2933148" y="976244"/>
                  <a:pt x="3004156" y="975526"/>
                  <a:pt x="3074505" y="967409"/>
                </a:cubicBezTo>
                <a:cubicBezTo>
                  <a:pt x="3119257" y="962245"/>
                  <a:pt x="3162011" y="942636"/>
                  <a:pt x="3207027" y="940905"/>
                </a:cubicBezTo>
                <a:lnTo>
                  <a:pt x="3551583" y="927652"/>
                </a:lnTo>
                <a:cubicBezTo>
                  <a:pt x="3573670" y="918817"/>
                  <a:pt x="3594102" y="902632"/>
                  <a:pt x="3617844" y="901148"/>
                </a:cubicBezTo>
                <a:cubicBezTo>
                  <a:pt x="3690342" y="896617"/>
                  <a:pt x="3811005" y="921736"/>
                  <a:pt x="3882887" y="940905"/>
                </a:cubicBezTo>
                <a:cubicBezTo>
                  <a:pt x="3909882" y="948104"/>
                  <a:pt x="3934941" y="962260"/>
                  <a:pt x="3962400" y="967409"/>
                </a:cubicBezTo>
                <a:cubicBezTo>
                  <a:pt x="4006034" y="975590"/>
                  <a:pt x="4050832" y="975474"/>
                  <a:pt x="4094922" y="980661"/>
                </a:cubicBezTo>
                <a:cubicBezTo>
                  <a:pt x="4125944" y="984311"/>
                  <a:pt x="4156765" y="989496"/>
                  <a:pt x="4187687" y="993913"/>
                </a:cubicBezTo>
                <a:cubicBezTo>
                  <a:pt x="4200939" y="998331"/>
                  <a:pt x="4213892" y="1003778"/>
                  <a:pt x="4227444" y="1007166"/>
                </a:cubicBezTo>
                <a:cubicBezTo>
                  <a:pt x="4445327" y="1061638"/>
                  <a:pt x="4854334" y="1031859"/>
                  <a:pt x="4943061" y="1033670"/>
                </a:cubicBezTo>
                <a:cubicBezTo>
                  <a:pt x="5000487" y="1024835"/>
                  <a:pt x="5058973" y="1021258"/>
                  <a:pt x="5115340" y="1007166"/>
                </a:cubicBezTo>
                <a:cubicBezTo>
                  <a:pt x="5130792" y="1003303"/>
                  <a:pt x="5140850" y="987784"/>
                  <a:pt x="5155096" y="980661"/>
                </a:cubicBezTo>
                <a:cubicBezTo>
                  <a:pt x="5167590" y="974414"/>
                  <a:pt x="5181601" y="971826"/>
                  <a:pt x="5194853" y="967409"/>
                </a:cubicBezTo>
                <a:cubicBezTo>
                  <a:pt x="5208899" y="958045"/>
                  <a:pt x="5251672" y="933284"/>
                  <a:pt x="5261114" y="914400"/>
                </a:cubicBezTo>
                <a:cubicBezTo>
                  <a:pt x="5273608" y="889412"/>
                  <a:pt x="5262629" y="847381"/>
                  <a:pt x="5287618" y="834887"/>
                </a:cubicBezTo>
                <a:cubicBezTo>
                  <a:pt x="5305288" y="826052"/>
                  <a:pt x="5322469" y="816165"/>
                  <a:pt x="5340627" y="808383"/>
                </a:cubicBezTo>
                <a:cubicBezTo>
                  <a:pt x="5405282" y="780674"/>
                  <a:pt x="5374704" y="812168"/>
                  <a:pt x="5459896" y="755374"/>
                </a:cubicBezTo>
                <a:cubicBezTo>
                  <a:pt x="5475490" y="744978"/>
                  <a:pt x="5482040" y="722023"/>
                  <a:pt x="5499653" y="715618"/>
                </a:cubicBezTo>
                <a:cubicBezTo>
                  <a:pt x="5533123" y="703447"/>
                  <a:pt x="5570331" y="706783"/>
                  <a:pt x="5605670" y="702366"/>
                </a:cubicBezTo>
                <a:cubicBezTo>
                  <a:pt x="5683862" y="624174"/>
                  <a:pt x="5655580" y="674153"/>
                  <a:pt x="5671931" y="543339"/>
                </a:cubicBezTo>
                <a:cubicBezTo>
                  <a:pt x="5667514" y="450574"/>
                  <a:pt x="5666391" y="357593"/>
                  <a:pt x="5658679" y="265044"/>
                </a:cubicBezTo>
                <a:cubicBezTo>
                  <a:pt x="5657519" y="251123"/>
                  <a:pt x="5652614" y="237265"/>
                  <a:pt x="5645427" y="225287"/>
                </a:cubicBezTo>
                <a:cubicBezTo>
                  <a:pt x="5626943" y="194481"/>
                  <a:pt x="5595329" y="189088"/>
                  <a:pt x="5565914" y="172279"/>
                </a:cubicBezTo>
                <a:cubicBezTo>
                  <a:pt x="5552085" y="164377"/>
                  <a:pt x="5540403" y="152897"/>
                  <a:pt x="5526157" y="145774"/>
                </a:cubicBezTo>
                <a:cubicBezTo>
                  <a:pt x="5497742" y="131566"/>
                  <a:pt x="5447356" y="125318"/>
                  <a:pt x="5420140" y="119270"/>
                </a:cubicBezTo>
                <a:cubicBezTo>
                  <a:pt x="5402360" y="115319"/>
                  <a:pt x="5384644" y="111022"/>
                  <a:pt x="5367131" y="106018"/>
                </a:cubicBezTo>
                <a:cubicBezTo>
                  <a:pt x="5353699" y="102180"/>
                  <a:pt x="5341274" y="94156"/>
                  <a:pt x="5327374" y="92766"/>
                </a:cubicBezTo>
                <a:cubicBezTo>
                  <a:pt x="5252522" y="85281"/>
                  <a:pt x="5177227" y="83091"/>
                  <a:pt x="5102087" y="79513"/>
                </a:cubicBezTo>
                <a:cubicBezTo>
                  <a:pt x="4898925" y="69839"/>
                  <a:pt x="4695827" y="57596"/>
                  <a:pt x="4492487" y="53009"/>
                </a:cubicBezTo>
                <a:cubicBezTo>
                  <a:pt x="4108246" y="44342"/>
                  <a:pt x="3723861" y="44174"/>
                  <a:pt x="3339548" y="39757"/>
                </a:cubicBezTo>
                <a:cubicBezTo>
                  <a:pt x="3313044" y="35340"/>
                  <a:pt x="3286741" y="29472"/>
                  <a:pt x="3260035" y="26505"/>
                </a:cubicBezTo>
                <a:cubicBezTo>
                  <a:pt x="3207168" y="20631"/>
                  <a:pt x="3153962" y="18295"/>
                  <a:pt x="3101009" y="13252"/>
                </a:cubicBezTo>
                <a:cubicBezTo>
                  <a:pt x="3061188" y="9459"/>
                  <a:pt x="3021496" y="4417"/>
                  <a:pt x="2981740" y="0"/>
                </a:cubicBezTo>
                <a:cubicBezTo>
                  <a:pt x="2858053" y="4417"/>
                  <a:pt x="2734204" y="5532"/>
                  <a:pt x="2610679" y="13252"/>
                </a:cubicBezTo>
                <a:cubicBezTo>
                  <a:pt x="2536444" y="17892"/>
                  <a:pt x="2577875" y="27312"/>
                  <a:pt x="2517914" y="53009"/>
                </a:cubicBezTo>
                <a:cubicBezTo>
                  <a:pt x="2501173" y="60184"/>
                  <a:pt x="2482575" y="61844"/>
                  <a:pt x="2464905" y="66261"/>
                </a:cubicBezTo>
                <a:cubicBezTo>
                  <a:pt x="2451653" y="75096"/>
                  <a:pt x="2440859" y="90148"/>
                  <a:pt x="2425148" y="92766"/>
                </a:cubicBezTo>
                <a:cubicBezTo>
                  <a:pt x="2411369" y="95062"/>
                  <a:pt x="2397370" y="86700"/>
                  <a:pt x="2385392" y="79513"/>
                </a:cubicBezTo>
                <a:cubicBezTo>
                  <a:pt x="2374678" y="73085"/>
                  <a:pt x="2374348" y="33131"/>
                  <a:pt x="2332383" y="39757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1276" name="Picture 11" descr="Pig Standing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688388" y="5019675"/>
            <a:ext cx="2035175" cy="129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Volný tvar: obrazec 3"/>
          <p:cNvSpPr/>
          <p:nvPr/>
        </p:nvSpPr>
        <p:spPr>
          <a:xfrm>
            <a:off x="6532563" y="5856288"/>
            <a:ext cx="1719262" cy="319087"/>
          </a:xfrm>
          <a:custGeom>
            <a:avLst/>
            <a:gdLst>
              <a:gd name="connsiteX0" fmla="*/ 1524000 w 1717886"/>
              <a:gd name="connsiteY0" fmla="*/ 14908 h 319708"/>
              <a:gd name="connsiteX1" fmla="*/ 662608 w 1717886"/>
              <a:gd name="connsiteY1" fmla="*/ 28160 h 319708"/>
              <a:gd name="connsiteX2" fmla="*/ 622852 w 1717886"/>
              <a:gd name="connsiteY2" fmla="*/ 67917 h 319708"/>
              <a:gd name="connsiteX3" fmla="*/ 410817 w 1717886"/>
              <a:gd name="connsiteY3" fmla="*/ 134178 h 319708"/>
              <a:gd name="connsiteX4" fmla="*/ 291548 w 1717886"/>
              <a:gd name="connsiteY4" fmla="*/ 187186 h 319708"/>
              <a:gd name="connsiteX5" fmla="*/ 0 w 1717886"/>
              <a:gd name="connsiteY5" fmla="*/ 160682 h 319708"/>
              <a:gd name="connsiteX6" fmla="*/ 92765 w 1717886"/>
              <a:gd name="connsiteY6" fmla="*/ 187186 h 319708"/>
              <a:gd name="connsiteX7" fmla="*/ 132521 w 1717886"/>
              <a:gd name="connsiteY7" fmla="*/ 213691 h 319708"/>
              <a:gd name="connsiteX8" fmla="*/ 331304 w 1717886"/>
              <a:gd name="connsiteY8" fmla="*/ 200438 h 319708"/>
              <a:gd name="connsiteX9" fmla="*/ 371061 w 1717886"/>
              <a:gd name="connsiteY9" fmla="*/ 187186 h 319708"/>
              <a:gd name="connsiteX10" fmla="*/ 477078 w 1717886"/>
              <a:gd name="connsiteY10" fmla="*/ 226943 h 319708"/>
              <a:gd name="connsiteX11" fmla="*/ 662608 w 1717886"/>
              <a:gd name="connsiteY11" fmla="*/ 240195 h 319708"/>
              <a:gd name="connsiteX12" fmla="*/ 781878 w 1717886"/>
              <a:gd name="connsiteY12" fmla="*/ 253447 h 319708"/>
              <a:gd name="connsiteX13" fmla="*/ 848139 w 1717886"/>
              <a:gd name="connsiteY13" fmla="*/ 279952 h 319708"/>
              <a:gd name="connsiteX14" fmla="*/ 914400 w 1717886"/>
              <a:gd name="connsiteY14" fmla="*/ 293204 h 319708"/>
              <a:gd name="connsiteX15" fmla="*/ 1033669 w 1717886"/>
              <a:gd name="connsiteY15" fmla="*/ 319708 h 319708"/>
              <a:gd name="connsiteX16" fmla="*/ 1391478 w 1717886"/>
              <a:gd name="connsiteY16" fmla="*/ 306456 h 319708"/>
              <a:gd name="connsiteX17" fmla="*/ 1444487 w 1717886"/>
              <a:gd name="connsiteY17" fmla="*/ 293204 h 319708"/>
              <a:gd name="connsiteX18" fmla="*/ 1524000 w 1717886"/>
              <a:gd name="connsiteY18" fmla="*/ 266699 h 319708"/>
              <a:gd name="connsiteX19" fmla="*/ 1603513 w 1717886"/>
              <a:gd name="connsiteY19" fmla="*/ 213691 h 319708"/>
              <a:gd name="connsiteX20" fmla="*/ 1683026 w 1717886"/>
              <a:gd name="connsiteY20" fmla="*/ 173934 h 319708"/>
              <a:gd name="connsiteX21" fmla="*/ 1696278 w 1717886"/>
              <a:gd name="connsiteY21" fmla="*/ 28160 h 319708"/>
              <a:gd name="connsiteX22" fmla="*/ 1656521 w 1717886"/>
              <a:gd name="connsiteY22" fmla="*/ 1656 h 319708"/>
              <a:gd name="connsiteX23" fmla="*/ 1272208 w 1717886"/>
              <a:gd name="connsiteY23" fmla="*/ 14908 h 319708"/>
              <a:gd name="connsiteX24" fmla="*/ 1298713 w 1717886"/>
              <a:gd name="connsiteY24" fmla="*/ 41412 h 319708"/>
              <a:gd name="connsiteX25" fmla="*/ 1524000 w 1717886"/>
              <a:gd name="connsiteY25" fmla="*/ 14908 h 3197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717886" h="319708">
                <a:moveTo>
                  <a:pt x="1524000" y="14908"/>
                </a:moveTo>
                <a:cubicBezTo>
                  <a:pt x="1417983" y="12699"/>
                  <a:pt x="1318472" y="-24732"/>
                  <a:pt x="662608" y="28160"/>
                </a:cubicBezTo>
                <a:cubicBezTo>
                  <a:pt x="643927" y="29667"/>
                  <a:pt x="638923" y="58275"/>
                  <a:pt x="622852" y="67917"/>
                </a:cubicBezTo>
                <a:cubicBezTo>
                  <a:pt x="551738" y="110586"/>
                  <a:pt x="491400" y="116270"/>
                  <a:pt x="410817" y="134178"/>
                </a:cubicBezTo>
                <a:cubicBezTo>
                  <a:pt x="374899" y="155728"/>
                  <a:pt x="337045" y="187186"/>
                  <a:pt x="291548" y="187186"/>
                </a:cubicBezTo>
                <a:cubicBezTo>
                  <a:pt x="257668" y="187186"/>
                  <a:pt x="44081" y="165090"/>
                  <a:pt x="0" y="160682"/>
                </a:cubicBezTo>
                <a:cubicBezTo>
                  <a:pt x="16981" y="164927"/>
                  <a:pt x="73756" y="177681"/>
                  <a:pt x="92765" y="187186"/>
                </a:cubicBezTo>
                <a:cubicBezTo>
                  <a:pt x="107011" y="194309"/>
                  <a:pt x="119269" y="204856"/>
                  <a:pt x="132521" y="213691"/>
                </a:cubicBezTo>
                <a:cubicBezTo>
                  <a:pt x="198782" y="209273"/>
                  <a:pt x="265302" y="207772"/>
                  <a:pt x="331304" y="200438"/>
                </a:cubicBezTo>
                <a:cubicBezTo>
                  <a:pt x="345188" y="198895"/>
                  <a:pt x="357317" y="184687"/>
                  <a:pt x="371061" y="187186"/>
                </a:cubicBezTo>
                <a:cubicBezTo>
                  <a:pt x="408194" y="193938"/>
                  <a:pt x="439945" y="220191"/>
                  <a:pt x="477078" y="226943"/>
                </a:cubicBezTo>
                <a:cubicBezTo>
                  <a:pt x="538079" y="238034"/>
                  <a:pt x="600840" y="234824"/>
                  <a:pt x="662608" y="240195"/>
                </a:cubicBezTo>
                <a:cubicBezTo>
                  <a:pt x="702459" y="243660"/>
                  <a:pt x="742121" y="249030"/>
                  <a:pt x="781878" y="253447"/>
                </a:cubicBezTo>
                <a:cubicBezTo>
                  <a:pt x="803965" y="262282"/>
                  <a:pt x="825354" y="273116"/>
                  <a:pt x="848139" y="279952"/>
                </a:cubicBezTo>
                <a:cubicBezTo>
                  <a:pt x="869713" y="286424"/>
                  <a:pt x="892548" y="287741"/>
                  <a:pt x="914400" y="293204"/>
                </a:cubicBezTo>
                <a:cubicBezTo>
                  <a:pt x="1044896" y="325828"/>
                  <a:pt x="814867" y="283241"/>
                  <a:pt x="1033669" y="319708"/>
                </a:cubicBezTo>
                <a:cubicBezTo>
                  <a:pt x="1152939" y="315291"/>
                  <a:pt x="1272374" y="314140"/>
                  <a:pt x="1391478" y="306456"/>
                </a:cubicBezTo>
                <a:cubicBezTo>
                  <a:pt x="1409654" y="305283"/>
                  <a:pt x="1427042" y="298438"/>
                  <a:pt x="1444487" y="293204"/>
                </a:cubicBezTo>
                <a:cubicBezTo>
                  <a:pt x="1471247" y="285176"/>
                  <a:pt x="1524000" y="266699"/>
                  <a:pt x="1524000" y="266699"/>
                </a:cubicBezTo>
                <a:cubicBezTo>
                  <a:pt x="1599367" y="191332"/>
                  <a:pt x="1526796" y="252050"/>
                  <a:pt x="1603513" y="213691"/>
                </a:cubicBezTo>
                <a:cubicBezTo>
                  <a:pt x="1706272" y="162311"/>
                  <a:pt x="1583095" y="207243"/>
                  <a:pt x="1683026" y="173934"/>
                </a:cubicBezTo>
                <a:cubicBezTo>
                  <a:pt x="1719922" y="118591"/>
                  <a:pt x="1732444" y="118574"/>
                  <a:pt x="1696278" y="28160"/>
                </a:cubicBezTo>
                <a:cubicBezTo>
                  <a:pt x="1690363" y="13372"/>
                  <a:pt x="1669773" y="10491"/>
                  <a:pt x="1656521" y="1656"/>
                </a:cubicBezTo>
                <a:cubicBezTo>
                  <a:pt x="1528417" y="6073"/>
                  <a:pt x="1399605" y="753"/>
                  <a:pt x="1272208" y="14908"/>
                </a:cubicBezTo>
                <a:cubicBezTo>
                  <a:pt x="1259790" y="16288"/>
                  <a:pt x="1286315" y="39862"/>
                  <a:pt x="1298713" y="41412"/>
                </a:cubicBezTo>
                <a:cubicBezTo>
                  <a:pt x="1360079" y="49083"/>
                  <a:pt x="1630017" y="17117"/>
                  <a:pt x="1524000" y="14908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ormtrooper Comic Charac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9719" y="463123"/>
            <a:ext cx="1803816" cy="2847975"/>
          </a:xfrm>
          <a:prstGeom prst="rect">
            <a:avLst/>
          </a:prstGeom>
          <a:noFill/>
          <a:effectLst>
            <a:outerShdw blurRad="800100" dir="15000000" sx="145000" sy="145000" algn="ctr" rotWithShape="0">
              <a:schemeClr val="tx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2357438" y="657225"/>
            <a:ext cx="6586537" cy="37861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 startAt="12"/>
              <a:defRPr/>
            </a:pPr>
            <a:r>
              <a:rPr lang="cs-CZ" sz="2400" dirty="0">
                <a:solidFill>
                  <a:schemeClr val="bg1"/>
                </a:solidFill>
              </a:rPr>
              <a:t>Vinař má ve sklepě 9 sudů vína. Do každého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 sudu se vejde  1 hl vína. Víno stáčel do litrových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láhví. Láhev vína prodával za 45 kč.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Kolik láhví naplnil?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1 hl = 100 l     9 sudů = 9 . 100 l = 900 l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900 l = 900 láhví vína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Vinař naplnil 900 láhví vína.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Kolik korun utržil za prodej veškerého vína?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900 . 45 kč = 40 500 kč.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     Vinař za prodej vína utržil 40 500 kč.</a:t>
            </a:r>
          </a:p>
        </p:txBody>
      </p:sp>
      <p:pic>
        <p:nvPicPr>
          <p:cNvPr id="12292" name="Picture 2" descr="Wooden Barr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72575" y="1330325"/>
            <a:ext cx="11715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2" descr="Wooden Barr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24975" y="1482725"/>
            <a:ext cx="11715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2" descr="Wooden Barr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77375" y="1635125"/>
            <a:ext cx="11715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2" descr="Wooden Barr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29775" y="1787525"/>
            <a:ext cx="11715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2" descr="Wooden Barr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82175" y="1939925"/>
            <a:ext cx="11715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Picture 2" descr="Wooden Barr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34575" y="2092325"/>
            <a:ext cx="11715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Picture 2" descr="Wooden Barr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86975" y="2244725"/>
            <a:ext cx="11715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Picture 2" descr="Wooden Barr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39375" y="2397125"/>
            <a:ext cx="11715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0" name="Picture 2" descr="Wooden Barr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91775" y="2549525"/>
            <a:ext cx="11715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1" name="Picture 4" descr="Green Wine Bottl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680899">
            <a:off x="8148638" y="2370138"/>
            <a:ext cx="973137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2" name="Picture 6" descr="Grap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329863" y="546100"/>
            <a:ext cx="1400175" cy="1414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3" name="TextovéPole 21"/>
          <p:cNvSpPr txBox="1">
            <a:spLocks noChangeArrowheads="1"/>
          </p:cNvSpPr>
          <p:nvPr/>
        </p:nvSpPr>
        <p:spPr bwMode="auto">
          <a:xfrm>
            <a:off x="822325" y="4745038"/>
            <a:ext cx="421640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13. Znáš i jiné jednotky objemu?</a:t>
            </a:r>
          </a:p>
          <a:p>
            <a:r>
              <a:rPr lang="cs-CZ" sz="2400">
                <a:solidFill>
                  <a:schemeClr val="bg1"/>
                </a:solidFill>
              </a:rPr>
              <a:t>1 l  =  1 000 ml</a:t>
            </a:r>
          </a:p>
          <a:p>
            <a:r>
              <a:rPr lang="cs-CZ" sz="2400">
                <a:solidFill>
                  <a:schemeClr val="bg1"/>
                </a:solidFill>
              </a:rPr>
              <a:t>1 l  =  10 dcl</a:t>
            </a:r>
          </a:p>
          <a:p>
            <a:r>
              <a:rPr lang="cs-CZ" sz="2400">
                <a:solidFill>
                  <a:schemeClr val="bg1"/>
                </a:solidFill>
              </a:rPr>
              <a:t>1 dcl = 100 ml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643063" y="5194300"/>
            <a:ext cx="714375" cy="292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643063" y="5486400"/>
            <a:ext cx="320675" cy="45085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697038" y="5937250"/>
            <a:ext cx="590550" cy="29051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68613" y="2130425"/>
            <a:ext cx="4664075" cy="1181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01938" y="3660775"/>
            <a:ext cx="4465637" cy="8985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01950" y="1922463"/>
            <a:ext cx="6096000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hlinkClick r:id="rId2"/>
              </a:rPr>
              <a:t>http://www.clker.com/clipart-215587.html</a:t>
            </a:r>
            <a:endParaRPr lang="cs-CZ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01950" y="2416175"/>
            <a:ext cx="60944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hlinkClick r:id="rId3"/>
              </a:rPr>
              <a:t>http://www.clker.com/clipart-red-star-3.html</a:t>
            </a:r>
            <a:endParaRPr lang="cs-CZ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01950" y="2909888"/>
            <a:ext cx="6094413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hlinkClick r:id="rId4"/>
              </a:rPr>
              <a:t>http://www.clker.com/clipart-7199.html</a:t>
            </a:r>
            <a:endParaRPr lang="cs-CZ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01950" y="3394075"/>
            <a:ext cx="60944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hlinkClick r:id="rId5"/>
              </a:rPr>
              <a:t>http://www.clker.com/clipart-castle-5.html</a:t>
            </a:r>
            <a:endParaRPr lang="cs-CZ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01950" y="3835400"/>
            <a:ext cx="6094413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hlinkClick r:id="rId6"/>
              </a:rPr>
              <a:t>http://www.clker.com/clipart-backpacker-on-a-phone.html</a:t>
            </a:r>
            <a:endParaRPr lang="cs-CZ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01950" y="4381500"/>
            <a:ext cx="60944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hlinkClick r:id="rId7"/>
              </a:rPr>
              <a:t>http://www.clker.com/clipart-190327.html</a:t>
            </a:r>
            <a:endParaRPr lang="cs-CZ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01950" y="4940300"/>
            <a:ext cx="6094413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hlinkClick r:id="rId8"/>
              </a:rPr>
              <a:t>http://www.clker.com/clipart-jumping-guy-high-gray.html</a:t>
            </a:r>
            <a:endParaRPr lang="cs-CZ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00363" y="5419725"/>
            <a:ext cx="6094412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hlinkClick r:id="rId9"/>
              </a:rPr>
              <a:t>http://www.clker.com/clipart-126686.html</a:t>
            </a:r>
            <a:endParaRPr lang="cs-CZ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322" name="TextovéPole 11"/>
          <p:cNvSpPr txBox="1">
            <a:spLocks noChangeArrowheads="1"/>
          </p:cNvSpPr>
          <p:nvPr/>
        </p:nvSpPr>
        <p:spPr bwMode="auto">
          <a:xfrm>
            <a:off x="2901950" y="5880100"/>
            <a:ext cx="6092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10"/>
              </a:rPr>
              <a:t>http://www.clker.com/clipart-building.html</a:t>
            </a:r>
            <a:endParaRPr lang="cs-CZ" altLang="cs-CZ"/>
          </a:p>
        </p:txBody>
      </p:sp>
      <p:sp>
        <p:nvSpPr>
          <p:cNvPr id="13323" name="TextovéPole 1"/>
          <p:cNvSpPr txBox="1">
            <a:spLocks noChangeArrowheads="1"/>
          </p:cNvSpPr>
          <p:nvPr/>
        </p:nvSpPr>
        <p:spPr bwMode="auto">
          <a:xfrm>
            <a:off x="2901950" y="1204913"/>
            <a:ext cx="65706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obrázků:</a:t>
            </a:r>
          </a:p>
          <a:p>
            <a:r>
              <a:rPr lang="cs-CZ"/>
              <a:t>[ cit. 2020 – 09 – 12 ]. Dostupné pod licencí Public domain na WWW:</a:t>
            </a:r>
          </a:p>
        </p:txBody>
      </p:sp>
      <p:sp>
        <p:nvSpPr>
          <p:cNvPr id="13324" name="TextovéPole 2"/>
          <p:cNvSpPr txBox="1">
            <a:spLocks noChangeArrowheads="1"/>
          </p:cNvSpPr>
          <p:nvPr/>
        </p:nvSpPr>
        <p:spPr bwMode="auto">
          <a:xfrm>
            <a:off x="2700338" y="58801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3325" name="TextovéPole 3"/>
          <p:cNvSpPr txBox="1">
            <a:spLocks noChangeArrowheads="1"/>
          </p:cNvSpPr>
          <p:nvPr/>
        </p:nvSpPr>
        <p:spPr bwMode="auto">
          <a:xfrm>
            <a:off x="2716213" y="54006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3326" name="TextovéPole 5"/>
          <p:cNvSpPr txBox="1">
            <a:spLocks noChangeArrowheads="1"/>
          </p:cNvSpPr>
          <p:nvPr/>
        </p:nvSpPr>
        <p:spPr bwMode="auto">
          <a:xfrm>
            <a:off x="2700338" y="49403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3327" name="TextovéPole 7"/>
          <p:cNvSpPr txBox="1">
            <a:spLocks noChangeArrowheads="1"/>
          </p:cNvSpPr>
          <p:nvPr/>
        </p:nvSpPr>
        <p:spPr bwMode="auto">
          <a:xfrm>
            <a:off x="2720975" y="43576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3328" name="TextovéPole 9"/>
          <p:cNvSpPr txBox="1">
            <a:spLocks noChangeArrowheads="1"/>
          </p:cNvSpPr>
          <p:nvPr/>
        </p:nvSpPr>
        <p:spPr bwMode="auto">
          <a:xfrm>
            <a:off x="2720975" y="38354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3329" name="TextovéPole 11"/>
          <p:cNvSpPr txBox="1">
            <a:spLocks noChangeArrowheads="1"/>
          </p:cNvSpPr>
          <p:nvPr/>
        </p:nvSpPr>
        <p:spPr bwMode="auto">
          <a:xfrm>
            <a:off x="2743200" y="33893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3330" name="TextovéPole 21"/>
          <p:cNvSpPr txBox="1">
            <a:spLocks noChangeArrowheads="1"/>
          </p:cNvSpPr>
          <p:nvPr/>
        </p:nvSpPr>
        <p:spPr bwMode="auto">
          <a:xfrm>
            <a:off x="2747963" y="291623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3331" name="TextovéPole 23"/>
          <p:cNvSpPr txBox="1">
            <a:spLocks noChangeArrowheads="1"/>
          </p:cNvSpPr>
          <p:nvPr/>
        </p:nvSpPr>
        <p:spPr bwMode="auto">
          <a:xfrm>
            <a:off x="2749550" y="24352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3332" name="TextovéPole 25"/>
          <p:cNvSpPr txBox="1">
            <a:spLocks noChangeArrowheads="1"/>
          </p:cNvSpPr>
          <p:nvPr/>
        </p:nvSpPr>
        <p:spPr bwMode="auto">
          <a:xfrm>
            <a:off x="2749550" y="19288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3333" name="TextovéPole 27"/>
          <p:cNvSpPr txBox="1">
            <a:spLocks noChangeArrowheads="1"/>
          </p:cNvSpPr>
          <p:nvPr/>
        </p:nvSpPr>
        <p:spPr bwMode="auto">
          <a:xfrm>
            <a:off x="6958013" y="59023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3334" name="TextovéPole 28"/>
          <p:cNvSpPr txBox="1">
            <a:spLocks noChangeArrowheads="1"/>
          </p:cNvSpPr>
          <p:nvPr/>
        </p:nvSpPr>
        <p:spPr bwMode="auto">
          <a:xfrm>
            <a:off x="6881813" y="54213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3335" name="TextovéPole 30"/>
          <p:cNvSpPr txBox="1">
            <a:spLocks noChangeArrowheads="1"/>
          </p:cNvSpPr>
          <p:nvPr/>
        </p:nvSpPr>
        <p:spPr bwMode="auto">
          <a:xfrm>
            <a:off x="8278813" y="49291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3336" name="TextovéPole 32"/>
          <p:cNvSpPr txBox="1">
            <a:spLocks noChangeArrowheads="1"/>
          </p:cNvSpPr>
          <p:nvPr/>
        </p:nvSpPr>
        <p:spPr bwMode="auto">
          <a:xfrm>
            <a:off x="6913563" y="43688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3337" name="TextovéPole 34"/>
          <p:cNvSpPr txBox="1">
            <a:spLocks noChangeArrowheads="1"/>
          </p:cNvSpPr>
          <p:nvPr/>
        </p:nvSpPr>
        <p:spPr bwMode="auto">
          <a:xfrm>
            <a:off x="8428038" y="38703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3338" name="TextovéPole 36"/>
          <p:cNvSpPr txBox="1">
            <a:spLocks noChangeArrowheads="1"/>
          </p:cNvSpPr>
          <p:nvPr/>
        </p:nvSpPr>
        <p:spPr bwMode="auto">
          <a:xfrm>
            <a:off x="6958013" y="33988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3339" name="TextovéPole 38"/>
          <p:cNvSpPr txBox="1">
            <a:spLocks noChangeArrowheads="1"/>
          </p:cNvSpPr>
          <p:nvPr/>
        </p:nvSpPr>
        <p:spPr bwMode="auto">
          <a:xfrm>
            <a:off x="6657975" y="29305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3340" name="TextovéPole 40"/>
          <p:cNvSpPr txBox="1">
            <a:spLocks noChangeArrowheads="1"/>
          </p:cNvSpPr>
          <p:nvPr/>
        </p:nvSpPr>
        <p:spPr bwMode="auto">
          <a:xfrm>
            <a:off x="7107238" y="24161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3341" name="TextovéPole 42"/>
          <p:cNvSpPr txBox="1">
            <a:spLocks noChangeArrowheads="1"/>
          </p:cNvSpPr>
          <p:nvPr/>
        </p:nvSpPr>
        <p:spPr bwMode="auto">
          <a:xfrm>
            <a:off x="6958013" y="19319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3455988" y="279400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2"/>
              </a:rPr>
              <a:t>http://www.clker.com/clipart-mother-bust.html</a:t>
            </a:r>
            <a:endParaRPr lang="cs-CZ" altLang="cs-CZ"/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3455988" y="660400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3"/>
              </a:rPr>
              <a:t>http://www.clker.com/clipart-girl-cartoon-yellow-.html</a:t>
            </a:r>
            <a:endParaRPr lang="cs-CZ" altLang="cs-CZ"/>
          </a:p>
        </p:txBody>
      </p:sp>
      <p:sp>
        <p:nvSpPr>
          <p:cNvPr id="14340" name="TextovéPole 6"/>
          <p:cNvSpPr txBox="1">
            <a:spLocks noChangeArrowheads="1"/>
          </p:cNvSpPr>
          <p:nvPr/>
        </p:nvSpPr>
        <p:spPr bwMode="auto">
          <a:xfrm>
            <a:off x="3455988" y="1084263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4"/>
              </a:rPr>
              <a:t>http://www.clker.com/clipart-train.html</a:t>
            </a:r>
            <a:endParaRPr lang="cs-CZ" altLang="cs-CZ"/>
          </a:p>
        </p:txBody>
      </p:sp>
      <p:sp>
        <p:nvSpPr>
          <p:cNvPr id="14341" name="TextovéPole 8"/>
          <p:cNvSpPr txBox="1">
            <a:spLocks noChangeArrowheads="1"/>
          </p:cNvSpPr>
          <p:nvPr/>
        </p:nvSpPr>
        <p:spPr bwMode="auto">
          <a:xfrm>
            <a:off x="3455988" y="1525588"/>
            <a:ext cx="6092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5"/>
              </a:rPr>
              <a:t>http://www.clker.com/clipart-hippopotamus-2.html</a:t>
            </a:r>
            <a:endParaRPr lang="cs-CZ" altLang="cs-CZ"/>
          </a:p>
        </p:txBody>
      </p:sp>
      <p:sp>
        <p:nvSpPr>
          <p:cNvPr id="14342" name="TextovéPole 10"/>
          <p:cNvSpPr txBox="1">
            <a:spLocks noChangeArrowheads="1"/>
          </p:cNvSpPr>
          <p:nvPr/>
        </p:nvSpPr>
        <p:spPr bwMode="auto">
          <a:xfrm>
            <a:off x="3455988" y="1989138"/>
            <a:ext cx="6092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6"/>
              </a:rPr>
              <a:t>http://www.clker.com/clipart-rhino-gray.html</a:t>
            </a:r>
            <a:endParaRPr lang="cs-CZ" altLang="cs-CZ"/>
          </a:p>
        </p:txBody>
      </p:sp>
      <p:sp>
        <p:nvSpPr>
          <p:cNvPr id="14343" name="TextovéPole 12"/>
          <p:cNvSpPr txBox="1">
            <a:spLocks noChangeArrowheads="1"/>
          </p:cNvSpPr>
          <p:nvPr/>
        </p:nvSpPr>
        <p:spPr bwMode="auto">
          <a:xfrm>
            <a:off x="3455988" y="2452688"/>
            <a:ext cx="6092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7"/>
              </a:rPr>
              <a:t>http://www.clker.com/clipart-bison-1.html</a:t>
            </a:r>
            <a:endParaRPr lang="cs-CZ" altLang="cs-CZ"/>
          </a:p>
        </p:txBody>
      </p:sp>
      <p:sp>
        <p:nvSpPr>
          <p:cNvPr id="14344" name="TextovéPole 14"/>
          <p:cNvSpPr txBox="1">
            <a:spLocks noChangeArrowheads="1"/>
          </p:cNvSpPr>
          <p:nvPr/>
        </p:nvSpPr>
        <p:spPr bwMode="auto">
          <a:xfrm>
            <a:off x="3455988" y="2862263"/>
            <a:ext cx="6092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8"/>
              </a:rPr>
              <a:t>http://www.clker.com/clipart-croc.html</a:t>
            </a:r>
            <a:endParaRPr lang="cs-CZ" altLang="cs-CZ"/>
          </a:p>
        </p:txBody>
      </p:sp>
      <p:sp>
        <p:nvSpPr>
          <p:cNvPr id="14345" name="TextovéPole 16"/>
          <p:cNvSpPr txBox="1">
            <a:spLocks noChangeArrowheads="1"/>
          </p:cNvSpPr>
          <p:nvPr/>
        </p:nvSpPr>
        <p:spPr bwMode="auto">
          <a:xfrm>
            <a:off x="3455988" y="3332163"/>
            <a:ext cx="6092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9"/>
              </a:rPr>
              <a:t>http://www.clker.com/clipart-3441.html</a:t>
            </a:r>
            <a:endParaRPr lang="cs-CZ" altLang="cs-CZ"/>
          </a:p>
        </p:txBody>
      </p:sp>
      <p:sp>
        <p:nvSpPr>
          <p:cNvPr id="14346" name="TextovéPole 18"/>
          <p:cNvSpPr txBox="1">
            <a:spLocks noChangeArrowheads="1"/>
          </p:cNvSpPr>
          <p:nvPr/>
        </p:nvSpPr>
        <p:spPr bwMode="auto">
          <a:xfrm>
            <a:off x="3462338" y="3767138"/>
            <a:ext cx="6092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10"/>
              </a:rPr>
              <a:t>http://www.clker.com/clipart-26311.html</a:t>
            </a:r>
            <a:endParaRPr lang="cs-CZ" altLang="cs-CZ"/>
          </a:p>
        </p:txBody>
      </p:sp>
      <p:sp>
        <p:nvSpPr>
          <p:cNvPr id="14347" name="TextovéPole 11"/>
          <p:cNvSpPr txBox="1">
            <a:spLocks noChangeArrowheads="1"/>
          </p:cNvSpPr>
          <p:nvPr/>
        </p:nvSpPr>
        <p:spPr bwMode="auto">
          <a:xfrm>
            <a:off x="3452813" y="4246563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11"/>
              </a:rPr>
              <a:t>http://www.clker.com/clipart-wooden-barrel-4.html</a:t>
            </a:r>
            <a:endParaRPr lang="cs-CZ"/>
          </a:p>
        </p:txBody>
      </p:sp>
      <p:sp>
        <p:nvSpPr>
          <p:cNvPr id="14348" name="TextovéPole 13"/>
          <p:cNvSpPr txBox="1">
            <a:spLocks noChangeArrowheads="1"/>
          </p:cNvSpPr>
          <p:nvPr/>
        </p:nvSpPr>
        <p:spPr bwMode="auto">
          <a:xfrm>
            <a:off x="3452813" y="472598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12"/>
              </a:rPr>
              <a:t>http://www.clker.com/clipart-green-wine-bottle-2.html</a:t>
            </a:r>
            <a:endParaRPr lang="cs-CZ"/>
          </a:p>
        </p:txBody>
      </p:sp>
      <p:sp>
        <p:nvSpPr>
          <p:cNvPr id="14349" name="TextovéPole 15"/>
          <p:cNvSpPr txBox="1">
            <a:spLocks noChangeArrowheads="1"/>
          </p:cNvSpPr>
          <p:nvPr/>
        </p:nvSpPr>
        <p:spPr bwMode="auto">
          <a:xfrm>
            <a:off x="3452813" y="5111750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13"/>
              </a:rPr>
              <a:t>http://www.clker.com/clipart-3988.html</a:t>
            </a:r>
            <a:endParaRPr lang="cs-CZ"/>
          </a:p>
        </p:txBody>
      </p:sp>
      <p:sp>
        <p:nvSpPr>
          <p:cNvPr id="14350" name="TextovéPole 4"/>
          <p:cNvSpPr txBox="1">
            <a:spLocks noChangeArrowheads="1"/>
          </p:cNvSpPr>
          <p:nvPr/>
        </p:nvSpPr>
        <p:spPr bwMode="auto">
          <a:xfrm>
            <a:off x="3284538" y="51165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1" name="TextovéPole 5"/>
          <p:cNvSpPr txBox="1">
            <a:spLocks noChangeArrowheads="1"/>
          </p:cNvSpPr>
          <p:nvPr/>
        </p:nvSpPr>
        <p:spPr bwMode="auto">
          <a:xfrm>
            <a:off x="3284538" y="47259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2" name="TextovéPole 6"/>
          <p:cNvSpPr txBox="1">
            <a:spLocks noChangeArrowheads="1"/>
          </p:cNvSpPr>
          <p:nvPr/>
        </p:nvSpPr>
        <p:spPr bwMode="auto">
          <a:xfrm>
            <a:off x="3311525" y="42322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3" name="TextovéPole 7"/>
          <p:cNvSpPr txBox="1">
            <a:spLocks noChangeArrowheads="1"/>
          </p:cNvSpPr>
          <p:nvPr/>
        </p:nvSpPr>
        <p:spPr bwMode="auto">
          <a:xfrm>
            <a:off x="3311525" y="37560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4" name="TextovéPole 8"/>
          <p:cNvSpPr txBox="1">
            <a:spLocks noChangeArrowheads="1"/>
          </p:cNvSpPr>
          <p:nvPr/>
        </p:nvSpPr>
        <p:spPr bwMode="auto">
          <a:xfrm>
            <a:off x="3284538" y="33401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5" name="TextovéPole 9"/>
          <p:cNvSpPr txBox="1">
            <a:spLocks noChangeArrowheads="1"/>
          </p:cNvSpPr>
          <p:nvPr/>
        </p:nvSpPr>
        <p:spPr bwMode="auto">
          <a:xfrm>
            <a:off x="3284538" y="28702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6" name="TextovéPole 10"/>
          <p:cNvSpPr txBox="1">
            <a:spLocks noChangeArrowheads="1"/>
          </p:cNvSpPr>
          <p:nvPr/>
        </p:nvSpPr>
        <p:spPr bwMode="auto">
          <a:xfrm>
            <a:off x="3302000" y="24257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7" name="TextovéPole 12"/>
          <p:cNvSpPr txBox="1">
            <a:spLocks noChangeArrowheads="1"/>
          </p:cNvSpPr>
          <p:nvPr/>
        </p:nvSpPr>
        <p:spPr bwMode="auto">
          <a:xfrm>
            <a:off x="3311525" y="19827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8" name="TextovéPole 14"/>
          <p:cNvSpPr txBox="1">
            <a:spLocks noChangeArrowheads="1"/>
          </p:cNvSpPr>
          <p:nvPr/>
        </p:nvSpPr>
        <p:spPr bwMode="auto">
          <a:xfrm>
            <a:off x="3302000" y="15255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9" name="TextovéPole 16"/>
          <p:cNvSpPr txBox="1">
            <a:spLocks noChangeArrowheads="1"/>
          </p:cNvSpPr>
          <p:nvPr/>
        </p:nvSpPr>
        <p:spPr bwMode="auto">
          <a:xfrm>
            <a:off x="3284538" y="10683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60" name="TextovéPole 18"/>
          <p:cNvSpPr txBox="1">
            <a:spLocks noChangeArrowheads="1"/>
          </p:cNvSpPr>
          <p:nvPr/>
        </p:nvSpPr>
        <p:spPr bwMode="auto">
          <a:xfrm>
            <a:off x="3302000" y="66516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61" name="TextovéPole 20"/>
          <p:cNvSpPr txBox="1">
            <a:spLocks noChangeArrowheads="1"/>
          </p:cNvSpPr>
          <p:nvPr/>
        </p:nvSpPr>
        <p:spPr bwMode="auto">
          <a:xfrm>
            <a:off x="3302000" y="2857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62" name="TextovéPole 24"/>
          <p:cNvSpPr txBox="1">
            <a:spLocks noChangeArrowheads="1"/>
          </p:cNvSpPr>
          <p:nvPr/>
        </p:nvSpPr>
        <p:spPr bwMode="auto">
          <a:xfrm>
            <a:off x="7224713" y="51165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63" name="TextovéPole 26"/>
          <p:cNvSpPr txBox="1">
            <a:spLocks noChangeArrowheads="1"/>
          </p:cNvSpPr>
          <p:nvPr/>
        </p:nvSpPr>
        <p:spPr bwMode="auto">
          <a:xfrm>
            <a:off x="8699500" y="46910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64" name="TextovéPole 28"/>
          <p:cNvSpPr txBox="1">
            <a:spLocks noChangeArrowheads="1"/>
          </p:cNvSpPr>
          <p:nvPr/>
        </p:nvSpPr>
        <p:spPr bwMode="auto">
          <a:xfrm>
            <a:off x="8331200" y="42449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65" name="TextovéPole 30"/>
          <p:cNvSpPr txBox="1">
            <a:spLocks noChangeArrowheads="1"/>
          </p:cNvSpPr>
          <p:nvPr/>
        </p:nvSpPr>
        <p:spPr bwMode="auto">
          <a:xfrm>
            <a:off x="7373938" y="38004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66" name="TextovéPole 32"/>
          <p:cNvSpPr txBox="1">
            <a:spLocks noChangeArrowheads="1"/>
          </p:cNvSpPr>
          <p:nvPr/>
        </p:nvSpPr>
        <p:spPr bwMode="auto">
          <a:xfrm>
            <a:off x="7224713" y="33147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67" name="TextovéPole 34"/>
          <p:cNvSpPr txBox="1">
            <a:spLocks noChangeArrowheads="1"/>
          </p:cNvSpPr>
          <p:nvPr/>
        </p:nvSpPr>
        <p:spPr bwMode="auto">
          <a:xfrm>
            <a:off x="7181850" y="28289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68" name="TextovéPole 36"/>
          <p:cNvSpPr txBox="1">
            <a:spLocks noChangeArrowheads="1"/>
          </p:cNvSpPr>
          <p:nvPr/>
        </p:nvSpPr>
        <p:spPr bwMode="auto">
          <a:xfrm>
            <a:off x="7481888" y="24384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69" name="TextovéPole 38"/>
          <p:cNvSpPr txBox="1">
            <a:spLocks noChangeArrowheads="1"/>
          </p:cNvSpPr>
          <p:nvPr/>
        </p:nvSpPr>
        <p:spPr bwMode="auto">
          <a:xfrm>
            <a:off x="7781925" y="19954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70" name="TextovéPole 39"/>
          <p:cNvSpPr txBox="1">
            <a:spLocks noChangeArrowheads="1"/>
          </p:cNvSpPr>
          <p:nvPr/>
        </p:nvSpPr>
        <p:spPr bwMode="auto">
          <a:xfrm>
            <a:off x="8331200" y="15541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71" name="TextovéPole 40"/>
          <p:cNvSpPr txBox="1">
            <a:spLocks noChangeArrowheads="1"/>
          </p:cNvSpPr>
          <p:nvPr/>
        </p:nvSpPr>
        <p:spPr bwMode="auto">
          <a:xfrm>
            <a:off x="7224713" y="10969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72" name="TextovéPole 42"/>
          <p:cNvSpPr txBox="1">
            <a:spLocks noChangeArrowheads="1"/>
          </p:cNvSpPr>
          <p:nvPr/>
        </p:nvSpPr>
        <p:spPr bwMode="auto">
          <a:xfrm>
            <a:off x="8588375" y="6762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73" name="TextovéPole 44"/>
          <p:cNvSpPr txBox="1">
            <a:spLocks noChangeArrowheads="1"/>
          </p:cNvSpPr>
          <p:nvPr/>
        </p:nvSpPr>
        <p:spPr bwMode="auto">
          <a:xfrm>
            <a:off x="7931150" y="3143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74" name="TextovéPole 64"/>
          <p:cNvSpPr txBox="1">
            <a:spLocks noChangeArrowheads="1"/>
          </p:cNvSpPr>
          <p:nvPr/>
        </p:nvSpPr>
        <p:spPr bwMode="auto">
          <a:xfrm>
            <a:off x="3462338" y="5576888"/>
            <a:ext cx="6092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14"/>
              </a:rPr>
              <a:t>http://www.clker.com/clipart-pig-standing.html</a:t>
            </a:r>
            <a:endParaRPr lang="cs-CZ"/>
          </a:p>
        </p:txBody>
      </p:sp>
      <p:sp>
        <p:nvSpPr>
          <p:cNvPr id="14375" name="TextovéPole 48"/>
          <p:cNvSpPr txBox="1">
            <a:spLocks noChangeArrowheads="1"/>
          </p:cNvSpPr>
          <p:nvPr/>
        </p:nvSpPr>
        <p:spPr bwMode="auto">
          <a:xfrm>
            <a:off x="3284538" y="55610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76" name="TextovéPole 50"/>
          <p:cNvSpPr txBox="1">
            <a:spLocks noChangeArrowheads="1"/>
          </p:cNvSpPr>
          <p:nvPr/>
        </p:nvSpPr>
        <p:spPr bwMode="auto">
          <a:xfrm>
            <a:off x="7932738" y="55895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77" name="TextovéPole 68"/>
          <p:cNvSpPr txBox="1">
            <a:spLocks noChangeArrowheads="1"/>
          </p:cNvSpPr>
          <p:nvPr/>
        </p:nvSpPr>
        <p:spPr bwMode="auto">
          <a:xfrm>
            <a:off x="3487738" y="60261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15"/>
              </a:rPr>
              <a:t>http://www.clker.com/clipart-red-barn.html</a:t>
            </a:r>
            <a:endParaRPr lang="cs-CZ"/>
          </a:p>
        </p:txBody>
      </p:sp>
      <p:sp>
        <p:nvSpPr>
          <p:cNvPr id="14378" name="TextovéPole 54"/>
          <p:cNvSpPr txBox="1">
            <a:spLocks noChangeArrowheads="1"/>
          </p:cNvSpPr>
          <p:nvPr/>
        </p:nvSpPr>
        <p:spPr bwMode="auto">
          <a:xfrm>
            <a:off x="3302000" y="6008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79" name="TextovéPole 58"/>
          <p:cNvSpPr txBox="1">
            <a:spLocks noChangeArrowheads="1"/>
          </p:cNvSpPr>
          <p:nvPr/>
        </p:nvSpPr>
        <p:spPr bwMode="auto">
          <a:xfrm>
            <a:off x="7631113" y="60261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</TotalTime>
  <Words>1118</Words>
  <Application>Microsoft Office PowerPoint</Application>
  <PresentationFormat>Vlastní</PresentationFormat>
  <Paragraphs>220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Calibri Light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User</cp:lastModifiedBy>
  <cp:revision>50</cp:revision>
  <dcterms:created xsi:type="dcterms:W3CDTF">2020-09-11T18:43:57Z</dcterms:created>
  <dcterms:modified xsi:type="dcterms:W3CDTF">2020-09-13T07:23:39Z</dcterms:modified>
</cp:coreProperties>
</file>