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3" r:id="rId3"/>
    <p:sldId id="265" r:id="rId4"/>
    <p:sldId id="266" r:id="rId5"/>
    <p:sldId id="267" r:id="rId6"/>
    <p:sldId id="271" r:id="rId7"/>
    <p:sldId id="268" r:id="rId8"/>
    <p:sldId id="269" r:id="rId9"/>
    <p:sldId id="270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814"/>
    <a:srgbClr val="F814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</a:t>
          </a:r>
          <a:r>
            <a:rPr lang="cs-CZ" sz="2000" baseline="0" dirty="0" err="1" smtClean="0"/>
            <a:t>Articles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Articles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E0570E6-5419-4A06-90AC-3E628A6221B5}" type="presOf" srcId="{D1B46980-6531-4606-95E6-44980827E919}" destId="{6140AFEC-043D-4C43-A2F9-D0F5331DF3A3}" srcOrd="0" destOrd="0" presId="urn:microsoft.com/office/officeart/2005/8/layout/target3"/>
    <dgm:cxn modelId="{E94DE1BA-53D1-4ABF-95A9-5E0EC203E093}" type="presOf" srcId="{757F3AB3-0718-4624-B441-E567A8F0AB56}" destId="{333A1088-737F-45CB-B68E-254E46348037}" srcOrd="0" destOrd="0" presId="urn:microsoft.com/office/officeart/2005/8/layout/target3"/>
    <dgm:cxn modelId="{D883B9D6-A5CA-4860-BE28-3E79819007FA}" type="presOf" srcId="{B651F6E3-6281-48DB-9319-2AEAFDAE7572}" destId="{6BB5E863-4638-4E1D-BFDE-399D028AC4ED}" srcOrd="1" destOrd="0" presId="urn:microsoft.com/office/officeart/2005/8/layout/target3"/>
    <dgm:cxn modelId="{18493574-F7E7-43F1-B27C-5F0799D75F1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1945E2-681A-4A15-8A4B-ACB29D951D1A}" type="presOf" srcId="{D1B46980-6531-4606-95E6-44980827E919}" destId="{2BE915AB-18AA-4053-B92C-3BFC9ED204BB}" srcOrd="1" destOrd="0" presId="urn:microsoft.com/office/officeart/2005/8/layout/target3"/>
    <dgm:cxn modelId="{A3DB4C62-DDC4-4969-953A-F63A37C2BC62}" type="presOf" srcId="{D1D4F407-5343-4D3F-B5B9-D407B03CAEB4}" destId="{AED2198E-93D5-4001-81B4-73124B309672}" srcOrd="1" destOrd="0" presId="urn:microsoft.com/office/officeart/2005/8/layout/target3"/>
    <dgm:cxn modelId="{45AC7FB0-4BB6-4822-8AEB-897EFDEBA06E}" type="presOf" srcId="{4C35D32F-0EAB-4CD7-82EE-45574DC2A586}" destId="{890E4F0B-2866-4A3F-A3C7-2A14B1797930}" srcOrd="1" destOrd="0" presId="urn:microsoft.com/office/officeart/2005/8/layout/target3"/>
    <dgm:cxn modelId="{F34D3B6F-B3AD-4E2D-BD07-4237EABA6B01}" type="presOf" srcId="{D8197B8C-B260-4A16-BDF4-0947B075E274}" destId="{5A5FFA88-C948-4069-8E93-59FA12366E83}" srcOrd="1" destOrd="0" presId="urn:microsoft.com/office/officeart/2005/8/layout/target3"/>
    <dgm:cxn modelId="{6A270CDC-1DB0-4EAB-8946-30E130D19E70}" type="presOf" srcId="{B651F6E3-6281-48DB-9319-2AEAFDAE7572}" destId="{619D679B-A015-4ECF-8348-D1034C574F40}" srcOrd="0" destOrd="0" presId="urn:microsoft.com/office/officeart/2005/8/layout/target3"/>
    <dgm:cxn modelId="{07686D76-FC5F-4DC5-B35A-9E51C2EA9542}" type="presOf" srcId="{D8197B8C-B260-4A16-BDF4-0947B075E274}" destId="{25B08C86-7E15-44DC-BE7F-FFB55DD49D12}" srcOrd="0" destOrd="0" presId="urn:microsoft.com/office/officeart/2005/8/layout/target3"/>
    <dgm:cxn modelId="{7133BFA0-2E9E-4A47-9C00-3DF814EEBCC7}" type="presOf" srcId="{4C35D32F-0EAB-4CD7-82EE-45574DC2A586}" destId="{8BEBB6EC-1DAA-4CAC-8A25-BC0FCBD5DBD5}" srcOrd="0" destOrd="0" presId="urn:microsoft.com/office/officeart/2005/8/layout/target3"/>
    <dgm:cxn modelId="{4F60AFDD-CF24-4AC5-AE8F-A11BFFFDA2F0}" type="presParOf" srcId="{333A1088-737F-45CB-B68E-254E46348037}" destId="{F5ABB229-8D3B-4694-996A-96F23CF14429}" srcOrd="0" destOrd="0" presId="urn:microsoft.com/office/officeart/2005/8/layout/target3"/>
    <dgm:cxn modelId="{D90C4C44-0063-4812-A38B-70388C333C39}" type="presParOf" srcId="{333A1088-737F-45CB-B68E-254E46348037}" destId="{F41139FD-01EE-4571-8B17-4FB00FC51163}" srcOrd="1" destOrd="0" presId="urn:microsoft.com/office/officeart/2005/8/layout/target3"/>
    <dgm:cxn modelId="{E9D8FEA6-B5AB-45FF-91A0-96B21313F9E6}" type="presParOf" srcId="{333A1088-737F-45CB-B68E-254E46348037}" destId="{D005CE8C-CC26-4C3E-AC11-E15060ECD759}" srcOrd="2" destOrd="0" presId="urn:microsoft.com/office/officeart/2005/8/layout/target3"/>
    <dgm:cxn modelId="{9DF0526F-F0D2-47E4-9011-F5477EB1F284}" type="presParOf" srcId="{333A1088-737F-45CB-B68E-254E46348037}" destId="{2C702D82-9B77-49B7-9568-BB8EB47C3372}" srcOrd="3" destOrd="0" presId="urn:microsoft.com/office/officeart/2005/8/layout/target3"/>
    <dgm:cxn modelId="{80220612-4530-4859-BED6-1B72D3858FFF}" type="presParOf" srcId="{333A1088-737F-45CB-B68E-254E46348037}" destId="{A52A0455-90FF-4808-ABD0-F02540D31D5A}" srcOrd="4" destOrd="0" presId="urn:microsoft.com/office/officeart/2005/8/layout/target3"/>
    <dgm:cxn modelId="{8EB23CC9-80C7-4D6F-B669-3CE49EFCC3ED}" type="presParOf" srcId="{333A1088-737F-45CB-B68E-254E46348037}" destId="{6140AFEC-043D-4C43-A2F9-D0F5331DF3A3}" srcOrd="5" destOrd="0" presId="urn:microsoft.com/office/officeart/2005/8/layout/target3"/>
    <dgm:cxn modelId="{E41B2900-5D8C-4862-AE2E-155AC3F69A8F}" type="presParOf" srcId="{333A1088-737F-45CB-B68E-254E46348037}" destId="{9358AC05-5D7D-4327-9F80-1AD486AEA664}" srcOrd="6" destOrd="0" presId="urn:microsoft.com/office/officeart/2005/8/layout/target3"/>
    <dgm:cxn modelId="{D0E5231B-BC94-4B51-A8F8-6179CA1EB616}" type="presParOf" srcId="{333A1088-737F-45CB-B68E-254E46348037}" destId="{313FC574-E1CD-4FB4-B054-0B805CE0447D}" srcOrd="7" destOrd="0" presId="urn:microsoft.com/office/officeart/2005/8/layout/target3"/>
    <dgm:cxn modelId="{E2E026D2-8164-4E20-B1EC-579D1F910DFE}" type="presParOf" srcId="{333A1088-737F-45CB-B68E-254E46348037}" destId="{619D679B-A015-4ECF-8348-D1034C574F40}" srcOrd="8" destOrd="0" presId="urn:microsoft.com/office/officeart/2005/8/layout/target3"/>
    <dgm:cxn modelId="{C38F0364-8699-4CC7-AA72-AFA57C0BB1EC}" type="presParOf" srcId="{333A1088-737F-45CB-B68E-254E46348037}" destId="{322283A8-4A27-4CDA-BAE3-F381106A9174}" srcOrd="9" destOrd="0" presId="urn:microsoft.com/office/officeart/2005/8/layout/target3"/>
    <dgm:cxn modelId="{A783F0DE-BE2A-45B6-97DF-430B608A5D1D}" type="presParOf" srcId="{333A1088-737F-45CB-B68E-254E46348037}" destId="{FFC9F71D-1B4F-4AD9-A4A6-86ADEFC8AF5C}" srcOrd="10" destOrd="0" presId="urn:microsoft.com/office/officeart/2005/8/layout/target3"/>
    <dgm:cxn modelId="{508515F8-1293-436C-B4A7-96F6E0ECA203}" type="presParOf" srcId="{333A1088-737F-45CB-B68E-254E46348037}" destId="{25B08C86-7E15-44DC-BE7F-FFB55DD49D12}" srcOrd="11" destOrd="0" presId="urn:microsoft.com/office/officeart/2005/8/layout/target3"/>
    <dgm:cxn modelId="{1C6717FB-602A-4779-B103-74ED7E8045CC}" type="presParOf" srcId="{333A1088-737F-45CB-B68E-254E46348037}" destId="{76644BE8-9D7C-4C09-B250-3D10AF48CBB7}" srcOrd="12" destOrd="0" presId="urn:microsoft.com/office/officeart/2005/8/layout/target3"/>
    <dgm:cxn modelId="{92D4E16C-E4D5-40CE-9C0A-13BA0D30E433}" type="presParOf" srcId="{333A1088-737F-45CB-B68E-254E46348037}" destId="{EE85B701-7295-41C0-BA7A-34D3756A2AE6}" srcOrd="13" destOrd="0" presId="urn:microsoft.com/office/officeart/2005/8/layout/target3"/>
    <dgm:cxn modelId="{85036C3C-6157-45F9-A6FA-11B173BD1B04}" type="presParOf" srcId="{333A1088-737F-45CB-B68E-254E46348037}" destId="{8BEBB6EC-1DAA-4CAC-8A25-BC0FCBD5DBD5}" srcOrd="14" destOrd="0" presId="urn:microsoft.com/office/officeart/2005/8/layout/target3"/>
    <dgm:cxn modelId="{52BDC034-F852-447A-897C-40F4BCF86C7F}" type="presParOf" srcId="{333A1088-737F-45CB-B68E-254E46348037}" destId="{AED2198E-93D5-4001-81B4-73124B309672}" srcOrd="15" destOrd="0" presId="urn:microsoft.com/office/officeart/2005/8/layout/target3"/>
    <dgm:cxn modelId="{F51B6C51-3F15-4135-A941-EDBEB481CCA0}" type="presParOf" srcId="{333A1088-737F-45CB-B68E-254E46348037}" destId="{2BE915AB-18AA-4053-B92C-3BFC9ED204BB}" srcOrd="16" destOrd="0" presId="urn:microsoft.com/office/officeart/2005/8/layout/target3"/>
    <dgm:cxn modelId="{4AC8EDE6-3BC5-47D9-83CC-AF1F9CA52540}" type="presParOf" srcId="{333A1088-737F-45CB-B68E-254E46348037}" destId="{6BB5E863-4638-4E1D-BFDE-399D028AC4ED}" srcOrd="17" destOrd="0" presId="urn:microsoft.com/office/officeart/2005/8/layout/target3"/>
    <dgm:cxn modelId="{7B4682C4-9E13-4C71-BA05-8691513E8358}" type="presParOf" srcId="{333A1088-737F-45CB-B68E-254E46348037}" destId="{5A5FFA88-C948-4069-8E93-59FA12366E83}" srcOrd="18" destOrd="0" presId="urn:microsoft.com/office/officeart/2005/8/layout/target3"/>
    <dgm:cxn modelId="{04BF6DC6-1DFC-41CD-9CB2-5A69FA7D886A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6551D1-BB9E-4DE1-9FC7-07FDD1DB64FB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E29124-2C5C-4873-B8AF-8DCDED92C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pravidla -opis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29124-2C5C-4873-B8AF-8DCDED92CB7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Procvičování, kontrola ukryta,</a:t>
            </a:r>
            <a:r>
              <a:rPr lang="cs-CZ" baseline="0" dirty="0" smtClean="0"/>
              <a:t> psát na tabuli do sešitu nebo na okopírovaný papír.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29124-2C5C-4873-B8AF-8DCDED92CB7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Procvičit výslovnost, vysvětlit význam slova, spojit s obrázkem, zapsat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29124-2C5C-4873-B8AF-8DCDED92CB7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členy </a:t>
            </a:r>
            <a:r>
              <a:rPr lang="cs-CZ" smtClean="0"/>
              <a:t>na tabuli.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29124-2C5C-4873-B8AF-8DCDED92CB7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Tvořit rozhovory.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29124-2C5C-4873-B8AF-8DCDED92CB7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Přesunout obrázky ke správnému členu.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29124-2C5C-4873-B8AF-8DCDED92CB7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barvy – opakování slovní zásoby. Ke každé barvě vymyslet větu, např.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blue</a:t>
            </a:r>
            <a:r>
              <a:rPr lang="cs-CZ" baseline="0" dirty="0" smtClean="0"/>
              <a:t>. – užití určitého členu.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E29124-2C5C-4873-B8AF-8DCDED92CB7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149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</a:t>
            </a:r>
            <a:r>
              <a:rPr lang="cs-CZ" smtClean="0"/>
              <a:t>ročník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opakování a procvičování gramatického učiva -  neurčitý člen, barvy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opakování učiva, překlad, rozhovory, doplňování členů, psaní slov a vět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b="1" i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Neurčitý člen má dvě formy: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cs-CZ" b="1" u="sng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stojí před slovy, která ve výslovnosti začínají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souhlásku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př.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ag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u="sng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stojí před slovy, která ve výslovnosti začínají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samohlásku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př.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mbrella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Do češtiny neurčitý člen většinou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nepřekládáme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pokud ano, tak jako „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nějaký“.</a:t>
            </a:r>
          </a:p>
          <a:p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Doplň neurčité členy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chair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desk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a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apple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ruler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egg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cream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          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5929322" y="1285860"/>
            <a:ext cx="1928826" cy="4572032"/>
          </a:xfrm>
          <a:prstGeom prst="parallelogram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Remember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err="1" smtClean="0"/>
              <a:t>uniform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a</a:t>
            </a:r>
            <a:r>
              <a:rPr lang="cs-CZ" dirty="0" smtClean="0"/>
              <a:t> unit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err="1" smtClean="0"/>
              <a:t>unicorn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>
                <a:solidFill>
                  <a:srgbClr val="C00000"/>
                </a:solidFill>
              </a:rPr>
              <a:t>an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TK4FQMDO\MP9004073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1285860"/>
            <a:ext cx="2081784" cy="3121152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ZTNVNTSM\MC90033024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1357298"/>
            <a:ext cx="2239146" cy="2396491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ZTNVNTSM\MP90028983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62720" y="4500570"/>
            <a:ext cx="3509821" cy="2357430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3071802" y="4286256"/>
            <a:ext cx="2000264" cy="21288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jednotka kus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součástka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</a:rPr>
              <a:t>Complete</a:t>
            </a:r>
            <a:r>
              <a:rPr lang="cs-CZ" sz="3200" b="1" u="sng" dirty="0" smtClean="0">
                <a:solidFill>
                  <a:srgbClr val="C00000"/>
                </a:solidFill>
              </a:rPr>
              <a:t> a </a:t>
            </a:r>
            <a:r>
              <a:rPr lang="cs-CZ" sz="3200" b="1" u="sng" dirty="0" err="1" smtClean="0">
                <a:solidFill>
                  <a:srgbClr val="C00000"/>
                </a:solidFill>
              </a:rPr>
              <a:t>or</a:t>
            </a:r>
            <a:r>
              <a:rPr lang="cs-CZ" sz="3200" b="1" u="sng" dirty="0" smtClean="0">
                <a:solidFill>
                  <a:srgbClr val="C00000"/>
                </a:solidFill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</a:rPr>
              <a:t>an</a:t>
            </a:r>
            <a:r>
              <a:rPr lang="cs-CZ" sz="3200" b="1" u="sng" dirty="0" smtClean="0">
                <a:solidFill>
                  <a:srgbClr val="C00000"/>
                </a:solidFill>
              </a:rPr>
              <a:t>.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64360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                     </a:t>
            </a:r>
            <a:r>
              <a:rPr lang="cs-CZ" sz="4600" dirty="0" err="1" smtClean="0"/>
              <a:t>window</a:t>
            </a:r>
            <a:r>
              <a:rPr lang="cs-CZ" sz="4600" dirty="0" smtClean="0"/>
              <a:t>                                       </a:t>
            </a:r>
            <a:r>
              <a:rPr lang="cs-CZ" sz="4600" dirty="0" err="1" smtClean="0"/>
              <a:t>ostrich</a:t>
            </a:r>
            <a:endParaRPr lang="cs-CZ" sz="4600" dirty="0" smtClean="0"/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4600" dirty="0" smtClean="0"/>
              <a:t>                </a:t>
            </a:r>
            <a:r>
              <a:rPr lang="cs-CZ" sz="4600" dirty="0" err="1" smtClean="0"/>
              <a:t>onion</a:t>
            </a:r>
            <a:r>
              <a:rPr lang="cs-CZ" sz="4600" dirty="0" smtClean="0"/>
              <a:t>                                          </a:t>
            </a:r>
            <a:r>
              <a:rPr lang="cs-CZ" sz="4600" dirty="0" err="1" smtClean="0"/>
              <a:t>mug</a:t>
            </a:r>
            <a:endParaRPr lang="cs-CZ" sz="4600" dirty="0" smtClean="0"/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4600" dirty="0" smtClean="0"/>
              <a:t>                table                                           </a:t>
            </a:r>
            <a:r>
              <a:rPr lang="cs-CZ" sz="4600" dirty="0" err="1" smtClean="0"/>
              <a:t>hour</a:t>
            </a:r>
            <a:endParaRPr lang="cs-CZ" sz="4600" dirty="0" smtClean="0"/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4600" dirty="0" smtClean="0"/>
              <a:t>                </a:t>
            </a:r>
            <a:r>
              <a:rPr lang="cs-CZ" sz="4600" dirty="0" err="1" smtClean="0"/>
              <a:t>uniform</a:t>
            </a:r>
            <a:r>
              <a:rPr lang="cs-CZ" sz="4600" dirty="0" smtClean="0"/>
              <a:t>                                      boy</a:t>
            </a:r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4600" dirty="0" smtClean="0"/>
              <a:t>                </a:t>
            </a:r>
            <a:r>
              <a:rPr lang="cs-CZ" sz="4600" dirty="0" err="1" smtClean="0"/>
              <a:t>woman</a:t>
            </a:r>
            <a:r>
              <a:rPr lang="cs-CZ" sz="4600" dirty="0" smtClean="0"/>
              <a:t>                                       unit</a:t>
            </a:r>
          </a:p>
          <a:p>
            <a:pPr>
              <a:buNone/>
            </a:pPr>
            <a:r>
              <a:rPr lang="cs-CZ" sz="4600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4" name="Čárový popisek 1 3"/>
          <p:cNvSpPr/>
          <p:nvPr/>
        </p:nvSpPr>
        <p:spPr>
          <a:xfrm rot="10800000">
            <a:off x="642910" y="928670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árový popisek 1 9"/>
          <p:cNvSpPr/>
          <p:nvPr/>
        </p:nvSpPr>
        <p:spPr>
          <a:xfrm rot="10800000">
            <a:off x="5500694" y="928670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árový popisek 1 10"/>
          <p:cNvSpPr/>
          <p:nvPr/>
        </p:nvSpPr>
        <p:spPr>
          <a:xfrm rot="10800000">
            <a:off x="714348" y="1928802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rgbClr val="65F8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árový popisek 1 11"/>
          <p:cNvSpPr/>
          <p:nvPr/>
        </p:nvSpPr>
        <p:spPr>
          <a:xfrm rot="10800000">
            <a:off x="714348" y="2857496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Čárový popisek 1 12"/>
          <p:cNvSpPr/>
          <p:nvPr/>
        </p:nvSpPr>
        <p:spPr>
          <a:xfrm rot="10800000">
            <a:off x="714348" y="3786190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árový popisek 1 13"/>
          <p:cNvSpPr/>
          <p:nvPr/>
        </p:nvSpPr>
        <p:spPr>
          <a:xfrm rot="10800000">
            <a:off x="785786" y="4786322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árový popisek 1 14"/>
          <p:cNvSpPr/>
          <p:nvPr/>
        </p:nvSpPr>
        <p:spPr>
          <a:xfrm rot="10800000">
            <a:off x="5643570" y="4786322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rgbClr val="F814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árový popisek 1 15"/>
          <p:cNvSpPr/>
          <p:nvPr/>
        </p:nvSpPr>
        <p:spPr>
          <a:xfrm rot="10800000">
            <a:off x="5643570" y="3786190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árový popisek 1 16"/>
          <p:cNvSpPr/>
          <p:nvPr/>
        </p:nvSpPr>
        <p:spPr>
          <a:xfrm rot="10800000">
            <a:off x="5572132" y="2857496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Čárový popisek 1 17"/>
          <p:cNvSpPr/>
          <p:nvPr/>
        </p:nvSpPr>
        <p:spPr>
          <a:xfrm rot="10800000">
            <a:off x="5572132" y="1928802"/>
            <a:ext cx="914400" cy="612648"/>
          </a:xfrm>
          <a:prstGeom prst="borderCallout1">
            <a:avLst>
              <a:gd name="adj1" fmla="val 52672"/>
              <a:gd name="adj2" fmla="val 3788"/>
              <a:gd name="adj3" fmla="val 53704"/>
              <a:gd name="adj4" fmla="val -30758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dialogues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point to a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things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classroom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´s a…………..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/>
              <a:t>……………..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928926" y="3143248"/>
            <a:ext cx="1071570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928926" y="3143248"/>
            <a:ext cx="1000132" cy="9286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214423"/>
            <a:ext cx="4040188" cy="500066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5025" y="1214423"/>
            <a:ext cx="4041775" cy="500065"/>
          </a:xfrm>
          <a:solidFill>
            <a:srgbClr val="FFC000"/>
          </a:solidFill>
        </p:spPr>
        <p:txBody>
          <a:bodyPr>
            <a:noAutofit/>
          </a:bodyPr>
          <a:lstStyle/>
          <a:p>
            <a:pPr algn="ctr"/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C:\Documents and Settings\Administrator\Local Settings\Temporary Internet Files\Content.IE5\TK4FQMDO\MP9003992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4688764"/>
            <a:ext cx="2984603" cy="1965641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Local Settings\Temporary Internet Files\Content.IE5\Z71DI2OS\MC9004137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5143512"/>
            <a:ext cx="1907232" cy="1394421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Local Settings\Temporary Internet Files\Content.IE5\3PVKIJVL\MP9004465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4786322"/>
            <a:ext cx="2217010" cy="1714488"/>
          </a:xfrm>
          <a:prstGeom prst="rect">
            <a:avLst/>
          </a:prstGeom>
          <a:noFill/>
        </p:spPr>
      </p:pic>
      <p:pic>
        <p:nvPicPr>
          <p:cNvPr id="2057" name="Picture 9" descr="C:\Documents and Settings\Administrator\Local Settings\Temporary Internet Files\Content.IE5\3PVKIJVL\MP9004067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3000372"/>
            <a:ext cx="2071670" cy="1380574"/>
          </a:xfrm>
          <a:prstGeom prst="rect">
            <a:avLst/>
          </a:prstGeom>
          <a:noFill/>
        </p:spPr>
      </p:pic>
      <p:pic>
        <p:nvPicPr>
          <p:cNvPr id="2058" name="Picture 10" descr="C:\Documents and Settings\Administrator\Local Settings\Temporary Internet Files\Content.IE5\LFN51MY0\MC90044141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781925" y="3857628"/>
            <a:ext cx="1362075" cy="1822450"/>
          </a:xfrm>
          <a:prstGeom prst="rect">
            <a:avLst/>
          </a:prstGeom>
          <a:noFill/>
        </p:spPr>
      </p:pic>
      <p:pic>
        <p:nvPicPr>
          <p:cNvPr id="2060" name="Picture 12" descr="C:\Documents and Settings\Administrator\Local Settings\Temporary Internet Files\Content.IE5\LFN51MY0\MC90033231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29256" y="3000372"/>
            <a:ext cx="1831543" cy="1502359"/>
          </a:xfrm>
          <a:prstGeom prst="rect">
            <a:avLst/>
          </a:prstGeom>
          <a:noFill/>
        </p:spPr>
      </p:pic>
      <p:pic>
        <p:nvPicPr>
          <p:cNvPr id="2063" name="Picture 15" descr="C:\Documents and Settings\Administrator\Local Settings\Temporary Internet Files\Content.IE5\IQV8GVD3\MP90042268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57488" y="3000371"/>
            <a:ext cx="2100044" cy="1396201"/>
          </a:xfrm>
          <a:prstGeom prst="rect">
            <a:avLst/>
          </a:prstGeom>
          <a:noFill/>
        </p:spPr>
      </p:pic>
      <p:pic>
        <p:nvPicPr>
          <p:cNvPr id="2064" name="Picture 16" descr="C:\Documents and Settings\Administrator\Local Settings\Temporary Internet Files\Content.IE5\IAJ1XMTL\MC900356123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143768" y="2000240"/>
            <a:ext cx="1815084" cy="10122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lick ma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47492" y="1285860"/>
            <a:ext cx="5727767" cy="53578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57224" y="500042"/>
            <a:ext cx="78581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colours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00430" y="1142984"/>
            <a:ext cx="1084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turquoise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330</Words>
  <PresentationFormat>Předvádění na obrazovce (4:3)</PresentationFormat>
  <Paragraphs>79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a or an?</vt:lpstr>
      <vt:lpstr>Doplň neurčité členy</vt:lpstr>
      <vt:lpstr>Remember!</vt:lpstr>
      <vt:lpstr>Complete a or an.</vt:lpstr>
      <vt:lpstr>Make the dialogues, point to a things in the classroom.</vt:lpstr>
      <vt:lpstr>Add the pictures.</vt:lpstr>
      <vt:lpstr>Snímek 9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or an?</dc:title>
  <cp:lastModifiedBy>Administrator</cp:lastModifiedBy>
  <cp:revision>11</cp:revision>
  <dcterms:modified xsi:type="dcterms:W3CDTF">2012-02-09T14:41:11Z</dcterms:modified>
</cp:coreProperties>
</file>