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59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Kliknutím upravte štýl predlohy podnadpisov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 smtClean="0"/>
              <a:t>Ak chcete pridať obrázok, kliknite na ikonu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ov a po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nuka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s názv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s názvom ponu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alebo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https://www.google.sk/imgres?imgurl=https://erasmus-ka107.webs.upv.es/wp-content/uploads/2019/07/cofinanciadoEN.png&amp;imgrefurl=https://erasmus-ka107.webs.upv.es/&amp;docid=9KUvaN3pzNLL9M&amp;tbnid=X22Tep7TcJ4jWM:&amp;vet=10ahUKEwiSjti4nJzlAhUO1RoKHZvDB0oQMwhIKAowCg..i&amp;w=1720&amp;h=375&amp;bih=825&amp;biw=1717&amp;q=logo%20erasmus%2B&amp;ved=0ahUKEwiSjti4nJzlAhUO1RoKHZvDB0oQMwhIKAowCg&amp;iact=mrc&amp;uact=8" TargetMode="Externa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huby.sk/obrazok_detail.php?obrazok_id=617280" TargetMode="External"/><Relationship Id="rId2" Type="http://schemas.openxmlformats.org/officeDocument/2006/relationships/hyperlink" Target="http://snaturou2000.sk/rastliny/zvoncek-konaris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ravskemuzeum.sk/expozicie/oravsky-hrad/#group-7" TargetMode="External"/><Relationship Id="rId5" Type="http://schemas.openxmlformats.org/officeDocument/2006/relationships/hyperlink" Target="https://milacci-mazlicci.estranky.cz/fotoalbum/srny--srnci--jeleni/-srna--1-.html" TargetMode="External"/><Relationship Id="rId4" Type="http://schemas.openxmlformats.org/officeDocument/2006/relationships/hyperlink" Target="http://wildfoto.wbl.sk/uzovka-hladk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sk-SK" dirty="0" smtClean="0"/>
              <a:t>Poznávanie flóry a fauny v regiónoch Turca, Oravy a Tatier </a:t>
            </a:r>
            <a:r>
              <a:rPr lang="sk-SK" dirty="0" err="1" smtClean="0"/>
              <a:t>část</a:t>
            </a:r>
            <a:r>
              <a:rPr lang="sk-SK" dirty="0" smtClean="0"/>
              <a:t> 5</a:t>
            </a:r>
            <a:endParaRPr lang="sk-SK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835857"/>
          </a:xfrm>
        </p:spPr>
        <p:txBody>
          <a:bodyPr>
            <a:normAutofit fontScale="85000" lnSpcReduction="10000"/>
          </a:bodyPr>
          <a:lstStyle/>
          <a:p>
            <a:r>
              <a:rPr lang="sk-SK" dirty="0" smtClean="0"/>
              <a:t>Projekt „Druhová diverzita vybraných lokalít Českej a Slovenskej republiky“ </a:t>
            </a:r>
          </a:p>
          <a:p>
            <a:r>
              <a:rPr lang="sk-SK" dirty="0" smtClean="0"/>
              <a:t>v rámci programu Erasmus+ </a:t>
            </a:r>
          </a:p>
          <a:p>
            <a:r>
              <a:rPr lang="sk-SK" dirty="0" smtClean="0"/>
              <a:t>16. – 20. september 2019</a:t>
            </a:r>
          </a:p>
          <a:p>
            <a:r>
              <a:rPr lang="sk-SK" dirty="0"/>
              <a:t>Všetky fotografie použité v tejto prezentácii sú vlastné a boli zhotovené pre účely projektu. </a:t>
            </a:r>
          </a:p>
          <a:p>
            <a:r>
              <a:rPr lang="sk-SK" dirty="0"/>
              <a:t>Rastliny boli fotografované v prírode, odchytené živočíchy boli vypustené späť do voľnej prírody. </a:t>
            </a:r>
          </a:p>
          <a:p>
            <a:endParaRPr lang="sk-SK" dirty="0"/>
          </a:p>
        </p:txBody>
      </p:sp>
      <p:pic>
        <p:nvPicPr>
          <p:cNvPr id="4" name="Obrázo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415" y="303757"/>
            <a:ext cx="2139798" cy="2861011"/>
          </a:xfrm>
          <a:prstGeom prst="rect">
            <a:avLst/>
          </a:prstGeo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6204" y="303757"/>
            <a:ext cx="2362200" cy="1771650"/>
          </a:xfrm>
          <a:prstGeom prst="rect">
            <a:avLst/>
          </a:prstGeom>
        </p:spPr>
      </p:pic>
      <p:pic>
        <p:nvPicPr>
          <p:cNvPr id="6" name="Obrázo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485" y="186804"/>
            <a:ext cx="3160043" cy="2108200"/>
          </a:xfrm>
          <a:prstGeom prst="rect">
            <a:avLst/>
          </a:prstGeom>
        </p:spPr>
      </p:pic>
      <p:pic>
        <p:nvPicPr>
          <p:cNvPr id="7" name="Obrázo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0609" y="209568"/>
            <a:ext cx="2858805" cy="2137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8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 dirty="0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4039" y="530268"/>
            <a:ext cx="2829924" cy="3778250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7139" y="1503123"/>
            <a:ext cx="3626160" cy="4841310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1824039" y="4847573"/>
            <a:ext cx="592662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Hviezdica </a:t>
            </a:r>
            <a:r>
              <a:rPr lang="sk-SK" b="1" dirty="0" err="1" smtClean="0"/>
              <a:t>hájna</a:t>
            </a:r>
            <a:r>
              <a:rPr lang="sk-SK" b="1" dirty="0" smtClean="0"/>
              <a:t> (</a:t>
            </a:r>
            <a:r>
              <a:rPr lang="sk-SK" b="1" dirty="0" err="1" smtClean="0"/>
              <a:t>Stellaria</a:t>
            </a:r>
            <a:r>
              <a:rPr lang="sk-SK" b="1" dirty="0" smtClean="0"/>
              <a:t> </a:t>
            </a:r>
            <a:r>
              <a:rPr lang="sk-SK" b="1" dirty="0" err="1" smtClean="0"/>
              <a:t>nemorum</a:t>
            </a:r>
            <a:r>
              <a:rPr lang="sk-SK" b="1" dirty="0" smtClean="0"/>
              <a:t>) </a:t>
            </a:r>
          </a:p>
          <a:p>
            <a:endParaRPr lang="sk-SK" b="1" dirty="0" smtClean="0"/>
          </a:p>
          <a:p>
            <a:r>
              <a:rPr lang="sk-SK" b="1" dirty="0" smtClean="0"/>
              <a:t>Oddelenie: </a:t>
            </a:r>
            <a:r>
              <a:rPr lang="sk-SK" b="1" dirty="0" err="1" smtClean="0"/>
              <a:t>Magnoliophyta</a:t>
            </a:r>
            <a:r>
              <a:rPr lang="sk-SK" b="1" dirty="0" smtClean="0"/>
              <a:t> </a:t>
            </a:r>
          </a:p>
          <a:p>
            <a:r>
              <a:rPr lang="sk-SK" b="1" dirty="0" smtClean="0"/>
              <a:t>Trieda: Vyššie </a:t>
            </a:r>
            <a:r>
              <a:rPr lang="sk-SK" b="1" dirty="0" err="1" smtClean="0"/>
              <a:t>dvojklíčnolistové</a:t>
            </a:r>
            <a:r>
              <a:rPr lang="sk-SK" b="1" dirty="0" smtClean="0"/>
              <a:t> rastliny (</a:t>
            </a:r>
            <a:r>
              <a:rPr lang="sk-SK" b="1" dirty="0" err="1" smtClean="0"/>
              <a:t>Rosopsida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Rad: </a:t>
            </a:r>
            <a:r>
              <a:rPr lang="sk-SK" b="1" dirty="0" err="1" smtClean="0"/>
              <a:t>Klinčekotvaré</a:t>
            </a:r>
            <a:r>
              <a:rPr lang="sk-SK" b="1" dirty="0" smtClean="0"/>
              <a:t> (</a:t>
            </a:r>
            <a:r>
              <a:rPr lang="sk-SK" b="1" dirty="0" err="1" smtClean="0"/>
              <a:t>Caryophyllales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Klinčekovité</a:t>
            </a:r>
            <a:r>
              <a:rPr lang="sk-SK" b="1" dirty="0" smtClean="0"/>
              <a:t> (</a:t>
            </a:r>
            <a:r>
              <a:rPr lang="sk-SK" b="1" dirty="0" err="1" smtClean="0"/>
              <a:t>Caryophyllaceae</a:t>
            </a:r>
            <a:r>
              <a:rPr lang="sk-SK" b="1" dirty="0" smtClean="0"/>
              <a:t>)</a:t>
            </a:r>
            <a:endParaRPr lang="sk-SK" b="1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90562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 dirty="0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8465" y="567231"/>
            <a:ext cx="4183747" cy="5585748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12" y="288099"/>
            <a:ext cx="2894359" cy="3864278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6776672" y="4459266"/>
            <a:ext cx="414728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Šalvia lepkavá (</a:t>
            </a:r>
            <a:r>
              <a:rPr lang="sk-SK" b="1" dirty="0" err="1" smtClean="0"/>
              <a:t>Salvia</a:t>
            </a:r>
            <a:r>
              <a:rPr lang="sk-SK" b="1" dirty="0" smtClean="0"/>
              <a:t> </a:t>
            </a:r>
            <a:r>
              <a:rPr lang="sk-SK" b="1" dirty="0" err="1" smtClean="0"/>
              <a:t>glutinosa</a:t>
            </a:r>
            <a:r>
              <a:rPr lang="sk-SK" b="1" dirty="0" smtClean="0"/>
              <a:t>)</a:t>
            </a:r>
          </a:p>
          <a:p>
            <a:endParaRPr lang="sk-SK" dirty="0"/>
          </a:p>
          <a:p>
            <a:r>
              <a:rPr lang="sk-SK" b="1" dirty="0"/>
              <a:t>Oddelenie: </a:t>
            </a:r>
            <a:r>
              <a:rPr lang="sk-SK" b="1" dirty="0" err="1"/>
              <a:t>Magnoliophyta</a:t>
            </a:r>
            <a:r>
              <a:rPr lang="sk-SK" b="1" dirty="0"/>
              <a:t> </a:t>
            </a:r>
          </a:p>
          <a:p>
            <a:r>
              <a:rPr lang="sk-SK" b="1" dirty="0"/>
              <a:t>Trieda: Magnólie (</a:t>
            </a:r>
            <a:r>
              <a:rPr lang="sk-SK" b="1" dirty="0" err="1"/>
              <a:t>Magnoliopsida</a:t>
            </a:r>
            <a:r>
              <a:rPr lang="sk-SK" b="1" dirty="0"/>
              <a:t>)</a:t>
            </a:r>
          </a:p>
          <a:p>
            <a:r>
              <a:rPr lang="sk-SK" b="1" dirty="0"/>
              <a:t>Podtrieda: Astrové (</a:t>
            </a:r>
            <a:r>
              <a:rPr lang="sk-SK" b="1" dirty="0" err="1"/>
              <a:t>Asteridae</a:t>
            </a:r>
            <a:r>
              <a:rPr lang="sk-SK" b="1" dirty="0"/>
              <a:t>) </a:t>
            </a:r>
          </a:p>
          <a:p>
            <a:r>
              <a:rPr lang="sk-SK" b="1" dirty="0"/>
              <a:t>Rad: </a:t>
            </a:r>
            <a:r>
              <a:rPr lang="sk-SK" b="1" dirty="0" err="1"/>
              <a:t>Hluchavkotvaré</a:t>
            </a:r>
            <a:r>
              <a:rPr lang="sk-SK" b="1" dirty="0"/>
              <a:t> </a:t>
            </a:r>
            <a:r>
              <a:rPr lang="sk-SK" b="1" dirty="0" err="1"/>
              <a:t>Lamiales</a:t>
            </a:r>
            <a:r>
              <a:rPr lang="sk-SK" b="1" dirty="0"/>
              <a:t>)</a:t>
            </a:r>
          </a:p>
          <a:p>
            <a:r>
              <a:rPr lang="sk-SK" b="1" dirty="0"/>
              <a:t>Čeľaď: </a:t>
            </a:r>
            <a:r>
              <a:rPr lang="sk-SK" b="1" dirty="0" err="1"/>
              <a:t>Hluchavkovité</a:t>
            </a:r>
            <a:r>
              <a:rPr lang="sk-SK" b="1" dirty="0"/>
              <a:t> (</a:t>
            </a:r>
            <a:r>
              <a:rPr lang="sk-SK" b="1" dirty="0" err="1"/>
              <a:t>Lamiaceae</a:t>
            </a:r>
            <a:r>
              <a:rPr lang="sk-SK" b="1" dirty="0"/>
              <a:t>)</a:t>
            </a:r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182206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442"/>
          </a:xfrm>
        </p:spPr>
        <p:txBody>
          <a:bodyPr>
            <a:normAutofit fontScale="90000"/>
          </a:bodyPr>
          <a:lstStyle/>
          <a:p>
            <a:endParaRPr lang="sk-SK" dirty="0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268" y="3032417"/>
            <a:ext cx="2829924" cy="3568364"/>
          </a:xfr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630503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sk-SK"/>
          </a:p>
        </p:txBody>
      </p:sp>
      <p:pic>
        <p:nvPicPr>
          <p:cNvPr id="6" name="Obrázo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1151" y="234618"/>
            <a:ext cx="4276050" cy="5708982"/>
          </a:xfrm>
          <a:prstGeom prst="rect">
            <a:avLst/>
          </a:prstGeom>
        </p:spPr>
      </p:pic>
      <p:pic>
        <p:nvPicPr>
          <p:cNvPr id="7" name="Obrázo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627" y="3032417"/>
            <a:ext cx="2672719" cy="3568364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1991638" y="876822"/>
            <a:ext cx="510107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Hluchavka purpurová (</a:t>
            </a:r>
            <a:r>
              <a:rPr lang="sk-SK" b="1" dirty="0" err="1" smtClean="0"/>
              <a:t>Lamium</a:t>
            </a:r>
            <a:r>
              <a:rPr lang="sk-SK" b="1" dirty="0" smtClean="0"/>
              <a:t> </a:t>
            </a:r>
            <a:r>
              <a:rPr lang="sk-SK" b="1" dirty="0" err="1" smtClean="0"/>
              <a:t>purpureum</a:t>
            </a:r>
            <a:r>
              <a:rPr lang="sk-SK" b="1" dirty="0" smtClean="0"/>
              <a:t>) </a:t>
            </a:r>
          </a:p>
          <a:p>
            <a:endParaRPr lang="sk-SK" b="1" dirty="0"/>
          </a:p>
          <a:p>
            <a:r>
              <a:rPr lang="sk-SK" b="1" dirty="0" smtClean="0"/>
              <a:t>Oddelenie: </a:t>
            </a:r>
            <a:r>
              <a:rPr lang="sk-SK" b="1" dirty="0" err="1" smtClean="0"/>
              <a:t>Magnoliophyta</a:t>
            </a:r>
            <a:r>
              <a:rPr lang="sk-SK" b="1" dirty="0" smtClean="0"/>
              <a:t> </a:t>
            </a:r>
          </a:p>
          <a:p>
            <a:r>
              <a:rPr lang="sk-SK" b="1" dirty="0" smtClean="0"/>
              <a:t>Trieda: Magnólie (</a:t>
            </a:r>
            <a:r>
              <a:rPr lang="sk-SK" b="1" dirty="0" err="1" smtClean="0"/>
              <a:t>Magnoliopsida</a:t>
            </a:r>
            <a:r>
              <a:rPr lang="sk-SK" b="1" dirty="0" smtClean="0"/>
              <a:t>)</a:t>
            </a:r>
          </a:p>
          <a:p>
            <a:r>
              <a:rPr lang="sk-SK" b="1" dirty="0" smtClean="0"/>
              <a:t>Podtrieda: Astrové (</a:t>
            </a:r>
            <a:r>
              <a:rPr lang="sk-SK" b="1" dirty="0" err="1" smtClean="0"/>
              <a:t>Asteridae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Rad: </a:t>
            </a:r>
            <a:r>
              <a:rPr lang="sk-SK" b="1" dirty="0" err="1" smtClean="0"/>
              <a:t>Hluchavkotvaré</a:t>
            </a:r>
            <a:r>
              <a:rPr lang="sk-SK" b="1" dirty="0" smtClean="0"/>
              <a:t> </a:t>
            </a:r>
            <a:r>
              <a:rPr lang="sk-SK" b="1" dirty="0" err="1" smtClean="0"/>
              <a:t>Lamiales</a:t>
            </a:r>
            <a:r>
              <a:rPr lang="sk-SK" b="1" dirty="0" smtClean="0"/>
              <a:t>)</a:t>
            </a:r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Hluchavkovité</a:t>
            </a:r>
            <a:r>
              <a:rPr lang="sk-SK" b="1" dirty="0" smtClean="0"/>
              <a:t> (</a:t>
            </a:r>
            <a:r>
              <a:rPr lang="sk-SK" b="1" dirty="0" err="1" smtClean="0"/>
              <a:t>Lamiaceae</a:t>
            </a:r>
            <a:r>
              <a:rPr lang="sk-SK" b="1" dirty="0" smtClean="0"/>
              <a:t>)</a:t>
            </a:r>
            <a:endParaRPr lang="sk-SK" b="1" dirty="0"/>
          </a:p>
        </p:txBody>
      </p:sp>
    </p:spTree>
    <p:extLst>
      <p:ext uri="{BB962C8B-B14F-4D97-AF65-F5344CB8AC3E}">
        <p14:creationId xmlns:p14="http://schemas.microsoft.com/office/powerpoint/2010/main" val="328674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1719" y="327678"/>
            <a:ext cx="4464027" cy="5959952"/>
          </a:xfrm>
        </p:spPr>
      </p:pic>
      <p:sp>
        <p:nvSpPr>
          <p:cNvPr id="3" name="BlokTextu 2"/>
          <p:cNvSpPr txBox="1"/>
          <p:nvPr/>
        </p:nvSpPr>
        <p:spPr>
          <a:xfrm>
            <a:off x="7127310" y="2430049"/>
            <a:ext cx="484459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err="1" smtClean="0"/>
              <a:t>Kozobrada</a:t>
            </a:r>
            <a:r>
              <a:rPr lang="sk-SK" b="1" dirty="0" smtClean="0"/>
              <a:t> lúčna (</a:t>
            </a:r>
            <a:r>
              <a:rPr lang="sk-SK" b="1" dirty="0" err="1" smtClean="0"/>
              <a:t>Tragopogon</a:t>
            </a:r>
            <a:r>
              <a:rPr lang="sk-SK" b="1" dirty="0" smtClean="0"/>
              <a:t> </a:t>
            </a:r>
            <a:r>
              <a:rPr lang="sk-SK" b="1" dirty="0" err="1" smtClean="0"/>
              <a:t>pratensis</a:t>
            </a:r>
            <a:r>
              <a:rPr lang="sk-SK" b="1" dirty="0" smtClean="0"/>
              <a:t>) </a:t>
            </a:r>
          </a:p>
          <a:p>
            <a:endParaRPr lang="sk-SK" b="1" dirty="0"/>
          </a:p>
          <a:p>
            <a:r>
              <a:rPr lang="sk-SK" b="1" dirty="0" smtClean="0"/>
              <a:t>Oddelenie: </a:t>
            </a:r>
            <a:r>
              <a:rPr lang="sk-SK" b="1" dirty="0" err="1" smtClean="0"/>
              <a:t>Magnoliophyta</a:t>
            </a:r>
            <a:r>
              <a:rPr lang="sk-SK" b="1" dirty="0" smtClean="0"/>
              <a:t> </a:t>
            </a:r>
          </a:p>
          <a:p>
            <a:r>
              <a:rPr lang="sk-SK" b="1" dirty="0" smtClean="0"/>
              <a:t>Trieda: </a:t>
            </a:r>
            <a:r>
              <a:rPr lang="sk-SK" b="1" dirty="0" err="1" smtClean="0"/>
              <a:t>Magnoliopsida</a:t>
            </a:r>
            <a:r>
              <a:rPr lang="sk-SK" b="1" dirty="0" smtClean="0"/>
              <a:t> </a:t>
            </a:r>
          </a:p>
          <a:p>
            <a:endParaRPr lang="sk-SK" b="1" dirty="0"/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Čakankovité</a:t>
            </a:r>
            <a:r>
              <a:rPr lang="sk-SK" b="1" dirty="0" smtClean="0"/>
              <a:t> (</a:t>
            </a:r>
            <a:r>
              <a:rPr lang="sk-SK" b="1" dirty="0" err="1" smtClean="0"/>
              <a:t>Cichoriaceae</a:t>
            </a:r>
            <a:r>
              <a:rPr lang="sk-SK" b="1" dirty="0" smtClean="0"/>
              <a:t>)</a:t>
            </a:r>
            <a:endParaRPr lang="sk-SK" b="1" dirty="0"/>
          </a:p>
        </p:txBody>
      </p:sp>
    </p:spTree>
    <p:extLst>
      <p:ext uri="{BB962C8B-B14F-4D97-AF65-F5344CB8AC3E}">
        <p14:creationId xmlns:p14="http://schemas.microsoft.com/office/powerpoint/2010/main" val="2846698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9168" y="156574"/>
            <a:ext cx="4700403" cy="6275539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6910" y="3294344"/>
            <a:ext cx="2247000" cy="2999984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7327726" y="2442575"/>
            <a:ext cx="464101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Divozel čierny (</a:t>
            </a:r>
            <a:r>
              <a:rPr lang="sk-SK" b="1" dirty="0" err="1" smtClean="0"/>
              <a:t>Verbascum</a:t>
            </a:r>
            <a:r>
              <a:rPr lang="sk-SK" b="1" dirty="0" smtClean="0"/>
              <a:t> </a:t>
            </a:r>
            <a:r>
              <a:rPr lang="sk-SK" b="1" dirty="0" err="1" smtClean="0"/>
              <a:t>nigrum</a:t>
            </a:r>
            <a:r>
              <a:rPr lang="sk-SK" b="1" dirty="0" smtClean="0"/>
              <a:t>) </a:t>
            </a:r>
          </a:p>
          <a:p>
            <a:endParaRPr lang="sk-SK" b="1" dirty="0" smtClean="0"/>
          </a:p>
          <a:p>
            <a:endParaRPr lang="sk-SK" b="1" dirty="0"/>
          </a:p>
          <a:p>
            <a:r>
              <a:rPr lang="sk-SK" b="1" dirty="0" smtClean="0"/>
              <a:t>Oddelenie: </a:t>
            </a:r>
            <a:r>
              <a:rPr lang="sk-SK" b="1" dirty="0" err="1" smtClean="0"/>
              <a:t>Magnoliophyta</a:t>
            </a:r>
            <a:r>
              <a:rPr lang="sk-SK" b="1" dirty="0" smtClean="0"/>
              <a:t> </a:t>
            </a:r>
          </a:p>
          <a:p>
            <a:r>
              <a:rPr lang="sk-SK" b="1" dirty="0" smtClean="0"/>
              <a:t>Trieda: </a:t>
            </a:r>
            <a:r>
              <a:rPr lang="sk-SK" b="1" dirty="0" err="1" smtClean="0"/>
              <a:t>Magnoliopsida</a:t>
            </a:r>
            <a:endParaRPr lang="sk-SK" b="1" dirty="0" smtClean="0"/>
          </a:p>
          <a:p>
            <a:endParaRPr lang="sk-SK" b="1" dirty="0"/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Krtičníkovité</a:t>
            </a:r>
            <a:r>
              <a:rPr lang="sk-SK" b="1" dirty="0" smtClean="0"/>
              <a:t> (</a:t>
            </a:r>
            <a:r>
              <a:rPr lang="sk-SK" b="1" dirty="0" err="1" smtClean="0"/>
              <a:t>Scrophulariaceae</a:t>
            </a:r>
            <a:r>
              <a:rPr lang="sk-SK" b="1" dirty="0" smtClean="0"/>
              <a:t>)</a:t>
            </a:r>
            <a:endParaRPr lang="sk-SK" b="1" dirty="0"/>
          </a:p>
        </p:txBody>
      </p:sp>
    </p:spTree>
    <p:extLst>
      <p:ext uri="{BB962C8B-B14F-4D97-AF65-F5344CB8AC3E}">
        <p14:creationId xmlns:p14="http://schemas.microsoft.com/office/powerpoint/2010/main" val="31292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6564" y="515703"/>
            <a:ext cx="4388871" cy="5859610"/>
          </a:xfrm>
        </p:spPr>
      </p:pic>
      <p:sp>
        <p:nvSpPr>
          <p:cNvPr id="3" name="BlokTextu 2"/>
          <p:cNvSpPr txBox="1"/>
          <p:nvPr/>
        </p:nvSpPr>
        <p:spPr>
          <a:xfrm>
            <a:off x="6789107" y="2329841"/>
            <a:ext cx="421140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Mäta klasnatá (</a:t>
            </a:r>
            <a:r>
              <a:rPr lang="sk-SK" b="1" dirty="0" err="1" smtClean="0"/>
              <a:t>Mentha</a:t>
            </a:r>
            <a:r>
              <a:rPr lang="sk-SK" b="1" dirty="0" smtClean="0"/>
              <a:t> </a:t>
            </a:r>
            <a:r>
              <a:rPr lang="sk-SK" b="1" dirty="0" err="1" smtClean="0"/>
              <a:t>spicata</a:t>
            </a:r>
            <a:r>
              <a:rPr lang="sk-SK" b="1" dirty="0" smtClean="0"/>
              <a:t>) </a:t>
            </a:r>
          </a:p>
          <a:p>
            <a:endParaRPr lang="sk-SK" dirty="0"/>
          </a:p>
          <a:p>
            <a:r>
              <a:rPr lang="sk-SK" b="1" dirty="0"/>
              <a:t>Oddelenie: </a:t>
            </a:r>
            <a:r>
              <a:rPr lang="sk-SK" b="1" dirty="0" err="1"/>
              <a:t>Magnoliophyta</a:t>
            </a:r>
            <a:r>
              <a:rPr lang="sk-SK" b="1" dirty="0"/>
              <a:t> </a:t>
            </a:r>
          </a:p>
          <a:p>
            <a:r>
              <a:rPr lang="sk-SK" b="1" dirty="0"/>
              <a:t>Trieda: Magnólie (</a:t>
            </a:r>
            <a:r>
              <a:rPr lang="sk-SK" b="1" dirty="0" err="1"/>
              <a:t>Magnoliopsida</a:t>
            </a:r>
            <a:r>
              <a:rPr lang="sk-SK" b="1" dirty="0"/>
              <a:t>)</a:t>
            </a:r>
          </a:p>
          <a:p>
            <a:r>
              <a:rPr lang="sk-SK" b="1" dirty="0"/>
              <a:t>Podtrieda: Astrové (</a:t>
            </a:r>
            <a:r>
              <a:rPr lang="sk-SK" b="1" dirty="0" err="1"/>
              <a:t>Asteridae</a:t>
            </a:r>
            <a:r>
              <a:rPr lang="sk-SK" b="1" dirty="0"/>
              <a:t>) </a:t>
            </a:r>
          </a:p>
          <a:p>
            <a:r>
              <a:rPr lang="sk-SK" b="1" dirty="0"/>
              <a:t>Rad: </a:t>
            </a:r>
            <a:r>
              <a:rPr lang="sk-SK" b="1" dirty="0" err="1"/>
              <a:t>Hluchavkotvaré</a:t>
            </a:r>
            <a:r>
              <a:rPr lang="sk-SK" b="1" dirty="0"/>
              <a:t> </a:t>
            </a:r>
            <a:r>
              <a:rPr lang="sk-SK" b="1" dirty="0" err="1"/>
              <a:t>Lamiales</a:t>
            </a:r>
            <a:r>
              <a:rPr lang="sk-SK" b="1" dirty="0" smtClean="0"/>
              <a:t>)</a:t>
            </a:r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Hluchavkovité</a:t>
            </a:r>
            <a:r>
              <a:rPr lang="sk-SK" b="1" dirty="0" smtClean="0"/>
              <a:t> (</a:t>
            </a:r>
            <a:r>
              <a:rPr lang="sk-SK" b="1" dirty="0" err="1" smtClean="0"/>
              <a:t>Lamiaceae</a:t>
            </a:r>
            <a:r>
              <a:rPr lang="sk-SK" b="1" dirty="0" smtClean="0"/>
              <a:t>) </a:t>
            </a:r>
            <a:endParaRPr lang="sk-SK" b="1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219181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dirty="0" smtClean="0"/>
              <a:t>Projekt Erasmus+ </a:t>
            </a:r>
            <a:br>
              <a:rPr lang="sk-SK" dirty="0" smtClean="0"/>
            </a:br>
            <a:r>
              <a:rPr lang="sk-SK" dirty="0" smtClean="0"/>
              <a:t>Martin, Slovenská republika 2019</a:t>
            </a:r>
            <a:endParaRPr lang="sk-SK" dirty="0"/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id="{422AC32A-F671-44CE-AEF2-CA50AFD383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5366" y="2432701"/>
            <a:ext cx="2114550" cy="2162175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226442B4-B805-4A84-9F61-92FE99E571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1368" y="2204146"/>
            <a:ext cx="2399844" cy="2399844"/>
          </a:xfrm>
          <a:prstGeom prst="rect">
            <a:avLst/>
          </a:prstGeom>
        </p:spPr>
      </p:pic>
      <p:pic>
        <p:nvPicPr>
          <p:cNvPr id="1026" name="Picture 2" descr="https://lh3.googleusercontent.com/QmTKCVqU0je1P6j09ZPZnLDgqUDMoJ4uG0O09KiGIKGGzLovSTLi5XWgZkgC0h_YAEmNja-tonmifJyV64b_wCV1ptdgDnTqCmn_u0I3EeNsAYk_HFgxkiGARKiwDUoI3mOFka26-CAREnTBz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245" y="2204146"/>
            <a:ext cx="2114794" cy="271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4" descr="Výsledok vyhľadávania obrázkov pre dopyt logo erasmus+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92075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sk-SK"/>
          </a:p>
        </p:txBody>
      </p:sp>
      <p:pic>
        <p:nvPicPr>
          <p:cNvPr id="8" name="Obrázok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6382" y="5411139"/>
            <a:ext cx="4581525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65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dirty="0" smtClean="0"/>
              <a:t>Použité zdroje: </a:t>
            </a:r>
            <a:endParaRPr lang="sk-SK" dirty="0"/>
          </a:p>
        </p:txBody>
      </p:sp>
      <p:sp>
        <p:nvSpPr>
          <p:cNvPr id="3" name="Zástupný objekt pre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k-SK" dirty="0">
                <a:hlinkClick r:id="rId2"/>
              </a:rPr>
              <a:t>http://</a:t>
            </a:r>
            <a:r>
              <a:rPr lang="sk-SK" dirty="0" smtClean="0">
                <a:hlinkClick r:id="rId2"/>
              </a:rPr>
              <a:t>snaturou2000.sk/rastliny/zvoncek-konaristy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3"/>
              </a:rPr>
              <a:t>https://</a:t>
            </a:r>
            <a:r>
              <a:rPr lang="sk-SK" dirty="0" smtClean="0">
                <a:hlinkClick r:id="rId3"/>
              </a:rPr>
              <a:t>www.nahuby.sk/obrazok_detail.php?obrazok_id=617280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4"/>
              </a:rPr>
              <a:t>http://</a:t>
            </a:r>
            <a:r>
              <a:rPr lang="sk-SK" dirty="0" smtClean="0">
                <a:hlinkClick r:id="rId4"/>
              </a:rPr>
              <a:t>wildfoto.wbl.sk/uzovka-hladka.html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5"/>
              </a:rPr>
              <a:t>https://milacci-mazlicci.estranky.cz/fotoalbum/srny--srnci--jeleni/-srna--1-.</a:t>
            </a:r>
            <a:r>
              <a:rPr lang="sk-SK" dirty="0" smtClean="0">
                <a:hlinkClick r:id="rId5"/>
              </a:rPr>
              <a:t>html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6"/>
              </a:rPr>
              <a:t>https://www.oravskemuzeum.sk/expozicie/oravsky-hrad/#</a:t>
            </a:r>
            <a:r>
              <a:rPr lang="sk-SK" dirty="0" smtClean="0">
                <a:hlinkClick r:id="rId6"/>
              </a:rPr>
              <a:t>group-7</a:t>
            </a:r>
            <a:r>
              <a:rPr lang="sk-SK" dirty="0" smtClean="0"/>
              <a:t> </a:t>
            </a:r>
          </a:p>
          <a:p>
            <a:endParaRPr lang="sk-SK" dirty="0" smtClean="0"/>
          </a:p>
          <a:p>
            <a:endParaRPr lang="sk-SK" dirty="0" smtClean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424638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ym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544</TotalTime>
  <Words>260</Words>
  <Application>Microsoft Office PowerPoint</Application>
  <PresentationFormat>Širokoúhlá obrazovka</PresentationFormat>
  <Paragraphs>54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Dym</vt:lpstr>
      <vt:lpstr>Poznávanie flóry a fauny v regiónoch Turca, Oravy a Tatier část 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Projekt Erasmus+  Martin, Slovenská republika 2019</vt:lpstr>
      <vt:lpstr>Použité zdroje: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Poznávanie flóry a fauny v regiónoch Turca, Oravy a Tatier</dc:title>
  <dc:creator>Lucka</dc:creator>
  <cp:lastModifiedBy>Mgr. Bc. Zahrádka Jaroslav</cp:lastModifiedBy>
  <cp:revision>53</cp:revision>
  <dcterms:created xsi:type="dcterms:W3CDTF">2019-10-14T16:20:45Z</dcterms:created>
  <dcterms:modified xsi:type="dcterms:W3CDTF">2020-09-29T09:55:27Z</dcterms:modified>
</cp:coreProperties>
</file>