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60" r:id="rId6"/>
    <p:sldId id="258" r:id="rId7"/>
    <p:sldId id="265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B31A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1" autoAdjust="0"/>
    <p:restoredTop sz="94660"/>
  </p:normalViewPr>
  <p:slideViewPr>
    <p:cSldViewPr>
      <p:cViewPr varScale="1">
        <p:scale>
          <a:sx n="102" d="100"/>
          <a:sy n="102" d="100"/>
        </p:scale>
        <p:origin x="-25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	10_My </a:t>
          </a:r>
          <a:r>
            <a:rPr lang="cs-CZ" sz="2000" baseline="0" dirty="0" err="1" smtClean="0"/>
            <a:t>school</a:t>
          </a:r>
          <a:endParaRPr lang="cs-CZ" sz="2000" i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My </a:t>
          </a:r>
          <a:r>
            <a:rPr lang="cs-CZ" sz="2000" smtClean="0"/>
            <a:t>school</a:t>
          </a:r>
          <a:endParaRPr lang="cs-CZ" sz="2000" i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C31A17-15F0-4EF3-88A8-E026022A44B7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A2AC7F8-6D6D-42BC-86F7-F267C8FF79B3}" type="presOf" srcId="{B651F6E3-6281-48DB-9319-2AEAFDAE7572}" destId="{6BB5E863-4638-4E1D-BFDE-399D028AC4ED}" srcOrd="1" destOrd="0" presId="urn:microsoft.com/office/officeart/2005/8/layout/target3"/>
    <dgm:cxn modelId="{59686651-879E-4D73-8DC2-2600EB565101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83C4DBC-A278-4830-985B-F7249C26FCDF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66CA26D-CAD8-4FCA-8F5A-335C8C95B3E9}" type="presOf" srcId="{D1D4F407-5343-4D3F-B5B9-D407B03CAEB4}" destId="{D005CE8C-CC26-4C3E-AC11-E15060ECD759}" srcOrd="0" destOrd="0" presId="urn:microsoft.com/office/officeart/2005/8/layout/target3"/>
    <dgm:cxn modelId="{00EC6E0B-80E0-428B-9CF5-CB713593EF7C}" type="presOf" srcId="{D1B46980-6531-4606-95E6-44980827E919}" destId="{6140AFEC-043D-4C43-A2F9-D0F5331DF3A3}" srcOrd="0" destOrd="0" presId="urn:microsoft.com/office/officeart/2005/8/layout/target3"/>
    <dgm:cxn modelId="{6031FF68-68F9-4E94-AFF3-10219572523C}" type="presOf" srcId="{757F3AB3-0718-4624-B441-E567A8F0AB56}" destId="{333A1088-737F-45CB-B68E-254E46348037}" srcOrd="0" destOrd="0" presId="urn:microsoft.com/office/officeart/2005/8/layout/target3"/>
    <dgm:cxn modelId="{D4347B09-E4DE-4A92-AA4F-B13EEDA566CE}" type="presOf" srcId="{D8197B8C-B260-4A16-BDF4-0947B075E274}" destId="{5A5FFA88-C948-4069-8E93-59FA12366E83}" srcOrd="1" destOrd="0" presId="urn:microsoft.com/office/officeart/2005/8/layout/target3"/>
    <dgm:cxn modelId="{349A7AA9-A2FA-403C-8332-19A263654135}" type="presOf" srcId="{B651F6E3-6281-48DB-9319-2AEAFDAE7572}" destId="{619D679B-A015-4ECF-8348-D1034C574F40}" srcOrd="0" destOrd="0" presId="urn:microsoft.com/office/officeart/2005/8/layout/target3"/>
    <dgm:cxn modelId="{4D136BDA-E107-4723-BAD9-A04EF0F92DE8}" type="presOf" srcId="{D1D4F407-5343-4D3F-B5B9-D407B03CAEB4}" destId="{AED2198E-93D5-4001-81B4-73124B309672}" srcOrd="1" destOrd="0" presId="urn:microsoft.com/office/officeart/2005/8/layout/target3"/>
    <dgm:cxn modelId="{38C7156A-8858-435C-BB36-31E86E34FA28}" type="presOf" srcId="{4C35D32F-0EAB-4CD7-82EE-45574DC2A586}" destId="{8BEBB6EC-1DAA-4CAC-8A25-BC0FCBD5DBD5}" srcOrd="0" destOrd="0" presId="urn:microsoft.com/office/officeart/2005/8/layout/target3"/>
    <dgm:cxn modelId="{F39B9E48-D4FD-4172-80A8-CA062FD295B9}" type="presParOf" srcId="{333A1088-737F-45CB-B68E-254E46348037}" destId="{F5ABB229-8D3B-4694-996A-96F23CF14429}" srcOrd="0" destOrd="0" presId="urn:microsoft.com/office/officeart/2005/8/layout/target3"/>
    <dgm:cxn modelId="{AA1BD934-C0C7-4850-AE05-C0C6465B745B}" type="presParOf" srcId="{333A1088-737F-45CB-B68E-254E46348037}" destId="{F41139FD-01EE-4571-8B17-4FB00FC51163}" srcOrd="1" destOrd="0" presId="urn:microsoft.com/office/officeart/2005/8/layout/target3"/>
    <dgm:cxn modelId="{4B8F2077-5B6E-4EE1-A2F5-9662A541DBF8}" type="presParOf" srcId="{333A1088-737F-45CB-B68E-254E46348037}" destId="{D005CE8C-CC26-4C3E-AC11-E15060ECD759}" srcOrd="2" destOrd="0" presId="urn:microsoft.com/office/officeart/2005/8/layout/target3"/>
    <dgm:cxn modelId="{EA0E5261-5F97-428E-BCAF-1AAFCB66F862}" type="presParOf" srcId="{333A1088-737F-45CB-B68E-254E46348037}" destId="{2C702D82-9B77-49B7-9568-BB8EB47C3372}" srcOrd="3" destOrd="0" presId="urn:microsoft.com/office/officeart/2005/8/layout/target3"/>
    <dgm:cxn modelId="{D41160FA-8548-4878-9199-F58F7FA82E47}" type="presParOf" srcId="{333A1088-737F-45CB-B68E-254E46348037}" destId="{A52A0455-90FF-4808-ABD0-F02540D31D5A}" srcOrd="4" destOrd="0" presId="urn:microsoft.com/office/officeart/2005/8/layout/target3"/>
    <dgm:cxn modelId="{ABEB7067-879F-42A2-A277-E70F550D5B4F}" type="presParOf" srcId="{333A1088-737F-45CB-B68E-254E46348037}" destId="{6140AFEC-043D-4C43-A2F9-D0F5331DF3A3}" srcOrd="5" destOrd="0" presId="urn:microsoft.com/office/officeart/2005/8/layout/target3"/>
    <dgm:cxn modelId="{80C398E3-61EB-411C-8BD0-CB50CC1598FE}" type="presParOf" srcId="{333A1088-737F-45CB-B68E-254E46348037}" destId="{9358AC05-5D7D-4327-9F80-1AD486AEA664}" srcOrd="6" destOrd="0" presId="urn:microsoft.com/office/officeart/2005/8/layout/target3"/>
    <dgm:cxn modelId="{DC3E75AB-4362-48CF-808B-BD4FBA0D1AB2}" type="presParOf" srcId="{333A1088-737F-45CB-B68E-254E46348037}" destId="{313FC574-E1CD-4FB4-B054-0B805CE0447D}" srcOrd="7" destOrd="0" presId="urn:microsoft.com/office/officeart/2005/8/layout/target3"/>
    <dgm:cxn modelId="{AB0BFAE1-62B9-4D2D-9277-BBCC447E2F53}" type="presParOf" srcId="{333A1088-737F-45CB-B68E-254E46348037}" destId="{619D679B-A015-4ECF-8348-D1034C574F40}" srcOrd="8" destOrd="0" presId="urn:microsoft.com/office/officeart/2005/8/layout/target3"/>
    <dgm:cxn modelId="{A89FB199-7051-49C7-A7D6-2C4C4CC509A6}" type="presParOf" srcId="{333A1088-737F-45CB-B68E-254E46348037}" destId="{322283A8-4A27-4CDA-BAE3-F381106A9174}" srcOrd="9" destOrd="0" presId="urn:microsoft.com/office/officeart/2005/8/layout/target3"/>
    <dgm:cxn modelId="{F28955EE-3BDE-4687-8712-8534B03C0127}" type="presParOf" srcId="{333A1088-737F-45CB-B68E-254E46348037}" destId="{FFC9F71D-1B4F-4AD9-A4A6-86ADEFC8AF5C}" srcOrd="10" destOrd="0" presId="urn:microsoft.com/office/officeart/2005/8/layout/target3"/>
    <dgm:cxn modelId="{73BED0A3-D110-43BC-A989-71700FF73B8C}" type="presParOf" srcId="{333A1088-737F-45CB-B68E-254E46348037}" destId="{25B08C86-7E15-44DC-BE7F-FFB55DD49D12}" srcOrd="11" destOrd="0" presId="urn:microsoft.com/office/officeart/2005/8/layout/target3"/>
    <dgm:cxn modelId="{86DF6760-DE21-4568-AA40-7BF7FE055974}" type="presParOf" srcId="{333A1088-737F-45CB-B68E-254E46348037}" destId="{76644BE8-9D7C-4C09-B250-3D10AF48CBB7}" srcOrd="12" destOrd="0" presId="urn:microsoft.com/office/officeart/2005/8/layout/target3"/>
    <dgm:cxn modelId="{33EA9531-0F6D-434F-8B83-8F34F7919F9F}" type="presParOf" srcId="{333A1088-737F-45CB-B68E-254E46348037}" destId="{EE85B701-7295-41C0-BA7A-34D3756A2AE6}" srcOrd="13" destOrd="0" presId="urn:microsoft.com/office/officeart/2005/8/layout/target3"/>
    <dgm:cxn modelId="{9F07AE27-C786-4F27-BA37-1880AC2B82E6}" type="presParOf" srcId="{333A1088-737F-45CB-B68E-254E46348037}" destId="{8BEBB6EC-1DAA-4CAC-8A25-BC0FCBD5DBD5}" srcOrd="14" destOrd="0" presId="urn:microsoft.com/office/officeart/2005/8/layout/target3"/>
    <dgm:cxn modelId="{A1A35196-2194-47E5-83B4-B5746D7CFB52}" type="presParOf" srcId="{333A1088-737F-45CB-B68E-254E46348037}" destId="{AED2198E-93D5-4001-81B4-73124B309672}" srcOrd="15" destOrd="0" presId="urn:microsoft.com/office/officeart/2005/8/layout/target3"/>
    <dgm:cxn modelId="{DAD05985-8DE2-4737-A7AE-644EA1850764}" type="presParOf" srcId="{333A1088-737F-45CB-B68E-254E46348037}" destId="{2BE915AB-18AA-4053-B92C-3BFC9ED204BB}" srcOrd="16" destOrd="0" presId="urn:microsoft.com/office/officeart/2005/8/layout/target3"/>
    <dgm:cxn modelId="{BFFA4F0D-B425-4284-8314-5D3433E0A4AE}" type="presParOf" srcId="{333A1088-737F-45CB-B68E-254E46348037}" destId="{6BB5E863-4638-4E1D-BFDE-399D028AC4ED}" srcOrd="17" destOrd="0" presId="urn:microsoft.com/office/officeart/2005/8/layout/target3"/>
    <dgm:cxn modelId="{A99B72EA-EBCD-4597-99E1-146AFED79FB9}" type="presParOf" srcId="{333A1088-737F-45CB-B68E-254E46348037}" destId="{5A5FFA88-C948-4069-8E93-59FA12366E83}" srcOrd="18" destOrd="0" presId="urn:microsoft.com/office/officeart/2005/8/layout/target3"/>
    <dgm:cxn modelId="{0C4A46A1-2A1F-489E-8A92-EC3930BEE1B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	10_My </a:t>
          </a:r>
          <a:r>
            <a:rPr lang="cs-CZ" sz="2000" kern="1200" baseline="0" dirty="0" err="1" smtClean="0"/>
            <a:t>school</a:t>
          </a:r>
          <a:endParaRPr lang="cs-CZ" sz="2000" i="1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My </a:t>
          </a:r>
          <a:r>
            <a:rPr lang="cs-CZ" sz="2000" kern="1200" smtClean="0"/>
            <a:t>school</a:t>
          </a:r>
          <a:endParaRPr lang="cs-CZ" sz="2000" i="1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66AE49-E926-4DD3-90FA-879E30FF3D79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E83C4-4B55-4C87-ACD3-8D42AE463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tabuli nebo do sešitu psát názvy dnů</a:t>
            </a:r>
            <a:r>
              <a:rPr lang="cs-CZ" baseline="0" dirty="0" smtClean="0"/>
              <a:t> v týdnu, kontrola ukryta.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9E83C4-4B55-4C87-ACD3-8D42AE463D2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Odhad významu názvů</a:t>
            </a:r>
            <a:r>
              <a:rPr lang="cs-CZ" baseline="0" dirty="0" smtClean="0"/>
              <a:t> </a:t>
            </a:r>
            <a:r>
              <a:rPr lang="cs-CZ" dirty="0" smtClean="0"/>
              <a:t>předmětů, opis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9E83C4-4B55-4C87-ACD3-8D42AE463D2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Dát slova do správného pořadí – přesunout</a:t>
            </a:r>
            <a:r>
              <a:rPr lang="cs-CZ" baseline="0" dirty="0" smtClean="0"/>
              <a:t> </a:t>
            </a:r>
            <a:r>
              <a:rPr lang="cs-CZ" dirty="0" smtClean="0"/>
              <a:t> na tabuli nebo psát do sešitu,</a:t>
            </a:r>
            <a:r>
              <a:rPr lang="cs-CZ" baseline="0" dirty="0" smtClean="0"/>
              <a:t> číst a překládat.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73BA05-AD8C-49B0-90BE-28FF2AC7023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None/>
            </a:pPr>
            <a:r>
              <a:rPr lang="cs-CZ" dirty="0" smtClean="0"/>
              <a:t>Přepsat rozvrh hodin do angličtiny(na prázdné rozvrhy)</a:t>
            </a:r>
            <a:r>
              <a:rPr lang="cs-CZ" baseline="0" dirty="0" smtClean="0"/>
              <a:t> a odpovědět písemně nebo ústně na otázky.</a:t>
            </a:r>
            <a:r>
              <a:rPr lang="cs-CZ" dirty="0" smtClean="0"/>
              <a:t> </a:t>
            </a:r>
            <a:r>
              <a:rPr lang="cs-CZ" dirty="0" err="1" smtClean="0"/>
              <a:t>Tvořitrozhovory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9E83C4-4B55-4C87-ACD3-8D42AE463D2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Přeložit písemně nebo ústně.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9E83C4-4B55-4C87-ACD3-8D42AE463D2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00066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5.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nakopírované listy, sešit, papír, psací potřeby, prázdné rozvrhy hodin, učebnice Project 1, CD a CD přehrávač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 procvičování slovní zásoby na téma škola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opakování učiva, slovosled, nová slovní zásoba, rozhovory, odpovědi na otázky, písnička 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days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Mo</a:t>
            </a:r>
            <a:r>
              <a:rPr lang="cs-CZ" dirty="0" smtClean="0"/>
              <a:t>                                                </a:t>
            </a:r>
            <a:r>
              <a:rPr lang="cs-CZ" dirty="0" err="1" smtClean="0"/>
              <a:t>Monday</a:t>
            </a:r>
            <a:endParaRPr lang="cs-CZ" dirty="0" smtClean="0"/>
          </a:p>
          <a:p>
            <a:r>
              <a:rPr lang="cs-CZ" dirty="0" err="1" smtClean="0"/>
              <a:t>Tue</a:t>
            </a:r>
            <a:r>
              <a:rPr lang="cs-CZ" dirty="0" smtClean="0"/>
              <a:t>                                                </a:t>
            </a:r>
            <a:r>
              <a:rPr lang="cs-CZ" dirty="0" err="1" smtClean="0"/>
              <a:t>Tuesday</a:t>
            </a:r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                                                </a:t>
            </a:r>
            <a:r>
              <a:rPr lang="cs-CZ" dirty="0" err="1" smtClean="0"/>
              <a:t>Wednesday</a:t>
            </a:r>
            <a:endParaRPr lang="cs-CZ" dirty="0" smtClean="0"/>
          </a:p>
          <a:p>
            <a:r>
              <a:rPr lang="cs-CZ" dirty="0" err="1" smtClean="0"/>
              <a:t>Th</a:t>
            </a:r>
            <a:r>
              <a:rPr lang="cs-CZ" dirty="0" smtClean="0"/>
              <a:t>                                                  </a:t>
            </a:r>
            <a:r>
              <a:rPr lang="cs-CZ" dirty="0" err="1" smtClean="0"/>
              <a:t>Thursday</a:t>
            </a:r>
            <a:endParaRPr lang="cs-CZ" dirty="0" smtClean="0"/>
          </a:p>
          <a:p>
            <a:r>
              <a:rPr lang="cs-CZ" dirty="0" err="1" smtClean="0"/>
              <a:t>Fri</a:t>
            </a:r>
            <a:r>
              <a:rPr lang="cs-CZ" dirty="0" smtClean="0"/>
              <a:t>                                                   </a:t>
            </a:r>
            <a:r>
              <a:rPr lang="cs-CZ" dirty="0" err="1" smtClean="0"/>
              <a:t>Friday</a:t>
            </a:r>
            <a:endParaRPr lang="cs-CZ" dirty="0" smtClean="0"/>
          </a:p>
          <a:p>
            <a:r>
              <a:rPr lang="cs-CZ" dirty="0" err="1" smtClean="0"/>
              <a:t>Sat</a:t>
            </a:r>
            <a:r>
              <a:rPr lang="cs-CZ" dirty="0" smtClean="0"/>
              <a:t>                                                  </a:t>
            </a:r>
            <a:r>
              <a:rPr lang="cs-CZ" dirty="0" err="1" smtClean="0"/>
              <a:t>Saturday</a:t>
            </a:r>
            <a:endParaRPr lang="cs-CZ" dirty="0" smtClean="0"/>
          </a:p>
          <a:p>
            <a:r>
              <a:rPr lang="cs-CZ" dirty="0" smtClean="0"/>
              <a:t>Sun                                                 </a:t>
            </a:r>
            <a:r>
              <a:rPr lang="cs-CZ" dirty="0" err="1" smtClean="0"/>
              <a:t>Sunday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8" name="Svislý svitek 7"/>
          <p:cNvSpPr/>
          <p:nvPr/>
        </p:nvSpPr>
        <p:spPr>
          <a:xfrm>
            <a:off x="1043608" y="1556792"/>
            <a:ext cx="4357686" cy="4143404"/>
          </a:xfrm>
          <a:prstGeom prst="verticalScroll">
            <a:avLst/>
          </a:prstGeom>
          <a:solidFill>
            <a:srgbClr val="DB31A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New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b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071546"/>
            <a:ext cx="9144000" cy="5572164"/>
          </a:xfrm>
        </p:spPr>
        <p:txBody>
          <a:bodyPr>
            <a:normAutofit/>
          </a:bodyPr>
          <a:lstStyle/>
          <a:p>
            <a:r>
              <a:rPr lang="cs-CZ" dirty="0" err="1" smtClean="0"/>
              <a:t>French</a:t>
            </a:r>
            <a:r>
              <a:rPr lang="cs-CZ" dirty="0" smtClean="0"/>
              <a:t>                                  Francouzština</a:t>
            </a:r>
          </a:p>
          <a:p>
            <a:r>
              <a:rPr lang="cs-CZ" dirty="0" smtClean="0"/>
              <a:t>RS                                          </a:t>
            </a:r>
            <a:r>
              <a:rPr lang="cs-CZ" dirty="0" err="1" smtClean="0"/>
              <a:t>Religious</a:t>
            </a:r>
            <a:r>
              <a:rPr lang="cs-CZ" dirty="0" smtClean="0"/>
              <a:t> </a:t>
            </a:r>
            <a:r>
              <a:rPr lang="cs-CZ" dirty="0" err="1" smtClean="0"/>
              <a:t>studies</a:t>
            </a:r>
            <a:endParaRPr lang="cs-CZ" dirty="0" smtClean="0"/>
          </a:p>
          <a:p>
            <a:r>
              <a:rPr lang="cs-CZ" dirty="0" err="1" smtClean="0"/>
              <a:t>Geography</a:t>
            </a:r>
            <a:r>
              <a:rPr lang="cs-CZ" dirty="0" smtClean="0"/>
              <a:t>                           Zeměpis</a:t>
            </a:r>
          </a:p>
          <a:p>
            <a:r>
              <a:rPr lang="cs-CZ" dirty="0" err="1" smtClean="0"/>
              <a:t>Games</a:t>
            </a:r>
            <a:r>
              <a:rPr lang="cs-CZ" dirty="0" smtClean="0"/>
              <a:t>                                  Hry(sportovní kolektivní)</a:t>
            </a:r>
          </a:p>
          <a:p>
            <a:r>
              <a:rPr lang="cs-CZ" dirty="0" smtClean="0"/>
              <a:t>Biology                                  Biologie</a:t>
            </a:r>
          </a:p>
          <a:p>
            <a:r>
              <a:rPr lang="cs-CZ" dirty="0" err="1" smtClean="0"/>
              <a:t>Chemistry</a:t>
            </a:r>
            <a:r>
              <a:rPr lang="cs-CZ" dirty="0" smtClean="0"/>
              <a:t>                             Chemie</a:t>
            </a:r>
          </a:p>
          <a:p>
            <a:r>
              <a:rPr lang="cs-CZ" dirty="0" err="1" smtClean="0"/>
              <a:t>Physics</a:t>
            </a:r>
            <a:r>
              <a:rPr lang="cs-CZ" dirty="0" smtClean="0"/>
              <a:t>                                   Fyzika </a:t>
            </a:r>
          </a:p>
          <a:p>
            <a:r>
              <a:rPr lang="cs-CZ" dirty="0" smtClean="0"/>
              <a:t>PE                                            </a:t>
            </a:r>
            <a:r>
              <a:rPr lang="cs-CZ" dirty="0" err="1" smtClean="0"/>
              <a:t>Physical</a:t>
            </a:r>
            <a:r>
              <a:rPr lang="cs-CZ" dirty="0" smtClean="0"/>
              <a:t> </a:t>
            </a:r>
            <a:r>
              <a:rPr lang="cs-CZ" dirty="0" err="1" smtClean="0"/>
              <a:t>Education</a:t>
            </a:r>
            <a:r>
              <a:rPr lang="cs-CZ" dirty="0" smtClean="0"/>
              <a:t>                      </a:t>
            </a:r>
          </a:p>
          <a:p>
            <a:r>
              <a:rPr lang="cs-CZ" dirty="0" smtClean="0"/>
              <a:t>IT                                             </a:t>
            </a:r>
            <a:r>
              <a:rPr lang="cs-CZ" dirty="0" err="1" smtClean="0"/>
              <a:t>Information</a:t>
            </a:r>
            <a:r>
              <a:rPr lang="cs-CZ" dirty="0" smtClean="0"/>
              <a:t> Technology                 </a:t>
            </a:r>
            <a:endParaRPr lang="cs-CZ" dirty="0"/>
          </a:p>
        </p:txBody>
      </p:sp>
      <p:sp>
        <p:nvSpPr>
          <p:cNvPr id="6" name="Svislý svitek 5"/>
          <p:cNvSpPr/>
          <p:nvPr/>
        </p:nvSpPr>
        <p:spPr>
          <a:xfrm>
            <a:off x="3851920" y="980728"/>
            <a:ext cx="5572164" cy="5286412"/>
          </a:xfrm>
          <a:prstGeom prst="verticalScroll">
            <a:avLst/>
          </a:prstGeom>
          <a:solidFill>
            <a:srgbClr val="DB31A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Put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right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order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428728" y="1643050"/>
            <a:ext cx="121444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929058" y="1643050"/>
            <a:ext cx="142876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Math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857488" y="1643050"/>
            <a:ext cx="91440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928662" y="2928934"/>
            <a:ext cx="914400" cy="914400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like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4221088"/>
            <a:ext cx="1628780" cy="914400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History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979712" y="2928934"/>
            <a:ext cx="1377842" cy="914400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breaks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500430" y="2928934"/>
            <a:ext cx="914400" cy="914400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643438" y="2928934"/>
            <a:ext cx="914400" cy="914400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411760" y="4221088"/>
            <a:ext cx="914400" cy="914400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707904" y="4221088"/>
            <a:ext cx="914400" cy="914400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on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076056" y="4221088"/>
            <a:ext cx="1071570" cy="914400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67544" y="5572140"/>
            <a:ext cx="1889878" cy="914400"/>
          </a:xfrm>
          <a:prstGeom prst="roundRect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 o´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clock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2571736" y="5572140"/>
            <a:ext cx="1200152" cy="914400"/>
          </a:xfrm>
          <a:prstGeom prst="roundRect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000496" y="5572140"/>
            <a:ext cx="914400" cy="914400"/>
          </a:xfrm>
          <a:prstGeom prst="roundRect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143504" y="5572140"/>
            <a:ext cx="914400" cy="914400"/>
          </a:xfrm>
          <a:prstGeom prst="roundRect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215074" y="5572140"/>
            <a:ext cx="1143008" cy="914400"/>
          </a:xfrm>
          <a:prstGeom prst="roundRect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500694" y="1643050"/>
            <a:ext cx="1133484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day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804248" y="1628800"/>
            <a:ext cx="142876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every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715008" y="2928934"/>
            <a:ext cx="914400" cy="914400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6516216" y="4221088"/>
            <a:ext cx="2214578" cy="914400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Wednesday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31A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timetable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then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answer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questions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sz="3200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favourite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subject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favourite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Art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Tuesday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Music on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Friday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Math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Czech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31A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2060"/>
                </a:solidFill>
              </a:rPr>
              <a:t>Translate</a:t>
            </a:r>
            <a:endParaRPr lang="cs-CZ" sz="3200" b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57784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Český jazyk máme v pondělí v osm.</a:t>
            </a:r>
          </a:p>
          <a:p>
            <a:r>
              <a:rPr lang="cs-CZ" dirty="0" smtClean="0"/>
              <a:t>Anglický jazyk máme ve čtvrtek v pět.</a:t>
            </a:r>
          </a:p>
          <a:p>
            <a:r>
              <a:rPr lang="cs-CZ" dirty="0" smtClean="0"/>
              <a:t>V úterý máme matematiku a přírodovědu.</a:t>
            </a:r>
          </a:p>
          <a:p>
            <a:r>
              <a:rPr lang="cs-CZ" dirty="0" smtClean="0"/>
              <a:t>V pátek máme výtvarnou výchovu v půl deváté.</a:t>
            </a:r>
          </a:p>
          <a:p>
            <a:r>
              <a:rPr lang="cs-CZ" dirty="0" smtClean="0"/>
              <a:t>ICT máme ve čtvrtek v 12.45 </a:t>
            </a:r>
            <a:r>
              <a:rPr lang="cs-CZ" dirty="0" err="1" smtClean="0"/>
              <a:t>h</a:t>
            </a:r>
            <a:r>
              <a:rPr lang="cs-CZ" dirty="0" smtClean="0"/>
              <a:t>.</a:t>
            </a:r>
          </a:p>
          <a:p>
            <a:r>
              <a:rPr lang="cs-CZ" dirty="0" smtClean="0"/>
              <a:t>Tělesnou výchovu máme ve středu v 10.15 </a:t>
            </a:r>
            <a:r>
              <a:rPr lang="cs-CZ" dirty="0" err="1" smtClean="0"/>
              <a:t>h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Open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classbook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37</a:t>
            </a:r>
            <a:endParaRPr lang="cs-CZ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6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listen </a:t>
            </a:r>
            <a:r>
              <a:rPr lang="cs-CZ" sz="36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6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sing</a:t>
            </a:r>
            <a:r>
              <a:rPr lang="cs-CZ" sz="36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song.</a:t>
            </a:r>
            <a:endParaRPr lang="cs-CZ" sz="3600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367</Words>
  <Application>Microsoft Office PowerPoint</Application>
  <PresentationFormat>Předvádění na obrazovce (4:3)</PresentationFormat>
  <Paragraphs>84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Write the days.</vt:lpstr>
      <vt:lpstr>New words: </vt:lpstr>
      <vt:lpstr>Put into the right order.</vt:lpstr>
      <vt:lpstr>Write your timetable in English and then answer the questions:</vt:lpstr>
      <vt:lpstr>Translate</vt:lpstr>
      <vt:lpstr>Open your classbook, page 37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Write the days.</dc:title>
  <dc:creator>Simona</dc:creator>
  <cp:lastModifiedBy>Pechanovi</cp:lastModifiedBy>
  <cp:revision>13</cp:revision>
  <dcterms:modified xsi:type="dcterms:W3CDTF">2012-04-20T19:46:50Z</dcterms:modified>
</cp:coreProperties>
</file>