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CA3541-CA4A-4A0D-BE6E-B0373A0D37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3B343B6-47E9-420C-B805-6CB6B69EAE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6864AE7-561B-441E-820E-1189A7C88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FC6D-05A6-4AAA-BAB8-0B6124659A0C}" type="datetimeFigureOut">
              <a:rPr lang="cs-CZ" smtClean="0"/>
              <a:t>05.01.2021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F26CB62-719E-4297-8D40-F66CC46FC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6E5C554-F656-487E-9CF3-F12E8E12D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F025A-2F44-490D-8705-AFE7294DA8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0245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16E005-4115-4E8C-9D8B-2B0349A82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98404FF-9D8B-4A7E-9519-1EE6E08F85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73C527-35D4-43C8-A0BD-82D88930B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FC6D-05A6-4AAA-BAB8-0B6124659A0C}" type="datetimeFigureOut">
              <a:rPr lang="cs-CZ" smtClean="0"/>
              <a:t>05.01.2021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C2C011C-7A52-4BD9-9CC1-519893C58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D47BD35-F806-4CBA-969E-AA47B7521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F025A-2F44-490D-8705-AFE7294DA8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5697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74D980-D792-42C1-85D3-C4BAF26532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3819112-656D-44FF-9649-CC9F958294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B9D86AE-7D1A-4FBD-9669-454958DF6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FC6D-05A6-4AAA-BAB8-0B6124659A0C}" type="datetimeFigureOut">
              <a:rPr lang="cs-CZ" smtClean="0"/>
              <a:t>05.01.2021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749920C-3D38-4834-AD6D-E782CFF3B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F32E65C-8D4A-4E0B-9AF8-AC7FCE9DE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F025A-2F44-490D-8705-AFE7294DA8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807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57C078-6C70-458B-93B7-6F525AFE0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2A394B7-093B-4F14-9DBB-619167BB7B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54AE051C-7470-4153-8101-FC1A3876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6AFD800-6EC3-48A0-B9A7-698342B43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FC6D-05A6-4AAA-BAB8-0B6124659A0C}" type="datetimeFigureOut">
              <a:rPr lang="cs-CZ" smtClean="0"/>
              <a:t>05.01.2021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CDB656D-2DE4-4367-A6BA-9E25EE135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8E91EA4-F591-4164-8354-0327E26C2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F025A-2F44-490D-8705-AFE7294DA8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6666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2D52E9-DCD0-4BC3-9418-000FD682A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5E11C7B-690C-495C-B7CF-A5C21E5E6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D9AAF70-9575-426C-93CD-84A2C7EB4E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05A489A2-8EE0-4054-AF44-371970E761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03D491AE-9125-4A6B-94E5-009F3F4CB4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FFC2CDD-B322-4F08-A373-E80B1AA28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FC6D-05A6-4AAA-BAB8-0B6124659A0C}" type="datetimeFigureOut">
              <a:rPr lang="cs-CZ" smtClean="0"/>
              <a:t>05.01.2021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AFFB523-D9B1-4FF3-8051-E7505F5D0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6FD9A6EF-082B-481B-BD0A-2FEAFBAD6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F025A-2F44-490D-8705-AFE7294DA8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7987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F97BAB-FAFE-412F-9715-DA2BD8EA7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14A32D2-C474-4B90-B8DA-7D60EDED8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FC6D-05A6-4AAA-BAB8-0B6124659A0C}" type="datetimeFigureOut">
              <a:rPr lang="cs-CZ" smtClean="0"/>
              <a:t>05.01.2021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193A219-A9D9-47B6-8721-7B74E1C68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D8FA0F8-60A2-42FA-9CFB-F10A9C5E9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F025A-2F44-490D-8705-AFE7294DA8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7883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B77BD992-37F9-49D4-B744-1721912C3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FC6D-05A6-4AAA-BAB8-0B6124659A0C}" type="datetimeFigureOut">
              <a:rPr lang="cs-CZ" smtClean="0"/>
              <a:t>05.01.2021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835602F-7B71-4210-8B93-C86BCF992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BD79F84-8B17-4C44-9075-BAC43760E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F025A-2F44-490D-8705-AFE7294DA8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2560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05838EC-37C5-4C02-A2C9-55CCC3B50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0AADCFD-A60D-45A3-95F1-A267CDABD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50B6959F-86E0-4434-A4A2-D7A6076C5F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EC91E69-E127-486F-880B-8920E7ACE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FC6D-05A6-4AAA-BAB8-0B6124659A0C}" type="datetimeFigureOut">
              <a:rPr lang="cs-CZ" smtClean="0"/>
              <a:t>05.01.2021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BD3782A-ACDA-483E-87FA-26E1EE506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DBDB07B-F1A2-4FE4-BCA2-E0BF09B8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F025A-2F44-490D-8705-AFE7294DA8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1126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B6C535-2CFD-4132-9D12-68DB8DCA0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84A5CB6C-F05B-46C1-87E6-6DE51D8ED8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68792659-D8EB-4F43-A789-F759ECB70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E5DE27F-157D-4E24-84C1-C4F922D72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FC6D-05A6-4AAA-BAB8-0B6124659A0C}" type="datetimeFigureOut">
              <a:rPr lang="cs-CZ" smtClean="0"/>
              <a:t>05.01.2021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0A586C-478C-4C76-BAFB-111A59BE7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81E90DF-F1A8-48F6-B19B-4B038F5DCA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F025A-2F44-490D-8705-AFE7294DA8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4554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74EAB9-3DA1-4677-87F5-51333D565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944E582-C330-4325-81CF-A5453099BC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CBEF3EA-E00B-49AE-8477-41D3B0BFE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FC6D-05A6-4AAA-BAB8-0B6124659A0C}" type="datetimeFigureOut">
              <a:rPr lang="cs-CZ" smtClean="0"/>
              <a:t>05.01.2021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77509E5-6748-4F39-B647-B92B13684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B463DCB-8309-4073-9225-69A3326C1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F025A-2F44-490D-8705-AFE7294DA8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1498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4610D632-627B-4F2E-AB69-D5D5342AB2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1372FD9-B80E-4174-AFDA-A63D102EA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C09B61-E3D5-4682-AC66-34685D7F1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8FC6D-05A6-4AAA-BAB8-0B6124659A0C}" type="datetimeFigureOut">
              <a:rPr lang="cs-CZ" smtClean="0"/>
              <a:t>05.01.2021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AF5F1BF-A5AE-49BE-BE24-B82730086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99F8FFA-87D9-476C-BFD2-FEBF696C7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F025A-2F44-490D-8705-AFE7294DA8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1807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325C4CF-0D4C-4555-9805-18BF59874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E6859B1-18CB-43AE-A858-2C4742346C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BC51C49-60C3-4878-834A-2D953B0AEF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8FC6D-05A6-4AAA-BAB8-0B6124659A0C}" type="datetimeFigureOut">
              <a:rPr lang="cs-CZ" smtClean="0"/>
              <a:t>05.01.2021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06C5DD9-9AE6-47BF-BBD2-4E1F06BE4B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25290EF-B92C-446F-8A5F-B0FA02243B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F025A-2F44-490D-8705-AFE7294DA8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6586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earth-planet-globe-space-blue-2061197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cs.wikipedia.org/wiki/Geosf%C3%A9ra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qodKYQfbt38" TargetMode="External"/><Relationship Id="rId2" Type="http://schemas.openxmlformats.org/officeDocument/2006/relationships/hyperlink" Target="https://youtu.be/7XMio1OnH7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" TargetMode="External"/><Relationship Id="rId2" Type="http://schemas.openxmlformats.org/officeDocument/2006/relationships/hyperlink" Target="https://www.vedanasbavi.cz/orisek-64-zs-vnb-iv-08-model-zeme?ID_mesta=2&amp;IDp=5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F65A09B-DB3C-4349-B38A-74BD0C593C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77088" y="541538"/>
            <a:ext cx="4572000" cy="1432588"/>
          </a:xfrm>
        </p:spPr>
        <p:txBody>
          <a:bodyPr>
            <a:normAutofit/>
          </a:bodyPr>
          <a:lstStyle/>
          <a:p>
            <a:r>
              <a:rPr lang="cs-CZ" sz="7200" dirty="0">
                <a:latin typeface="Arial Black" panose="020B0A04020102020204" pitchFamily="34" charset="0"/>
              </a:rPr>
              <a:t>ZEMĚ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5B9037B-EED3-4B83-B501-13DF900C8D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915283" y="2401818"/>
            <a:ext cx="3123610" cy="3123610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BAB944D1-303E-4914-9464-8C2F111E0F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868487" y="1974126"/>
            <a:ext cx="3536142" cy="3681640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6E39DD87-98A0-4817-BCA6-15573DBCB3D0}"/>
              </a:ext>
            </a:extLst>
          </p:cNvPr>
          <p:cNvSpPr txBox="1"/>
          <p:nvPr/>
        </p:nvSpPr>
        <p:spPr>
          <a:xfrm>
            <a:off x="6868487" y="5820324"/>
            <a:ext cx="353614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>
                <a:hlinkClick r:id="rId5" tooltip="https://cs.wikipedia.org/wiki/Geosf%C3%A9ra"/>
              </a:rPr>
              <a:t>Tato fotka</a:t>
            </a:r>
            <a:r>
              <a:rPr lang="cs-CZ" sz="900"/>
              <a:t> od autora Neznámý autor s licencí </a:t>
            </a:r>
            <a:r>
              <a:rPr lang="cs-CZ" sz="900">
                <a:hlinkClick r:id="rId6" tooltip="https://creativecommons.org/licenses/by-sa/3.0/"/>
              </a:rPr>
              <a:t>CC BY-SA</a:t>
            </a:r>
            <a:endParaRPr lang="cs-CZ" sz="900"/>
          </a:p>
        </p:txBody>
      </p:sp>
    </p:spTree>
    <p:extLst>
      <p:ext uri="{BB962C8B-B14F-4D97-AF65-F5344CB8AC3E}">
        <p14:creationId xmlns:p14="http://schemas.microsoft.com/office/powerpoint/2010/main" val="3105878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65865F-28D3-4C17-9714-316B13596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Co už víme: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0E15FC5-DD9C-4EA4-B8F5-C0FEBCC093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Je 3 planeta sluneční soustavy</a:t>
            </a:r>
          </a:p>
          <a:p>
            <a:r>
              <a:rPr lang="cs-CZ" dirty="0"/>
              <a:t>Při pohledu z vesmíru má modrou barvu (70 % povrchu tvoří oceány)</a:t>
            </a:r>
          </a:p>
          <a:p>
            <a:r>
              <a:rPr lang="cs-CZ" dirty="0"/>
              <a:t>Vykonává 2 základní pohyby: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 otáčí se kolem své osy jednou za 24 hodin od západu na východ (střídá se den a noc)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dirty="0"/>
              <a:t>oběhne kolem Slunce za 365 a ¼ dne (proto jednou za 4 roky máme přestupný rok, který má 366 dní) a střídají se roční období</a:t>
            </a:r>
          </a:p>
          <a:p>
            <a:r>
              <a:rPr lang="cs-CZ" dirty="0"/>
              <a:t>Má přidruženou jednu družici – Měsíc</a:t>
            </a:r>
          </a:p>
        </p:txBody>
      </p:sp>
    </p:spTree>
    <p:extLst>
      <p:ext uri="{BB962C8B-B14F-4D97-AF65-F5344CB8AC3E}">
        <p14:creationId xmlns:p14="http://schemas.microsoft.com/office/powerpoint/2010/main" val="3165823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18E3AD-2F3F-432A-8B45-AEE770B0D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 něco nového: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D7DDC08-965B-41EC-8889-911AA2A3A1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6169" y="1690688"/>
            <a:ext cx="3458592" cy="4339285"/>
          </a:xfrm>
        </p:spPr>
        <p:txBody>
          <a:bodyPr>
            <a:normAutofit fontScale="92500"/>
          </a:bodyPr>
          <a:lstStyle/>
          <a:p>
            <a:r>
              <a:rPr lang="cs-CZ" sz="2400" dirty="0"/>
              <a:t>Tvar Země nejpřesněji vystihuje geoid. Kartografie využívá pravidelný tvar - rotační elipsoid</a:t>
            </a:r>
          </a:p>
          <a:p>
            <a:r>
              <a:rPr lang="cs-CZ" sz="2400" dirty="0"/>
              <a:t>Země se skládá z několika vrstev: jádra, pláště a kůry</a:t>
            </a:r>
          </a:p>
          <a:p>
            <a:r>
              <a:rPr lang="cs-CZ" sz="2400" dirty="0"/>
              <a:t>Atmosféra (plynný obal Země) se skládá z dusíku, kyslíku a oxidu uhličitého a  chrání povrch Země před dopadem některých druhů slunečního záření</a:t>
            </a:r>
          </a:p>
        </p:txBody>
      </p:sp>
      <p:pic>
        <p:nvPicPr>
          <p:cNvPr id="1028" name="Picture 4" descr="http://www.vedanasbavi.cz/upload/images/orisky/E54_04.jpg">
            <a:extLst>
              <a:ext uri="{FF2B5EF4-FFF2-40B4-BE49-F238E27FC236}">
                <a16:creationId xmlns:a16="http://schemas.microsoft.com/office/drawing/2014/main" id="{9B53AED0-02A7-4461-A1BB-5EDA2FDDBE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325" y="689893"/>
            <a:ext cx="2702077" cy="211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ww.arcgis.com/sharing/rest/content/items/50b18fb3bb5b44b89e86053558338c53/resources/Stavba%20zemsk%C3%A9ho%20t%C4%9Blesa__1510339752004__w1007.jpg">
            <a:extLst>
              <a:ext uri="{FF2B5EF4-FFF2-40B4-BE49-F238E27FC236}">
                <a16:creationId xmlns:a16="http://schemas.microsoft.com/office/drawing/2014/main" id="{EF781927-1EE6-4A5D-8C7E-28C073295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670" y="3429000"/>
            <a:ext cx="4638998" cy="292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031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BD7BAB-8839-4CC1-AC2B-00162F299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Videa ke zhlédnutí: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3C08515-24E8-48A3-9BC2-6653CC2FC5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https://youtu.be/7XMio1OnH7s</a:t>
            </a:r>
            <a:endParaRPr lang="cs-CZ" dirty="0"/>
          </a:p>
          <a:p>
            <a:r>
              <a:rPr lang="cs-CZ" dirty="0">
                <a:hlinkClick r:id="rId3"/>
              </a:rPr>
              <a:t>https://youtu.be/qodKYQfbt38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8139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84DDC6-190E-4B77-9831-F9CCCF21F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Zdroje: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C062472-48AC-48C1-A40C-F4D9F4C648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https://www.vedanasbavi.cz/orisek-64-zs-vnb-iv-08-model-zeme?ID_mesta=2&amp;IDp=5</a:t>
            </a:r>
            <a:endParaRPr lang="cs-CZ" dirty="0"/>
          </a:p>
          <a:p>
            <a:r>
              <a:rPr lang="cs-CZ" dirty="0">
                <a:hlinkClick r:id="rId3"/>
              </a:rPr>
              <a:t>www.youtube.com</a:t>
            </a:r>
            <a:endParaRPr lang="cs-CZ" dirty="0"/>
          </a:p>
          <a:p>
            <a:r>
              <a:rPr lang="cs-CZ" dirty="0"/>
              <a:t>RYBOVÁ, Jovanka, Jana SOCHOROVÁ, Pavel KLECH, et al. </a:t>
            </a:r>
            <a:r>
              <a:rPr lang="cs-CZ" i="1" dirty="0"/>
              <a:t>Hravá přírodověda 5: člověk a jeho svět : pro 5. ročník ZŠ : v souladu s RVP</a:t>
            </a:r>
            <a:r>
              <a:rPr lang="cs-CZ" dirty="0"/>
              <a:t>. Ilustroval Pavla DVORSKÁ, ilustroval Hana VAVŘINOVÁ, ilustroval Tomáš DAVID, ilustroval Jan NOVÁK, ilustroval Martina VANĚČKOVÁ. Praha: Taktik, [2014]-2017. ISBN 978-80-7563-044-5.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907592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258</Words>
  <Application>Microsoft Office PowerPoint</Application>
  <PresentationFormat>Širokoúhlá obrazovka</PresentationFormat>
  <Paragraphs>20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1" baseType="lpstr">
      <vt:lpstr>Arial</vt:lpstr>
      <vt:lpstr>Arial Black</vt:lpstr>
      <vt:lpstr>Calibri</vt:lpstr>
      <vt:lpstr>Calibri Light</vt:lpstr>
      <vt:lpstr>Wingdings</vt:lpstr>
      <vt:lpstr>Motiv Office</vt:lpstr>
      <vt:lpstr>ZEMĚ</vt:lpstr>
      <vt:lpstr>Co už víme:</vt:lpstr>
      <vt:lpstr>A něco nového:</vt:lpstr>
      <vt:lpstr>Videa ke zhlédnutí: </vt:lpstr>
      <vt:lpstr>Zdroje: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ZEMĚ</dc:title>
  <dc:creator>Žaneta Michková</dc:creator>
  <cp:lastModifiedBy>Žaneta Michková</cp:lastModifiedBy>
  <cp:revision>6</cp:revision>
  <dcterms:created xsi:type="dcterms:W3CDTF">2021-01-05T13:07:28Z</dcterms:created>
  <dcterms:modified xsi:type="dcterms:W3CDTF">2021-01-05T13:48:15Z</dcterms:modified>
</cp:coreProperties>
</file>