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3" r:id="rId5"/>
    <p:sldId id="258" r:id="rId6"/>
    <p:sldId id="259" r:id="rId7"/>
    <p:sldId id="269" r:id="rId8"/>
    <p:sldId id="270" r:id="rId9"/>
    <p:sldId id="264" r:id="rId10"/>
    <p:sldId id="271" r:id="rId11"/>
    <p:sldId id="272" r:id="rId12"/>
    <p:sldId id="274" r:id="rId13"/>
    <p:sldId id="265" r:id="rId14"/>
    <p:sldId id="275" r:id="rId15"/>
    <p:sldId id="266" r:id="rId16"/>
    <p:sldId id="277" r:id="rId17"/>
    <p:sldId id="276" r:id="rId18"/>
    <p:sldId id="278" r:id="rId19"/>
    <p:sldId id="267" r:id="rId20"/>
    <p:sldId id="280" r:id="rId21"/>
    <p:sldId id="281" r:id="rId22"/>
    <p:sldId id="282" r:id="rId23"/>
    <p:sldId id="260" r:id="rId24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F1E04-DB08-4675-BB80-1786ED1F1371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23DC91-8F82-44EF-AE90-0DCD641AE6B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29218-3FCF-4C08-B08E-A67B84134B4F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FC8B90-82AC-4602-8E42-6E0DCD45AE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0B4EB-E44E-4024-BB01-866FFD594473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97BBAD-5C63-4216-8F3F-F1DBC0CD2E1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3E698-DC4E-498F-BDE5-6E318B9BD21B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64D85-D9A3-4D5B-80F5-0C19A8AAEF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0319E-6959-43F3-81F7-71C9E90E45C8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B9085B-116B-47F7-A269-2840A11E49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F65F1-F7F4-4271-B26D-EB8341F9B51E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32DA05-4DDA-49C2-A925-972046317D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F4BC4-FBFE-4ECA-A2BD-5B9C57A9BB30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68ACB7-5697-4680-B49B-6E4D315E94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4E3F0-8D84-4310-93C4-CE24BE9E91E3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FCB00F-E353-4411-B0D7-A95BFFD9924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4EA95-1B85-4D11-97F0-0944D92BD2D0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0F53A5-72D5-46A0-A772-21B1F2D98B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71075-D2F0-4360-AD1A-01F696B982D2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E1AB44-7E87-4392-AFD2-3F6B43E753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0EB44-4816-4A68-9649-5B216CECF7DB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FC717-7E2F-4E76-B9F2-770DED6C20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5C7794B-0D64-4AAA-8579-4C66AC5B8567}" type="datetimeFigureOut">
              <a:rPr lang="cs-CZ"/>
              <a:pPr>
                <a:defRPr/>
              </a:pPr>
              <a:t>18.09.2021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DA4D78DE-AE00-4E2B-AFD4-EAD43CEC91D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2D050"/>
            </a:gs>
            <a:gs pos="74001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243013" y="2246313"/>
            <a:ext cx="45704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Matematika pro 3. třídu III</a:t>
            </a:r>
          </a:p>
        </p:txBody>
      </p:sp>
      <p:pic>
        <p:nvPicPr>
          <p:cNvPr id="2051" name="Picture 2" descr="School Bo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1025" y="2373313"/>
            <a:ext cx="27146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Juggling Clow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2713" y="1939925"/>
            <a:ext cx="2803525" cy="453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4" descr="Clown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538" y="2247900"/>
            <a:ext cx="3748087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541338" y="461963"/>
            <a:ext cx="74485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čísla, která jsou násobkem 6.</a:t>
            </a:r>
          </a:p>
          <a:p>
            <a:pPr eaLnBrk="1" hangingPunct="1"/>
            <a:r>
              <a:rPr lang="cs-CZ" altLang="cs-CZ" sz="2400"/>
              <a:t>Správné kliknutí na číslo se obarví zeleně, chybné červeně.</a:t>
            </a:r>
          </a:p>
        </p:txBody>
      </p:sp>
      <p:pic>
        <p:nvPicPr>
          <p:cNvPr id="3077" name="Picture 6" descr="Big Top Tent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79825" y="3057525"/>
            <a:ext cx="4975225" cy="291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 4"/>
          <p:cNvSpPr/>
          <p:nvPr/>
        </p:nvSpPr>
        <p:spPr>
          <a:xfrm>
            <a:off x="9210675" y="4070350"/>
            <a:ext cx="461963" cy="4794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393336" y="3027285"/>
            <a:ext cx="558532" cy="479394"/>
          </a:xfrm>
          <a:prstGeom prst="ellipse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220200" y="2363788"/>
            <a:ext cx="461963" cy="4794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855200" y="1858963"/>
            <a:ext cx="461963" cy="4794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60400" y="2493963"/>
            <a:ext cx="642938" cy="6318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2" name="Ovál 41"/>
          <p:cNvSpPr/>
          <p:nvPr/>
        </p:nvSpPr>
        <p:spPr>
          <a:xfrm>
            <a:off x="3621088" y="2227263"/>
            <a:ext cx="644525" cy="63023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43" name="Ovál 42"/>
          <p:cNvSpPr/>
          <p:nvPr/>
        </p:nvSpPr>
        <p:spPr>
          <a:xfrm>
            <a:off x="1847850" y="4691063"/>
            <a:ext cx="644525" cy="6318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44" name="Ovál 43"/>
          <p:cNvSpPr/>
          <p:nvPr/>
        </p:nvSpPr>
        <p:spPr>
          <a:xfrm>
            <a:off x="2579688" y="4691063"/>
            <a:ext cx="642937" cy="6318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45" name="Ovál 44"/>
          <p:cNvSpPr/>
          <p:nvPr/>
        </p:nvSpPr>
        <p:spPr>
          <a:xfrm>
            <a:off x="9393238" y="1133475"/>
            <a:ext cx="644525" cy="63023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46" name="Ovál 45"/>
          <p:cNvSpPr/>
          <p:nvPr/>
        </p:nvSpPr>
        <p:spPr>
          <a:xfrm>
            <a:off x="8780463" y="1804988"/>
            <a:ext cx="642937" cy="63023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47" name="Ovál 46"/>
          <p:cNvSpPr/>
          <p:nvPr/>
        </p:nvSpPr>
        <p:spPr>
          <a:xfrm>
            <a:off x="9129713" y="2644775"/>
            <a:ext cx="642937" cy="63023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8" name="Ovál 47"/>
          <p:cNvSpPr/>
          <p:nvPr/>
        </p:nvSpPr>
        <p:spPr>
          <a:xfrm>
            <a:off x="8847138" y="3281363"/>
            <a:ext cx="644525" cy="63023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49" name="Ovál 48"/>
          <p:cNvSpPr/>
          <p:nvPr/>
        </p:nvSpPr>
        <p:spPr>
          <a:xfrm>
            <a:off x="8897938" y="4273550"/>
            <a:ext cx="644525" cy="63023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466725" y="365125"/>
            <a:ext cx="11295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 notesu si přepiš příklady a vypočítej je. Kliknutím na černý obdélník si proveď kontrolu.</a:t>
            </a:r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758825" y="1371600"/>
            <a:ext cx="93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 : 2 =</a:t>
            </a:r>
          </a:p>
        </p:txBody>
      </p:sp>
      <p:sp>
        <p:nvSpPr>
          <p:cNvPr id="4100" name="TextovéPole 5"/>
          <p:cNvSpPr txBox="1">
            <a:spLocks noChangeArrowheads="1"/>
          </p:cNvSpPr>
          <p:nvPr/>
        </p:nvSpPr>
        <p:spPr bwMode="auto">
          <a:xfrm>
            <a:off x="3876675" y="1371600"/>
            <a:ext cx="1093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12 : 4 =</a:t>
            </a:r>
          </a:p>
        </p:txBody>
      </p:sp>
      <p:sp>
        <p:nvSpPr>
          <p:cNvPr id="4101" name="TextovéPole 6"/>
          <p:cNvSpPr txBox="1">
            <a:spLocks noChangeArrowheads="1"/>
          </p:cNvSpPr>
          <p:nvPr/>
        </p:nvSpPr>
        <p:spPr bwMode="auto">
          <a:xfrm>
            <a:off x="7150100" y="1371600"/>
            <a:ext cx="93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 : 5 =</a:t>
            </a:r>
          </a:p>
        </p:txBody>
      </p:sp>
      <p:pic>
        <p:nvPicPr>
          <p:cNvPr id="4102" name="Picture 2" descr="School Bo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0525" y="2108200"/>
            <a:ext cx="27146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3" name="TextovéPole 8"/>
          <p:cNvSpPr txBox="1">
            <a:spLocks noChangeArrowheads="1"/>
          </p:cNvSpPr>
          <p:nvPr/>
        </p:nvSpPr>
        <p:spPr bwMode="auto">
          <a:xfrm>
            <a:off x="758825" y="2011363"/>
            <a:ext cx="938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: 3 =</a:t>
            </a:r>
          </a:p>
        </p:txBody>
      </p:sp>
      <p:sp>
        <p:nvSpPr>
          <p:cNvPr id="4104" name="TextovéPole 10"/>
          <p:cNvSpPr txBox="1">
            <a:spLocks noChangeArrowheads="1"/>
          </p:cNvSpPr>
          <p:nvPr/>
        </p:nvSpPr>
        <p:spPr bwMode="auto">
          <a:xfrm>
            <a:off x="4032250" y="2011363"/>
            <a:ext cx="938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 : 3 =</a:t>
            </a:r>
          </a:p>
        </p:txBody>
      </p:sp>
      <p:sp>
        <p:nvSpPr>
          <p:cNvPr id="4105" name="TextovéPole 11"/>
          <p:cNvSpPr txBox="1">
            <a:spLocks noChangeArrowheads="1"/>
          </p:cNvSpPr>
          <p:nvPr/>
        </p:nvSpPr>
        <p:spPr bwMode="auto">
          <a:xfrm>
            <a:off x="6994525" y="2011363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20 : 4 =</a:t>
            </a:r>
          </a:p>
        </p:txBody>
      </p:sp>
      <p:sp>
        <p:nvSpPr>
          <p:cNvPr id="4106" name="TextovéPole 12"/>
          <p:cNvSpPr txBox="1">
            <a:spLocks noChangeArrowheads="1"/>
          </p:cNvSpPr>
          <p:nvPr/>
        </p:nvSpPr>
        <p:spPr bwMode="auto">
          <a:xfrm>
            <a:off x="603250" y="2651125"/>
            <a:ext cx="1093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32 : 4 =</a:t>
            </a:r>
          </a:p>
        </p:txBody>
      </p:sp>
      <p:sp>
        <p:nvSpPr>
          <p:cNvPr id="4107" name="TextovéPole 14"/>
          <p:cNvSpPr txBox="1">
            <a:spLocks noChangeArrowheads="1"/>
          </p:cNvSpPr>
          <p:nvPr/>
        </p:nvSpPr>
        <p:spPr bwMode="auto">
          <a:xfrm>
            <a:off x="3876675" y="2665413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 : 5 =</a:t>
            </a:r>
          </a:p>
        </p:txBody>
      </p:sp>
      <p:sp>
        <p:nvSpPr>
          <p:cNvPr id="4108" name="TextovéPole 15"/>
          <p:cNvSpPr txBox="1">
            <a:spLocks noChangeArrowheads="1"/>
          </p:cNvSpPr>
          <p:nvPr/>
        </p:nvSpPr>
        <p:spPr bwMode="auto">
          <a:xfrm>
            <a:off x="7013575" y="2665413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 : 5 =</a:t>
            </a:r>
          </a:p>
        </p:txBody>
      </p:sp>
      <p:sp>
        <p:nvSpPr>
          <p:cNvPr id="4109" name="TextovéPole 16"/>
          <p:cNvSpPr txBox="1">
            <a:spLocks noChangeArrowheads="1"/>
          </p:cNvSpPr>
          <p:nvPr/>
        </p:nvSpPr>
        <p:spPr bwMode="auto">
          <a:xfrm flipH="1">
            <a:off x="603250" y="3292475"/>
            <a:ext cx="1398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14 : 2 = </a:t>
            </a:r>
          </a:p>
        </p:txBody>
      </p:sp>
      <p:sp>
        <p:nvSpPr>
          <p:cNvPr id="4110" name="TextovéPole 17"/>
          <p:cNvSpPr txBox="1">
            <a:spLocks noChangeArrowheads="1"/>
          </p:cNvSpPr>
          <p:nvPr/>
        </p:nvSpPr>
        <p:spPr bwMode="auto">
          <a:xfrm>
            <a:off x="3876675" y="3268663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 : 3 =</a:t>
            </a:r>
          </a:p>
        </p:txBody>
      </p:sp>
      <p:sp>
        <p:nvSpPr>
          <p:cNvPr id="4111" name="TextovéPole 18"/>
          <p:cNvSpPr txBox="1">
            <a:spLocks noChangeArrowheads="1"/>
          </p:cNvSpPr>
          <p:nvPr/>
        </p:nvSpPr>
        <p:spPr bwMode="auto">
          <a:xfrm>
            <a:off x="7150100" y="3268663"/>
            <a:ext cx="938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 : 3 =</a:t>
            </a:r>
          </a:p>
        </p:txBody>
      </p:sp>
      <p:sp>
        <p:nvSpPr>
          <p:cNvPr id="4112" name="TextovéPole 19"/>
          <p:cNvSpPr txBox="1">
            <a:spLocks noChangeArrowheads="1"/>
          </p:cNvSpPr>
          <p:nvPr/>
        </p:nvSpPr>
        <p:spPr bwMode="auto">
          <a:xfrm>
            <a:off x="603250" y="3932238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45 : 5 =</a:t>
            </a:r>
          </a:p>
        </p:txBody>
      </p:sp>
      <p:sp>
        <p:nvSpPr>
          <p:cNvPr id="4113" name="TextovéPole 20"/>
          <p:cNvSpPr txBox="1">
            <a:spLocks noChangeArrowheads="1"/>
          </p:cNvSpPr>
          <p:nvPr/>
        </p:nvSpPr>
        <p:spPr bwMode="auto">
          <a:xfrm>
            <a:off x="3876675" y="3917950"/>
            <a:ext cx="1093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 : 3 =</a:t>
            </a:r>
          </a:p>
        </p:txBody>
      </p:sp>
      <p:sp>
        <p:nvSpPr>
          <p:cNvPr id="4114" name="TextovéPole 21"/>
          <p:cNvSpPr txBox="1">
            <a:spLocks noChangeArrowheads="1"/>
          </p:cNvSpPr>
          <p:nvPr/>
        </p:nvSpPr>
        <p:spPr bwMode="auto">
          <a:xfrm>
            <a:off x="6994525" y="3932238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20 : 2 =</a:t>
            </a:r>
          </a:p>
        </p:txBody>
      </p:sp>
      <p:sp>
        <p:nvSpPr>
          <p:cNvPr id="4115" name="TextovéPole 22"/>
          <p:cNvSpPr txBox="1">
            <a:spLocks noChangeArrowheads="1"/>
          </p:cNvSpPr>
          <p:nvPr/>
        </p:nvSpPr>
        <p:spPr bwMode="auto">
          <a:xfrm>
            <a:off x="603250" y="4572000"/>
            <a:ext cx="1093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 : 6 =</a:t>
            </a:r>
          </a:p>
        </p:txBody>
      </p:sp>
      <p:sp>
        <p:nvSpPr>
          <p:cNvPr id="4116" name="TextovéPole 23"/>
          <p:cNvSpPr txBox="1">
            <a:spLocks noChangeArrowheads="1"/>
          </p:cNvSpPr>
          <p:nvPr/>
        </p:nvSpPr>
        <p:spPr bwMode="auto">
          <a:xfrm>
            <a:off x="3876675" y="4572000"/>
            <a:ext cx="1093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 : 4 =</a:t>
            </a:r>
          </a:p>
        </p:txBody>
      </p:sp>
      <p:sp>
        <p:nvSpPr>
          <p:cNvPr id="4117" name="TextovéPole 24"/>
          <p:cNvSpPr txBox="1">
            <a:spLocks noChangeArrowheads="1"/>
          </p:cNvSpPr>
          <p:nvPr/>
        </p:nvSpPr>
        <p:spPr bwMode="auto">
          <a:xfrm>
            <a:off x="6994525" y="4535488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 : 2 =</a:t>
            </a:r>
          </a:p>
        </p:txBody>
      </p:sp>
      <p:sp>
        <p:nvSpPr>
          <p:cNvPr id="4118" name="TextovéPole 25"/>
          <p:cNvSpPr txBox="1">
            <a:spLocks noChangeArrowheads="1"/>
          </p:cNvSpPr>
          <p:nvPr/>
        </p:nvSpPr>
        <p:spPr bwMode="auto">
          <a:xfrm>
            <a:off x="603250" y="5211763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18 : 2 =</a:t>
            </a:r>
          </a:p>
        </p:txBody>
      </p:sp>
      <p:sp>
        <p:nvSpPr>
          <p:cNvPr id="4119" name="TextovéPole 26"/>
          <p:cNvSpPr txBox="1">
            <a:spLocks noChangeArrowheads="1"/>
          </p:cNvSpPr>
          <p:nvPr/>
        </p:nvSpPr>
        <p:spPr bwMode="auto">
          <a:xfrm>
            <a:off x="3876675" y="5211763"/>
            <a:ext cx="1093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36 : 4 =</a:t>
            </a:r>
          </a:p>
        </p:txBody>
      </p:sp>
      <p:sp>
        <p:nvSpPr>
          <p:cNvPr id="4120" name="TextovéPole 27"/>
          <p:cNvSpPr txBox="1">
            <a:spLocks noChangeArrowheads="1"/>
          </p:cNvSpPr>
          <p:nvPr/>
        </p:nvSpPr>
        <p:spPr bwMode="auto">
          <a:xfrm>
            <a:off x="6994525" y="5172075"/>
            <a:ext cx="1093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54 : 6 =</a:t>
            </a:r>
          </a:p>
        </p:txBody>
      </p:sp>
      <p:sp>
        <p:nvSpPr>
          <p:cNvPr id="4121" name="TextovéPole 28"/>
          <p:cNvSpPr txBox="1">
            <a:spLocks noChangeArrowheads="1"/>
          </p:cNvSpPr>
          <p:nvPr/>
        </p:nvSpPr>
        <p:spPr bwMode="auto">
          <a:xfrm>
            <a:off x="603250" y="5851525"/>
            <a:ext cx="1093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50 : 5 =</a:t>
            </a:r>
          </a:p>
        </p:txBody>
      </p:sp>
      <p:sp>
        <p:nvSpPr>
          <p:cNvPr id="4122" name="TextovéPole 29"/>
          <p:cNvSpPr txBox="1">
            <a:spLocks noChangeArrowheads="1"/>
          </p:cNvSpPr>
          <p:nvPr/>
        </p:nvSpPr>
        <p:spPr bwMode="auto">
          <a:xfrm>
            <a:off x="4032250" y="5851525"/>
            <a:ext cx="93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: 0 =</a:t>
            </a:r>
          </a:p>
        </p:txBody>
      </p:sp>
      <p:sp>
        <p:nvSpPr>
          <p:cNvPr id="4123" name="TextovéPole 30"/>
          <p:cNvSpPr txBox="1">
            <a:spLocks noChangeArrowheads="1"/>
          </p:cNvSpPr>
          <p:nvPr/>
        </p:nvSpPr>
        <p:spPr bwMode="auto">
          <a:xfrm>
            <a:off x="6967538" y="5807075"/>
            <a:ext cx="1093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24 : 6 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466725" y="365125"/>
            <a:ext cx="6135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Kliknutím na černý obdélník si proveď kontrolu.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758825" y="1371600"/>
            <a:ext cx="1231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 : 2 =  </a:t>
            </a:r>
            <a:r>
              <a:rPr lang="cs-CZ" altLang="cs-CZ" sz="2400">
                <a:solidFill>
                  <a:srgbClr val="FF0000"/>
                </a:solidFill>
              </a:rPr>
              <a:t>4</a:t>
            </a:r>
            <a:endParaRPr lang="cs-CZ" altLang="cs-CZ" sz="2400"/>
          </a:p>
        </p:txBody>
      </p:sp>
      <p:sp>
        <p:nvSpPr>
          <p:cNvPr id="5124" name="TextovéPole 5"/>
          <p:cNvSpPr txBox="1">
            <a:spLocks noChangeArrowheads="1"/>
          </p:cNvSpPr>
          <p:nvPr/>
        </p:nvSpPr>
        <p:spPr bwMode="auto">
          <a:xfrm>
            <a:off x="3876675" y="1371600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12 : 4 = 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  <a:endParaRPr lang="cs-CZ" altLang="cs-CZ" sz="2400"/>
          </a:p>
        </p:txBody>
      </p:sp>
      <p:sp>
        <p:nvSpPr>
          <p:cNvPr id="5125" name="TextovéPole 6"/>
          <p:cNvSpPr txBox="1">
            <a:spLocks noChangeArrowheads="1"/>
          </p:cNvSpPr>
          <p:nvPr/>
        </p:nvSpPr>
        <p:spPr bwMode="auto">
          <a:xfrm>
            <a:off x="7150100" y="1371600"/>
            <a:ext cx="1231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 : 5 =  </a:t>
            </a:r>
            <a:r>
              <a:rPr lang="cs-CZ" altLang="cs-CZ" sz="2400">
                <a:solidFill>
                  <a:srgbClr val="FF0000"/>
                </a:solidFill>
              </a:rPr>
              <a:t>1</a:t>
            </a:r>
            <a:endParaRPr lang="cs-CZ" altLang="cs-CZ" sz="2400"/>
          </a:p>
        </p:txBody>
      </p:sp>
      <p:sp>
        <p:nvSpPr>
          <p:cNvPr id="5126" name="TextovéPole 8"/>
          <p:cNvSpPr txBox="1">
            <a:spLocks noChangeArrowheads="1"/>
          </p:cNvSpPr>
          <p:nvPr/>
        </p:nvSpPr>
        <p:spPr bwMode="auto">
          <a:xfrm>
            <a:off x="758825" y="2011363"/>
            <a:ext cx="1231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: 3 = 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  <a:endParaRPr lang="cs-CZ" altLang="cs-CZ" sz="2400"/>
          </a:p>
        </p:txBody>
      </p:sp>
      <p:sp>
        <p:nvSpPr>
          <p:cNvPr id="5127" name="TextovéPole 10"/>
          <p:cNvSpPr txBox="1">
            <a:spLocks noChangeArrowheads="1"/>
          </p:cNvSpPr>
          <p:nvPr/>
        </p:nvSpPr>
        <p:spPr bwMode="auto">
          <a:xfrm>
            <a:off x="4032250" y="2011363"/>
            <a:ext cx="1231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 : 3 =  </a:t>
            </a:r>
            <a:r>
              <a:rPr lang="cs-CZ" altLang="cs-CZ" sz="2400">
                <a:solidFill>
                  <a:srgbClr val="FF0000"/>
                </a:solidFill>
              </a:rPr>
              <a:t>0</a:t>
            </a:r>
            <a:endParaRPr lang="cs-CZ" altLang="cs-CZ" sz="2400"/>
          </a:p>
        </p:txBody>
      </p:sp>
      <p:sp>
        <p:nvSpPr>
          <p:cNvPr id="5128" name="TextovéPole 11"/>
          <p:cNvSpPr txBox="1">
            <a:spLocks noChangeArrowheads="1"/>
          </p:cNvSpPr>
          <p:nvPr/>
        </p:nvSpPr>
        <p:spPr bwMode="auto">
          <a:xfrm>
            <a:off x="6994525" y="2011363"/>
            <a:ext cx="1387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20 : 4 =  </a:t>
            </a:r>
            <a:r>
              <a:rPr lang="cs-CZ" altLang="cs-CZ" sz="2400">
                <a:solidFill>
                  <a:srgbClr val="FF0000"/>
                </a:solidFill>
              </a:rPr>
              <a:t>5</a:t>
            </a:r>
            <a:endParaRPr lang="cs-CZ" altLang="cs-CZ" sz="2400"/>
          </a:p>
        </p:txBody>
      </p:sp>
      <p:sp>
        <p:nvSpPr>
          <p:cNvPr id="5129" name="TextovéPole 12"/>
          <p:cNvSpPr txBox="1">
            <a:spLocks noChangeArrowheads="1"/>
          </p:cNvSpPr>
          <p:nvPr/>
        </p:nvSpPr>
        <p:spPr bwMode="auto">
          <a:xfrm>
            <a:off x="603250" y="2651125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32 : 4 =  </a:t>
            </a:r>
            <a:r>
              <a:rPr lang="cs-CZ" altLang="cs-CZ" sz="2400">
                <a:solidFill>
                  <a:srgbClr val="FF0000"/>
                </a:solidFill>
              </a:rPr>
              <a:t>8</a:t>
            </a:r>
            <a:endParaRPr lang="cs-CZ" altLang="cs-CZ" sz="2400"/>
          </a:p>
        </p:txBody>
      </p:sp>
      <p:sp>
        <p:nvSpPr>
          <p:cNvPr id="5130" name="TextovéPole 14"/>
          <p:cNvSpPr txBox="1">
            <a:spLocks noChangeArrowheads="1"/>
          </p:cNvSpPr>
          <p:nvPr/>
        </p:nvSpPr>
        <p:spPr bwMode="auto">
          <a:xfrm>
            <a:off x="3876675" y="2665413"/>
            <a:ext cx="1387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 : 5 =  </a:t>
            </a:r>
            <a:r>
              <a:rPr lang="cs-CZ" altLang="cs-CZ" sz="2400">
                <a:solidFill>
                  <a:srgbClr val="FF0000"/>
                </a:solidFill>
              </a:rPr>
              <a:t>5</a:t>
            </a:r>
            <a:endParaRPr lang="cs-CZ" altLang="cs-CZ" sz="2400"/>
          </a:p>
        </p:txBody>
      </p:sp>
      <p:sp>
        <p:nvSpPr>
          <p:cNvPr id="5131" name="TextovéPole 15"/>
          <p:cNvSpPr txBox="1">
            <a:spLocks noChangeArrowheads="1"/>
          </p:cNvSpPr>
          <p:nvPr/>
        </p:nvSpPr>
        <p:spPr bwMode="auto">
          <a:xfrm>
            <a:off x="7013575" y="2665413"/>
            <a:ext cx="1387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 : 5 =  </a:t>
            </a:r>
            <a:r>
              <a:rPr lang="cs-CZ" altLang="cs-CZ" sz="2400">
                <a:solidFill>
                  <a:srgbClr val="FF0000"/>
                </a:solidFill>
              </a:rPr>
              <a:t>8</a:t>
            </a:r>
            <a:endParaRPr lang="cs-CZ" altLang="cs-CZ" sz="2400"/>
          </a:p>
        </p:txBody>
      </p:sp>
      <p:sp>
        <p:nvSpPr>
          <p:cNvPr id="5132" name="TextovéPole 16"/>
          <p:cNvSpPr txBox="1">
            <a:spLocks noChangeArrowheads="1"/>
          </p:cNvSpPr>
          <p:nvPr/>
        </p:nvSpPr>
        <p:spPr bwMode="auto">
          <a:xfrm flipH="1">
            <a:off x="603250" y="3292475"/>
            <a:ext cx="1398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14 : 2 = 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  <a:r>
              <a:rPr lang="cs-CZ" altLang="cs-CZ" sz="2400"/>
              <a:t> </a:t>
            </a:r>
          </a:p>
        </p:txBody>
      </p:sp>
      <p:sp>
        <p:nvSpPr>
          <p:cNvPr id="5133" name="TextovéPole 17"/>
          <p:cNvSpPr txBox="1">
            <a:spLocks noChangeArrowheads="1"/>
          </p:cNvSpPr>
          <p:nvPr/>
        </p:nvSpPr>
        <p:spPr bwMode="auto">
          <a:xfrm>
            <a:off x="3876675" y="3268663"/>
            <a:ext cx="1387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 : 3 =  </a:t>
            </a:r>
            <a:r>
              <a:rPr lang="cs-CZ" altLang="cs-CZ" sz="2400">
                <a:solidFill>
                  <a:srgbClr val="FF0000"/>
                </a:solidFill>
              </a:rPr>
              <a:t>5</a:t>
            </a:r>
            <a:endParaRPr lang="cs-CZ" altLang="cs-CZ" sz="2400"/>
          </a:p>
        </p:txBody>
      </p:sp>
      <p:sp>
        <p:nvSpPr>
          <p:cNvPr id="5134" name="TextovéPole 18"/>
          <p:cNvSpPr txBox="1">
            <a:spLocks noChangeArrowheads="1"/>
          </p:cNvSpPr>
          <p:nvPr/>
        </p:nvSpPr>
        <p:spPr bwMode="auto">
          <a:xfrm>
            <a:off x="7150100" y="3268663"/>
            <a:ext cx="1231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 : 3 =  </a:t>
            </a:r>
            <a:r>
              <a:rPr lang="cs-CZ" altLang="cs-CZ" sz="2400">
                <a:solidFill>
                  <a:srgbClr val="FF0000"/>
                </a:solidFill>
              </a:rPr>
              <a:t>2</a:t>
            </a:r>
            <a:endParaRPr lang="cs-CZ" altLang="cs-CZ" sz="2400"/>
          </a:p>
        </p:txBody>
      </p:sp>
      <p:sp>
        <p:nvSpPr>
          <p:cNvPr id="5135" name="TextovéPole 19"/>
          <p:cNvSpPr txBox="1">
            <a:spLocks noChangeArrowheads="1"/>
          </p:cNvSpPr>
          <p:nvPr/>
        </p:nvSpPr>
        <p:spPr bwMode="auto">
          <a:xfrm>
            <a:off x="603250" y="3932238"/>
            <a:ext cx="1387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45 : 5 =  </a:t>
            </a:r>
            <a:r>
              <a:rPr lang="cs-CZ" altLang="cs-CZ" sz="2400">
                <a:solidFill>
                  <a:srgbClr val="FF0000"/>
                </a:solidFill>
              </a:rPr>
              <a:t>9</a:t>
            </a:r>
            <a:endParaRPr lang="cs-CZ" altLang="cs-CZ" sz="2400"/>
          </a:p>
        </p:txBody>
      </p:sp>
      <p:sp>
        <p:nvSpPr>
          <p:cNvPr id="5136" name="TextovéPole 20"/>
          <p:cNvSpPr txBox="1">
            <a:spLocks noChangeArrowheads="1"/>
          </p:cNvSpPr>
          <p:nvPr/>
        </p:nvSpPr>
        <p:spPr bwMode="auto">
          <a:xfrm>
            <a:off x="3876675" y="3917950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 : 3 =  </a:t>
            </a:r>
            <a:r>
              <a:rPr lang="cs-CZ" altLang="cs-CZ" sz="2400">
                <a:solidFill>
                  <a:srgbClr val="FF0000"/>
                </a:solidFill>
              </a:rPr>
              <a:t>7</a:t>
            </a:r>
            <a:endParaRPr lang="cs-CZ" altLang="cs-CZ" sz="2400"/>
          </a:p>
        </p:txBody>
      </p:sp>
      <p:sp>
        <p:nvSpPr>
          <p:cNvPr id="5137" name="TextovéPole 21"/>
          <p:cNvSpPr txBox="1">
            <a:spLocks noChangeArrowheads="1"/>
          </p:cNvSpPr>
          <p:nvPr/>
        </p:nvSpPr>
        <p:spPr bwMode="auto">
          <a:xfrm>
            <a:off x="6994525" y="3932238"/>
            <a:ext cx="1543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20 : 2 =  </a:t>
            </a:r>
            <a:r>
              <a:rPr lang="cs-CZ" altLang="cs-CZ" sz="2400">
                <a:solidFill>
                  <a:srgbClr val="FF0000"/>
                </a:solidFill>
              </a:rPr>
              <a:t>10</a:t>
            </a:r>
            <a:endParaRPr lang="cs-CZ" altLang="cs-CZ" sz="2400"/>
          </a:p>
        </p:txBody>
      </p:sp>
      <p:sp>
        <p:nvSpPr>
          <p:cNvPr id="5138" name="TextovéPole 22"/>
          <p:cNvSpPr txBox="1">
            <a:spLocks noChangeArrowheads="1"/>
          </p:cNvSpPr>
          <p:nvPr/>
        </p:nvSpPr>
        <p:spPr bwMode="auto">
          <a:xfrm>
            <a:off x="603250" y="4572000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 : 6 =  </a:t>
            </a:r>
            <a:r>
              <a:rPr lang="cs-CZ" altLang="cs-CZ" sz="2400">
                <a:solidFill>
                  <a:srgbClr val="FF0000"/>
                </a:solidFill>
              </a:rPr>
              <a:t>5</a:t>
            </a:r>
            <a:endParaRPr lang="cs-CZ" altLang="cs-CZ" sz="2400"/>
          </a:p>
        </p:txBody>
      </p:sp>
      <p:sp>
        <p:nvSpPr>
          <p:cNvPr id="5139" name="TextovéPole 23"/>
          <p:cNvSpPr txBox="1">
            <a:spLocks noChangeArrowheads="1"/>
          </p:cNvSpPr>
          <p:nvPr/>
        </p:nvSpPr>
        <p:spPr bwMode="auto">
          <a:xfrm>
            <a:off x="3876675" y="4572000"/>
            <a:ext cx="1543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 : 4 =  </a:t>
            </a:r>
            <a:r>
              <a:rPr lang="cs-CZ" altLang="cs-CZ" sz="2400">
                <a:solidFill>
                  <a:srgbClr val="FF0000"/>
                </a:solidFill>
              </a:rPr>
              <a:t>10</a:t>
            </a:r>
            <a:endParaRPr lang="cs-CZ" altLang="cs-CZ" sz="2400"/>
          </a:p>
        </p:txBody>
      </p:sp>
      <p:sp>
        <p:nvSpPr>
          <p:cNvPr id="5140" name="TextovéPole 24"/>
          <p:cNvSpPr txBox="1">
            <a:spLocks noChangeArrowheads="1"/>
          </p:cNvSpPr>
          <p:nvPr/>
        </p:nvSpPr>
        <p:spPr bwMode="auto">
          <a:xfrm>
            <a:off x="6994525" y="4535488"/>
            <a:ext cx="1387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 : 2 =  </a:t>
            </a:r>
            <a:r>
              <a:rPr lang="cs-CZ" altLang="cs-CZ" sz="2400">
                <a:solidFill>
                  <a:srgbClr val="FF0000"/>
                </a:solidFill>
              </a:rPr>
              <a:t>5</a:t>
            </a:r>
            <a:endParaRPr lang="cs-CZ" altLang="cs-CZ" sz="2400"/>
          </a:p>
        </p:txBody>
      </p:sp>
      <p:sp>
        <p:nvSpPr>
          <p:cNvPr id="5141" name="TextovéPole 25"/>
          <p:cNvSpPr txBox="1">
            <a:spLocks noChangeArrowheads="1"/>
          </p:cNvSpPr>
          <p:nvPr/>
        </p:nvSpPr>
        <p:spPr bwMode="auto">
          <a:xfrm>
            <a:off x="603250" y="5211763"/>
            <a:ext cx="1387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18 : 2 =  </a:t>
            </a:r>
            <a:r>
              <a:rPr lang="cs-CZ" altLang="cs-CZ" sz="2400">
                <a:solidFill>
                  <a:srgbClr val="FF0000"/>
                </a:solidFill>
              </a:rPr>
              <a:t>9</a:t>
            </a:r>
            <a:endParaRPr lang="cs-CZ" altLang="cs-CZ" sz="2400"/>
          </a:p>
        </p:txBody>
      </p:sp>
      <p:sp>
        <p:nvSpPr>
          <p:cNvPr id="5142" name="TextovéPole 26"/>
          <p:cNvSpPr txBox="1">
            <a:spLocks noChangeArrowheads="1"/>
          </p:cNvSpPr>
          <p:nvPr/>
        </p:nvSpPr>
        <p:spPr bwMode="auto">
          <a:xfrm>
            <a:off x="3876675" y="5211763"/>
            <a:ext cx="1387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36 : 4 =  </a:t>
            </a:r>
            <a:r>
              <a:rPr lang="cs-CZ" altLang="cs-CZ" sz="2400">
                <a:solidFill>
                  <a:srgbClr val="FF0000"/>
                </a:solidFill>
              </a:rPr>
              <a:t>9</a:t>
            </a:r>
            <a:endParaRPr lang="cs-CZ" altLang="cs-CZ" sz="2400"/>
          </a:p>
        </p:txBody>
      </p:sp>
      <p:sp>
        <p:nvSpPr>
          <p:cNvPr id="5143" name="TextovéPole 27"/>
          <p:cNvSpPr txBox="1">
            <a:spLocks noChangeArrowheads="1"/>
          </p:cNvSpPr>
          <p:nvPr/>
        </p:nvSpPr>
        <p:spPr bwMode="auto">
          <a:xfrm>
            <a:off x="6994525" y="5172075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54 : 6 =  </a:t>
            </a:r>
            <a:r>
              <a:rPr lang="cs-CZ" altLang="cs-CZ" sz="2400">
                <a:solidFill>
                  <a:srgbClr val="FF0000"/>
                </a:solidFill>
              </a:rPr>
              <a:t>9</a:t>
            </a:r>
            <a:endParaRPr lang="cs-CZ" altLang="cs-CZ" sz="2400"/>
          </a:p>
        </p:txBody>
      </p:sp>
      <p:sp>
        <p:nvSpPr>
          <p:cNvPr id="5144" name="TextovéPole 28"/>
          <p:cNvSpPr txBox="1">
            <a:spLocks noChangeArrowheads="1"/>
          </p:cNvSpPr>
          <p:nvPr/>
        </p:nvSpPr>
        <p:spPr bwMode="auto">
          <a:xfrm>
            <a:off x="603250" y="5851525"/>
            <a:ext cx="1543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50 : 5 =  </a:t>
            </a:r>
            <a:r>
              <a:rPr lang="cs-CZ" altLang="cs-CZ" sz="2400">
                <a:solidFill>
                  <a:srgbClr val="FF0000"/>
                </a:solidFill>
              </a:rPr>
              <a:t>10</a:t>
            </a:r>
            <a:endParaRPr lang="cs-CZ" altLang="cs-CZ" sz="2400"/>
          </a:p>
        </p:txBody>
      </p:sp>
      <p:sp>
        <p:nvSpPr>
          <p:cNvPr id="5145" name="TextovéPole 29"/>
          <p:cNvSpPr txBox="1">
            <a:spLocks noChangeArrowheads="1"/>
          </p:cNvSpPr>
          <p:nvPr/>
        </p:nvSpPr>
        <p:spPr bwMode="auto">
          <a:xfrm>
            <a:off x="4032250" y="5851525"/>
            <a:ext cx="2584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: 0 =  </a:t>
            </a:r>
            <a:r>
              <a:rPr lang="cs-CZ" altLang="cs-CZ" sz="2400">
                <a:solidFill>
                  <a:srgbClr val="FF0000"/>
                </a:solidFill>
              </a:rPr>
              <a:t>0 nelze dělit</a:t>
            </a:r>
            <a:endParaRPr lang="cs-CZ" altLang="cs-CZ" sz="2400"/>
          </a:p>
        </p:txBody>
      </p:sp>
      <p:sp>
        <p:nvSpPr>
          <p:cNvPr id="5146" name="TextovéPole 30"/>
          <p:cNvSpPr txBox="1">
            <a:spLocks noChangeArrowheads="1"/>
          </p:cNvSpPr>
          <p:nvPr/>
        </p:nvSpPr>
        <p:spPr bwMode="auto">
          <a:xfrm>
            <a:off x="6967538" y="5807075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24 : 6 =  </a:t>
            </a:r>
            <a:r>
              <a:rPr lang="cs-CZ" altLang="cs-CZ" sz="2400">
                <a:solidFill>
                  <a:srgbClr val="FF0000"/>
                </a:solidFill>
              </a:rPr>
              <a:t>4</a:t>
            </a:r>
            <a:endParaRPr lang="cs-CZ" altLang="cs-CZ" sz="2400"/>
          </a:p>
        </p:txBody>
      </p:sp>
      <p:sp>
        <p:nvSpPr>
          <p:cNvPr id="4" name="Obdélník 3"/>
          <p:cNvSpPr/>
          <p:nvPr/>
        </p:nvSpPr>
        <p:spPr>
          <a:xfrm>
            <a:off x="328613" y="1033463"/>
            <a:ext cx="10488612" cy="54594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576263" y="568325"/>
            <a:ext cx="108934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 eaLnBrk="1" hangingPunct="1"/>
            <a:r>
              <a:rPr lang="cs-CZ" altLang="cs-CZ" sz="2400" dirty="0"/>
              <a:t>Adam odevzdal písemku. Paní učitelka ji opravila a našla v ní plno chyb. Najdeš je i ty a</a:t>
            </a:r>
          </a:p>
          <a:p>
            <a:pPr algn="just" eaLnBrk="1" hangingPunct="1"/>
            <a:r>
              <a:rPr lang="cs-CZ" altLang="cs-CZ" sz="2400" dirty="0"/>
              <a:t>opravíš je? Kolik </a:t>
            </a:r>
            <a:r>
              <a:rPr lang="cs-CZ" altLang="cs-CZ" sz="2400" dirty="0" smtClean="0"/>
              <a:t>jsi </a:t>
            </a:r>
            <a:r>
              <a:rPr lang="cs-CZ" altLang="cs-CZ" sz="2400" dirty="0"/>
              <a:t>našel chyb? Jakou známku by dostal Adam z </a:t>
            </a:r>
            <a:r>
              <a:rPr lang="cs-CZ" altLang="cs-CZ" sz="2400" dirty="0" smtClean="0"/>
              <a:t>písemky?</a:t>
            </a:r>
            <a:endParaRPr lang="cs-CZ" altLang="cs-CZ" sz="2400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19138" y="1704975"/>
            <a:ext cx="13128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 . 6 = 42</a:t>
            </a: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2212975" y="17049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24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30438" y="1704975"/>
            <a:ext cx="457200" cy="4619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694113" y="1704975"/>
            <a:ext cx="13128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49 . 7 = 6</a:t>
            </a:r>
          </a:p>
        </p:txBody>
      </p:sp>
      <p:sp>
        <p:nvSpPr>
          <p:cNvPr id="6151" name="TextovéPole 6"/>
          <p:cNvSpPr txBox="1">
            <a:spLocks noChangeArrowheads="1"/>
          </p:cNvSpPr>
          <p:nvPr/>
        </p:nvSpPr>
        <p:spPr bwMode="auto">
          <a:xfrm>
            <a:off x="5221288" y="17049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8" name="Obdélník 7"/>
          <p:cNvSpPr/>
          <p:nvPr/>
        </p:nvSpPr>
        <p:spPr>
          <a:xfrm>
            <a:off x="5184775" y="1704975"/>
            <a:ext cx="457200" cy="4619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948488" y="1749425"/>
            <a:ext cx="12255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 . 3 =  6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65175" y="2606675"/>
            <a:ext cx="13128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 . 6 = 54</a:t>
            </a:r>
          </a:p>
        </p:txBody>
      </p:sp>
      <p:sp>
        <p:nvSpPr>
          <p:cNvPr id="6155" name="TextovéPole 10"/>
          <p:cNvSpPr txBox="1">
            <a:spLocks noChangeArrowheads="1"/>
          </p:cNvSpPr>
          <p:nvPr/>
        </p:nvSpPr>
        <p:spPr bwMode="auto">
          <a:xfrm>
            <a:off x="8281988" y="1749425"/>
            <a:ext cx="5492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334375" y="1704975"/>
            <a:ext cx="500063" cy="4619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694113" y="2606675"/>
            <a:ext cx="13176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56 : 7 = 7</a:t>
            </a:r>
          </a:p>
        </p:txBody>
      </p:sp>
      <p:sp>
        <p:nvSpPr>
          <p:cNvPr id="6158" name="TextovéPole 14"/>
          <p:cNvSpPr txBox="1">
            <a:spLocks noChangeArrowheads="1"/>
          </p:cNvSpPr>
          <p:nvPr/>
        </p:nvSpPr>
        <p:spPr bwMode="auto">
          <a:xfrm>
            <a:off x="5243513" y="2606675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21288" y="2606675"/>
            <a:ext cx="420687" cy="4603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861175" y="2681288"/>
            <a:ext cx="13128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 . 8 = 16</a:t>
            </a:r>
          </a:p>
        </p:txBody>
      </p:sp>
      <p:sp>
        <p:nvSpPr>
          <p:cNvPr id="6161" name="TextovéPole 19"/>
          <p:cNvSpPr txBox="1">
            <a:spLocks noChangeArrowheads="1"/>
          </p:cNvSpPr>
          <p:nvPr/>
        </p:nvSpPr>
        <p:spPr bwMode="auto">
          <a:xfrm>
            <a:off x="2162175" y="2606675"/>
            <a:ext cx="5476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187575" y="2606675"/>
            <a:ext cx="500063" cy="4603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63" name="TextovéPole 18"/>
          <p:cNvSpPr txBox="1">
            <a:spLocks noChangeArrowheads="1"/>
          </p:cNvSpPr>
          <p:nvPr/>
        </p:nvSpPr>
        <p:spPr bwMode="auto">
          <a:xfrm>
            <a:off x="8308975" y="2636838"/>
            <a:ext cx="549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329613" y="2630488"/>
            <a:ext cx="501650" cy="4603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849313" y="3630613"/>
            <a:ext cx="13128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 . 5 = 12</a:t>
            </a:r>
          </a:p>
        </p:txBody>
      </p:sp>
      <p:sp>
        <p:nvSpPr>
          <p:cNvPr id="6166" name="TextovéPole 21"/>
          <p:cNvSpPr txBox="1">
            <a:spLocks noChangeArrowheads="1"/>
          </p:cNvSpPr>
          <p:nvPr/>
        </p:nvSpPr>
        <p:spPr bwMode="auto">
          <a:xfrm>
            <a:off x="2201863" y="36306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2212975" y="3630613"/>
            <a:ext cx="547688" cy="46196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694113" y="3630613"/>
            <a:ext cx="1317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32 : 4 = 8</a:t>
            </a:r>
          </a:p>
        </p:txBody>
      </p:sp>
      <p:sp>
        <p:nvSpPr>
          <p:cNvPr id="6169" name="TextovéPole 24"/>
          <p:cNvSpPr txBox="1">
            <a:spLocks noChangeArrowheads="1"/>
          </p:cNvSpPr>
          <p:nvPr/>
        </p:nvSpPr>
        <p:spPr bwMode="auto">
          <a:xfrm>
            <a:off x="5138738" y="3630613"/>
            <a:ext cx="549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138738" y="3630613"/>
            <a:ext cx="503237" cy="46196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6746875" y="3617913"/>
            <a:ext cx="1317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48 : 6 = 9</a:t>
            </a:r>
          </a:p>
        </p:txBody>
      </p:sp>
      <p:sp>
        <p:nvSpPr>
          <p:cNvPr id="6172" name="TextovéPole 27"/>
          <p:cNvSpPr txBox="1">
            <a:spLocks noChangeArrowheads="1"/>
          </p:cNvSpPr>
          <p:nvPr/>
        </p:nvSpPr>
        <p:spPr bwMode="auto">
          <a:xfrm>
            <a:off x="8386763" y="363061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8281988" y="3570288"/>
            <a:ext cx="576262" cy="52228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552450" y="4640263"/>
            <a:ext cx="1473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 : 10 = 7</a:t>
            </a:r>
          </a:p>
        </p:txBody>
      </p:sp>
      <p:sp>
        <p:nvSpPr>
          <p:cNvPr id="6175" name="TextovéPole 31"/>
          <p:cNvSpPr txBox="1">
            <a:spLocks noChangeArrowheads="1"/>
          </p:cNvSpPr>
          <p:nvPr/>
        </p:nvSpPr>
        <p:spPr bwMode="auto">
          <a:xfrm>
            <a:off x="2139950" y="4622800"/>
            <a:ext cx="5476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2211388" y="4622800"/>
            <a:ext cx="501650" cy="4603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77" name="TextovéPole 38"/>
          <p:cNvSpPr txBox="1">
            <a:spLocks noChangeArrowheads="1"/>
          </p:cNvSpPr>
          <p:nvPr/>
        </p:nvSpPr>
        <p:spPr bwMode="auto">
          <a:xfrm>
            <a:off x="3611563" y="4864100"/>
            <a:ext cx="2722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5 chyb  - známka   </a:t>
            </a:r>
            <a:r>
              <a:rPr lang="cs-CZ" altLang="cs-CZ" sz="4000">
                <a:solidFill>
                  <a:srgbClr val="FF0000"/>
                </a:solidFill>
              </a:rPr>
              <a:t>3</a:t>
            </a:r>
          </a:p>
        </p:txBody>
      </p: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3694113" y="4587875"/>
            <a:ext cx="4862512" cy="1490663"/>
            <a:chOff x="3935624" y="4640473"/>
            <a:chExt cx="4862258" cy="1490472"/>
          </a:xfrm>
        </p:grpSpPr>
        <p:sp>
          <p:nvSpPr>
            <p:cNvPr id="6181" name="TextovéPole 32"/>
            <p:cNvSpPr txBox="1">
              <a:spLocks noChangeArrowheads="1"/>
            </p:cNvSpPr>
            <p:nvPr/>
          </p:nvSpPr>
          <p:spPr bwMode="auto">
            <a:xfrm>
              <a:off x="3995928" y="4871305"/>
              <a:ext cx="3059107" cy="10156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>
                  <a:solidFill>
                    <a:srgbClr val="FF0000"/>
                  </a:solidFill>
                </a:rPr>
                <a:t> 5 chyb  - známka     </a:t>
              </a:r>
              <a:r>
                <a:rPr lang="cs-CZ" altLang="cs-CZ" sz="600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3935624" y="4640473"/>
              <a:ext cx="4862258" cy="1490472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183" name="TextovéPole 35"/>
            <p:cNvSpPr txBox="1">
              <a:spLocks noChangeArrowheads="1"/>
            </p:cNvSpPr>
            <p:nvPr/>
          </p:nvSpPr>
          <p:spPr bwMode="auto">
            <a:xfrm>
              <a:off x="5138974" y="5209339"/>
              <a:ext cx="202491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Klikni na hodnocení</a:t>
              </a:r>
            </a:p>
          </p:txBody>
        </p:sp>
      </p:grpSp>
      <p:sp>
        <p:nvSpPr>
          <p:cNvPr id="40" name="Kosoúhelník 39"/>
          <p:cNvSpPr/>
          <p:nvPr/>
        </p:nvSpPr>
        <p:spPr>
          <a:xfrm flipH="1">
            <a:off x="9267825" y="3673475"/>
            <a:ext cx="679450" cy="914400"/>
          </a:xfrm>
          <a:prstGeom prst="parallelogram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180" name="Picture 2" descr="Blonde Female Teach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28188" y="1935163"/>
            <a:ext cx="2406650" cy="3998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 nodeType="clickPar">
                      <p:stCondLst>
                        <p:cond delay="0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 nodeType="clickPar">
                      <p:stCondLst>
                        <p:cond delay="0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 nodeType="clickPar">
                      <p:stCondLst>
                        <p:cond delay="0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 nodeType="clickPar">
                      <p:stCondLst>
                        <p:cond delay="0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 nodeType="clickPar">
                      <p:stCondLst>
                        <p:cond delay="0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2" grpId="0" animBg="1"/>
      <p:bldP spid="16" grpId="0" animBg="1"/>
      <p:bldP spid="13" grpId="0" animBg="1"/>
      <p:bldP spid="18" grpId="0" animBg="1"/>
      <p:bldP spid="23" grpId="0" animBg="1"/>
      <p:bldP spid="26" grpId="0" animBg="1"/>
      <p:bldP spid="29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585788" y="444500"/>
            <a:ext cx="90043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Jaké nejmenší možné číslo můžeš vydělit </a:t>
            </a:r>
            <a:r>
              <a:rPr lang="cs-CZ" altLang="cs-CZ" sz="2400">
                <a:solidFill>
                  <a:srgbClr val="FF0000"/>
                </a:solidFill>
              </a:rPr>
              <a:t>8 </a:t>
            </a:r>
            <a:r>
              <a:rPr lang="cs-CZ" altLang="cs-CZ" sz="2400"/>
              <a:t>? </a:t>
            </a:r>
          </a:p>
          <a:p>
            <a:r>
              <a:rPr lang="cs-CZ" altLang="cs-CZ" sz="2400"/>
              <a:t>Urči kliknutím správnou odpověď, ta se zabarví zeleně, chybná červeně.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70000" y="1633538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0</a:t>
            </a:r>
          </a:p>
        </p:txBody>
      </p:sp>
      <p:sp>
        <p:nvSpPr>
          <p:cNvPr id="4" name="Obdélník 3"/>
          <p:cNvSpPr/>
          <p:nvPr/>
        </p:nvSpPr>
        <p:spPr>
          <a:xfrm>
            <a:off x="3194050" y="1646238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16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87938" y="16510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56</a:t>
            </a:r>
          </a:p>
        </p:txBody>
      </p:sp>
      <p:sp>
        <p:nvSpPr>
          <p:cNvPr id="6" name="Obdélník 5"/>
          <p:cNvSpPr/>
          <p:nvPr/>
        </p:nvSpPr>
        <p:spPr>
          <a:xfrm>
            <a:off x="6981825" y="1660525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8</a:t>
            </a:r>
          </a:p>
        </p:txBody>
      </p:sp>
      <p:sp>
        <p:nvSpPr>
          <p:cNvPr id="7" name="Obdélník 6"/>
          <p:cNvSpPr/>
          <p:nvPr/>
        </p:nvSpPr>
        <p:spPr>
          <a:xfrm>
            <a:off x="9132888" y="1633538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80</a:t>
            </a:r>
          </a:p>
        </p:txBody>
      </p:sp>
      <p:sp>
        <p:nvSpPr>
          <p:cNvPr id="7176" name="TextovéPole 10"/>
          <p:cNvSpPr txBox="1">
            <a:spLocks noChangeArrowheads="1"/>
          </p:cNvSpPr>
          <p:nvPr/>
        </p:nvSpPr>
        <p:spPr bwMode="auto">
          <a:xfrm>
            <a:off x="666750" y="3227388"/>
            <a:ext cx="9871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Můžeš všechna tato čísla vydělit 7 ? Klikni na </a:t>
            </a:r>
            <a:r>
              <a:rPr lang="cs-CZ" altLang="cs-CZ" sz="2400" dirty="0" smtClean="0"/>
              <a:t>ta, </a:t>
            </a:r>
            <a:r>
              <a:rPr lang="cs-CZ" altLang="cs-CZ" sz="2400" dirty="0"/>
              <a:t>u kterých to nelze. </a:t>
            </a:r>
            <a:r>
              <a:rPr lang="cs-CZ" altLang="cs-CZ" sz="2400" dirty="0" smtClean="0"/>
              <a:t>Ta </a:t>
            </a:r>
            <a:r>
              <a:rPr lang="cs-CZ" altLang="cs-CZ" sz="2400" dirty="0"/>
              <a:t>se ztratí.</a:t>
            </a:r>
          </a:p>
        </p:txBody>
      </p:sp>
      <p:sp>
        <p:nvSpPr>
          <p:cNvPr id="15" name="Ovál 14"/>
          <p:cNvSpPr/>
          <p:nvPr/>
        </p:nvSpPr>
        <p:spPr>
          <a:xfrm>
            <a:off x="749300" y="4233863"/>
            <a:ext cx="641350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</a:t>
            </a:r>
          </a:p>
        </p:txBody>
      </p:sp>
      <p:sp>
        <p:nvSpPr>
          <p:cNvPr id="16" name="Ovál 15"/>
          <p:cNvSpPr/>
          <p:nvPr/>
        </p:nvSpPr>
        <p:spPr>
          <a:xfrm>
            <a:off x="2387600" y="4849813"/>
            <a:ext cx="639763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</a:t>
            </a:r>
          </a:p>
        </p:txBody>
      </p:sp>
      <p:sp>
        <p:nvSpPr>
          <p:cNvPr id="17" name="Ovál 16"/>
          <p:cNvSpPr/>
          <p:nvPr/>
        </p:nvSpPr>
        <p:spPr>
          <a:xfrm>
            <a:off x="6929438" y="4027488"/>
            <a:ext cx="639762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28</a:t>
            </a:r>
          </a:p>
        </p:txBody>
      </p:sp>
      <p:sp>
        <p:nvSpPr>
          <p:cNvPr id="18" name="Ovál 17"/>
          <p:cNvSpPr/>
          <p:nvPr/>
        </p:nvSpPr>
        <p:spPr>
          <a:xfrm>
            <a:off x="2228850" y="3876675"/>
            <a:ext cx="639763" cy="63023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36</a:t>
            </a:r>
          </a:p>
        </p:txBody>
      </p:sp>
      <p:sp>
        <p:nvSpPr>
          <p:cNvPr id="19" name="Ovál 18"/>
          <p:cNvSpPr/>
          <p:nvPr/>
        </p:nvSpPr>
        <p:spPr>
          <a:xfrm>
            <a:off x="1566863" y="5729288"/>
            <a:ext cx="639762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21</a:t>
            </a:r>
          </a:p>
        </p:txBody>
      </p:sp>
      <p:sp>
        <p:nvSpPr>
          <p:cNvPr id="20" name="Ovál 19"/>
          <p:cNvSpPr/>
          <p:nvPr/>
        </p:nvSpPr>
        <p:spPr>
          <a:xfrm>
            <a:off x="5824538" y="5005388"/>
            <a:ext cx="639762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90</a:t>
            </a:r>
          </a:p>
        </p:txBody>
      </p:sp>
      <p:sp>
        <p:nvSpPr>
          <p:cNvPr id="21" name="Ovál 20"/>
          <p:cNvSpPr/>
          <p:nvPr/>
        </p:nvSpPr>
        <p:spPr>
          <a:xfrm>
            <a:off x="461963" y="5300663"/>
            <a:ext cx="639762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22" name="Ovál 21"/>
          <p:cNvSpPr/>
          <p:nvPr/>
        </p:nvSpPr>
        <p:spPr>
          <a:xfrm>
            <a:off x="3892550" y="5327650"/>
            <a:ext cx="641350" cy="63023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14</a:t>
            </a:r>
          </a:p>
        </p:txBody>
      </p:sp>
      <p:sp>
        <p:nvSpPr>
          <p:cNvPr id="23" name="Ovál 22"/>
          <p:cNvSpPr/>
          <p:nvPr/>
        </p:nvSpPr>
        <p:spPr>
          <a:xfrm>
            <a:off x="3519488" y="4103688"/>
            <a:ext cx="639762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35</a:t>
            </a:r>
          </a:p>
        </p:txBody>
      </p:sp>
      <p:sp>
        <p:nvSpPr>
          <p:cNvPr id="24" name="Ovál 23"/>
          <p:cNvSpPr/>
          <p:nvPr/>
        </p:nvSpPr>
        <p:spPr>
          <a:xfrm>
            <a:off x="5681663" y="5945188"/>
            <a:ext cx="641350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12</a:t>
            </a:r>
          </a:p>
        </p:txBody>
      </p:sp>
      <p:sp>
        <p:nvSpPr>
          <p:cNvPr id="25" name="Ovál 24"/>
          <p:cNvSpPr/>
          <p:nvPr/>
        </p:nvSpPr>
        <p:spPr>
          <a:xfrm>
            <a:off x="5283200" y="4122738"/>
            <a:ext cx="639763" cy="63182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60</a:t>
            </a:r>
          </a:p>
        </p:txBody>
      </p:sp>
      <p:sp>
        <p:nvSpPr>
          <p:cNvPr id="26" name="Ovál 25"/>
          <p:cNvSpPr/>
          <p:nvPr/>
        </p:nvSpPr>
        <p:spPr>
          <a:xfrm>
            <a:off x="7597775" y="5097463"/>
            <a:ext cx="639763" cy="63182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56</a:t>
            </a:r>
          </a:p>
        </p:txBody>
      </p:sp>
      <p:sp>
        <p:nvSpPr>
          <p:cNvPr id="27" name="Ovál 26"/>
          <p:cNvSpPr/>
          <p:nvPr/>
        </p:nvSpPr>
        <p:spPr>
          <a:xfrm>
            <a:off x="8812213" y="5778500"/>
            <a:ext cx="639762" cy="63182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17</a:t>
            </a:r>
          </a:p>
        </p:txBody>
      </p:sp>
      <p:sp>
        <p:nvSpPr>
          <p:cNvPr id="28" name="Ovál 27"/>
          <p:cNvSpPr/>
          <p:nvPr/>
        </p:nvSpPr>
        <p:spPr>
          <a:xfrm>
            <a:off x="8693150" y="4122738"/>
            <a:ext cx="639763" cy="63182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16</a:t>
            </a:r>
          </a:p>
        </p:txBody>
      </p:sp>
      <p:sp>
        <p:nvSpPr>
          <p:cNvPr id="29" name="Ovál 28"/>
          <p:cNvSpPr/>
          <p:nvPr/>
        </p:nvSpPr>
        <p:spPr>
          <a:xfrm>
            <a:off x="10764838" y="5300663"/>
            <a:ext cx="641350" cy="630237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49</a:t>
            </a:r>
          </a:p>
        </p:txBody>
      </p:sp>
      <p:sp>
        <p:nvSpPr>
          <p:cNvPr id="30" name="Ovál 29"/>
          <p:cNvSpPr/>
          <p:nvPr/>
        </p:nvSpPr>
        <p:spPr>
          <a:xfrm>
            <a:off x="10764838" y="3754438"/>
            <a:ext cx="641350" cy="63182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 nodeType="clickPar">
                      <p:stCondLst>
                        <p:cond delay="0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 nodeType="clickPar">
                      <p:stCondLst>
                        <p:cond delay="0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 nodeType="clickPar">
                      <p:stCondLst>
                        <p:cond delay="0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2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 nodeType="clickPar">
                      <p:stCondLst>
                        <p:cond delay="0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 nodeType="clickPar">
                      <p:stCondLst>
                        <p:cond delay="0"/>
                      </p:stCondLst>
                      <p:childTnLst>
                        <p:par>
                          <p:cTn id="1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 nodeType="clickPar">
                      <p:stCondLst>
                        <p:cond delay="0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8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 nodeType="clickPar">
                      <p:stCondLst>
                        <p:cond delay="0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4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311150" y="0"/>
            <a:ext cx="115474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Překresli si do notesu tabulku a výsledky vepiš do tabulky. Klikni na černý obdélník a proveď</a:t>
            </a:r>
          </a:p>
          <a:p>
            <a:r>
              <a:rPr lang="cs-CZ" altLang="cs-CZ" sz="2400"/>
              <a:t>si kontrolu.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1963" y="8493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28713" y="849313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7050" y="8493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63800" y="849313"/>
            <a:ext cx="668338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2138" y="8493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00" name="Obrázek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830263"/>
            <a:ext cx="708025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4427538" y="8588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94288" y="849313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762625" y="8493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1963" y="15446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28713" y="1544638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97050" y="15446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63800" y="1544638"/>
            <a:ext cx="668338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32138" y="15446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09" name="Obrázek 1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1525588"/>
            <a:ext cx="708025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Obdélník 19"/>
          <p:cNvSpPr/>
          <p:nvPr/>
        </p:nvSpPr>
        <p:spPr>
          <a:xfrm>
            <a:off x="4427538" y="155416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94288" y="1544638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62625" y="15446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1963" y="22161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28713" y="2216150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797050" y="22161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63800" y="2216150"/>
            <a:ext cx="668338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132138" y="22161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18" name="Obrázek 2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2198688"/>
            <a:ext cx="708025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Obdélník 28"/>
          <p:cNvSpPr/>
          <p:nvPr/>
        </p:nvSpPr>
        <p:spPr>
          <a:xfrm>
            <a:off x="4427538" y="222726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094288" y="2216150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762625" y="22161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1963" y="288607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128713" y="2886075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797050" y="288607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463800" y="2886075"/>
            <a:ext cx="668338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132138" y="288607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27" name="Obrázek 3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2867025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Obdélník 37"/>
          <p:cNvSpPr/>
          <p:nvPr/>
        </p:nvSpPr>
        <p:spPr>
          <a:xfrm>
            <a:off x="4427538" y="289560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094288" y="2886075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762625" y="288607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61963" y="35798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128713" y="3579813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797050" y="35798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463800" y="3579813"/>
            <a:ext cx="668338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132138" y="35798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36" name="Obrázek 4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3562350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" name="Obdélník 46"/>
          <p:cNvSpPr/>
          <p:nvPr/>
        </p:nvSpPr>
        <p:spPr>
          <a:xfrm>
            <a:off x="4427538" y="3590925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094288" y="3579813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762625" y="35798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61963" y="428625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128713" y="4286250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797050" y="428625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463800" y="4286250"/>
            <a:ext cx="668338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132138" y="428625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45" name="Obrázek 5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4267200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" name="Obdélník 55"/>
          <p:cNvSpPr/>
          <p:nvPr/>
        </p:nvSpPr>
        <p:spPr>
          <a:xfrm>
            <a:off x="4427538" y="4295775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094288" y="4286250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762625" y="428625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61963" y="499110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128713" y="4991100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97050" y="499110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463800" y="4991100"/>
            <a:ext cx="668338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132138" y="499110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54" name="Obrázek 6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4972050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" name="Obdélník 64"/>
          <p:cNvSpPr/>
          <p:nvPr/>
        </p:nvSpPr>
        <p:spPr>
          <a:xfrm>
            <a:off x="4427538" y="5000625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094288" y="4991100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762625" y="499110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461963" y="569912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128713" y="5699125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797050" y="569912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2463800" y="5699125"/>
            <a:ext cx="668338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3132138" y="569912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63" name="Obrázek 7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5680075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4" name="Obdélník 73"/>
          <p:cNvSpPr/>
          <p:nvPr/>
        </p:nvSpPr>
        <p:spPr>
          <a:xfrm>
            <a:off x="4427538" y="57086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094288" y="5699125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762625" y="569912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67" name="TextovéPole 77"/>
          <p:cNvSpPr txBox="1">
            <a:spLocks noChangeArrowheads="1"/>
          </p:cNvSpPr>
          <p:nvPr/>
        </p:nvSpPr>
        <p:spPr bwMode="auto">
          <a:xfrm>
            <a:off x="623888" y="977900"/>
            <a:ext cx="3444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X</a:t>
            </a:r>
          </a:p>
        </p:txBody>
      </p:sp>
      <p:sp>
        <p:nvSpPr>
          <p:cNvPr id="8268" name="TextovéPole 78"/>
          <p:cNvSpPr txBox="1">
            <a:spLocks noChangeArrowheads="1"/>
          </p:cNvSpPr>
          <p:nvPr/>
        </p:nvSpPr>
        <p:spPr bwMode="auto">
          <a:xfrm>
            <a:off x="5910263" y="942975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</a:t>
            </a:r>
          </a:p>
        </p:txBody>
      </p:sp>
      <p:sp>
        <p:nvSpPr>
          <p:cNvPr id="8269" name="TextovéPole 79"/>
          <p:cNvSpPr txBox="1">
            <a:spLocks noChangeArrowheads="1"/>
          </p:cNvSpPr>
          <p:nvPr/>
        </p:nvSpPr>
        <p:spPr bwMode="auto">
          <a:xfrm>
            <a:off x="5275263" y="9652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</a:t>
            </a:r>
          </a:p>
        </p:txBody>
      </p:sp>
      <p:sp>
        <p:nvSpPr>
          <p:cNvPr id="8270" name="TextovéPole 80"/>
          <p:cNvSpPr txBox="1">
            <a:spLocks noChangeArrowheads="1"/>
          </p:cNvSpPr>
          <p:nvPr/>
        </p:nvSpPr>
        <p:spPr bwMode="auto">
          <a:xfrm>
            <a:off x="4549775" y="9731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</a:t>
            </a:r>
          </a:p>
        </p:txBody>
      </p:sp>
      <p:sp>
        <p:nvSpPr>
          <p:cNvPr id="8271" name="TextovéPole 81"/>
          <p:cNvSpPr txBox="1">
            <a:spLocks noChangeArrowheads="1"/>
          </p:cNvSpPr>
          <p:nvPr/>
        </p:nvSpPr>
        <p:spPr bwMode="auto">
          <a:xfrm>
            <a:off x="3922713" y="960438"/>
            <a:ext cx="34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</a:t>
            </a:r>
          </a:p>
        </p:txBody>
      </p:sp>
      <p:sp>
        <p:nvSpPr>
          <p:cNvPr id="8272" name="TextovéPole 82"/>
          <p:cNvSpPr txBox="1">
            <a:spLocks noChangeArrowheads="1"/>
          </p:cNvSpPr>
          <p:nvPr/>
        </p:nvSpPr>
        <p:spPr bwMode="auto">
          <a:xfrm>
            <a:off x="3295650" y="9572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</a:t>
            </a:r>
          </a:p>
        </p:txBody>
      </p:sp>
      <p:sp>
        <p:nvSpPr>
          <p:cNvPr id="8273" name="TextovéPole 83"/>
          <p:cNvSpPr txBox="1">
            <a:spLocks noChangeArrowheads="1"/>
          </p:cNvSpPr>
          <p:nvPr/>
        </p:nvSpPr>
        <p:spPr bwMode="auto">
          <a:xfrm>
            <a:off x="2609850" y="9731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</a:t>
            </a:r>
          </a:p>
        </p:txBody>
      </p:sp>
      <p:sp>
        <p:nvSpPr>
          <p:cNvPr id="8274" name="TextovéPole 84"/>
          <p:cNvSpPr txBox="1">
            <a:spLocks noChangeArrowheads="1"/>
          </p:cNvSpPr>
          <p:nvPr/>
        </p:nvSpPr>
        <p:spPr bwMode="auto">
          <a:xfrm>
            <a:off x="1965325" y="977900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8275" name="TextovéPole 85"/>
          <p:cNvSpPr txBox="1">
            <a:spLocks noChangeArrowheads="1"/>
          </p:cNvSpPr>
          <p:nvPr/>
        </p:nvSpPr>
        <p:spPr bwMode="auto">
          <a:xfrm>
            <a:off x="1246188" y="9572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</a:t>
            </a:r>
          </a:p>
        </p:txBody>
      </p:sp>
      <p:sp>
        <p:nvSpPr>
          <p:cNvPr id="8276" name="TextovéPole 86"/>
          <p:cNvSpPr txBox="1">
            <a:spLocks noChangeArrowheads="1"/>
          </p:cNvSpPr>
          <p:nvPr/>
        </p:nvSpPr>
        <p:spPr bwMode="auto">
          <a:xfrm>
            <a:off x="623888" y="5826125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</a:t>
            </a:r>
          </a:p>
        </p:txBody>
      </p:sp>
      <p:sp>
        <p:nvSpPr>
          <p:cNvPr id="8277" name="TextovéPole 87"/>
          <p:cNvSpPr txBox="1">
            <a:spLocks noChangeArrowheads="1"/>
          </p:cNvSpPr>
          <p:nvPr/>
        </p:nvSpPr>
        <p:spPr bwMode="auto">
          <a:xfrm>
            <a:off x="628650" y="510698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8278" name="TextovéPole 88"/>
          <p:cNvSpPr txBox="1">
            <a:spLocks noChangeArrowheads="1"/>
          </p:cNvSpPr>
          <p:nvPr/>
        </p:nvSpPr>
        <p:spPr bwMode="auto">
          <a:xfrm>
            <a:off x="606425" y="43910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</a:t>
            </a:r>
          </a:p>
        </p:txBody>
      </p:sp>
      <p:sp>
        <p:nvSpPr>
          <p:cNvPr id="8279" name="TextovéPole 89"/>
          <p:cNvSpPr txBox="1">
            <a:spLocks noChangeArrowheads="1"/>
          </p:cNvSpPr>
          <p:nvPr/>
        </p:nvSpPr>
        <p:spPr bwMode="auto">
          <a:xfrm>
            <a:off x="600075" y="3702050"/>
            <a:ext cx="341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</a:t>
            </a:r>
          </a:p>
        </p:txBody>
      </p:sp>
      <p:sp>
        <p:nvSpPr>
          <p:cNvPr id="8280" name="TextovéPole 90"/>
          <p:cNvSpPr txBox="1">
            <a:spLocks noChangeArrowheads="1"/>
          </p:cNvSpPr>
          <p:nvPr/>
        </p:nvSpPr>
        <p:spPr bwMode="auto">
          <a:xfrm>
            <a:off x="600075" y="3033713"/>
            <a:ext cx="341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</a:t>
            </a:r>
          </a:p>
        </p:txBody>
      </p:sp>
      <p:sp>
        <p:nvSpPr>
          <p:cNvPr id="8281" name="TextovéPole 91"/>
          <p:cNvSpPr txBox="1">
            <a:spLocks noChangeArrowheads="1"/>
          </p:cNvSpPr>
          <p:nvPr/>
        </p:nvSpPr>
        <p:spPr bwMode="auto">
          <a:xfrm>
            <a:off x="600075" y="2317750"/>
            <a:ext cx="341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</a:t>
            </a:r>
          </a:p>
        </p:txBody>
      </p:sp>
      <p:sp>
        <p:nvSpPr>
          <p:cNvPr id="8282" name="TextovéPole 92"/>
          <p:cNvSpPr txBox="1">
            <a:spLocks noChangeArrowheads="1"/>
          </p:cNvSpPr>
          <p:nvPr/>
        </p:nvSpPr>
        <p:spPr bwMode="auto">
          <a:xfrm>
            <a:off x="614363" y="16478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</a:t>
            </a:r>
          </a:p>
        </p:txBody>
      </p:sp>
      <p:grpSp>
        <p:nvGrpSpPr>
          <p:cNvPr id="8283" name="Skupina 94"/>
          <p:cNvGrpSpPr>
            <a:grpSpLocks/>
          </p:cNvGrpSpPr>
          <p:nvPr/>
        </p:nvGrpSpPr>
        <p:grpSpPr bwMode="auto">
          <a:xfrm>
            <a:off x="7459663" y="1968500"/>
            <a:ext cx="3603625" cy="3767138"/>
            <a:chOff x="7459284" y="1936172"/>
            <a:chExt cx="3603371" cy="3767735"/>
          </a:xfrm>
        </p:grpSpPr>
        <p:pic>
          <p:nvPicPr>
            <p:cNvPr id="8284" name="Picture 2" descr="School Boy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285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279400" y="146050"/>
            <a:ext cx="6372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Klikni na černý obdélník a proveď si kontrolu.</a:t>
            </a:r>
          </a:p>
          <a:p>
            <a:endParaRPr lang="cs-CZ" altLang="cs-CZ" sz="2400"/>
          </a:p>
        </p:txBody>
      </p:sp>
      <p:sp>
        <p:nvSpPr>
          <p:cNvPr id="5" name="Obdélník 4"/>
          <p:cNvSpPr/>
          <p:nvPr/>
        </p:nvSpPr>
        <p:spPr>
          <a:xfrm>
            <a:off x="461963" y="8493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28713" y="849313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7050" y="8493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63800" y="849313"/>
            <a:ext cx="668338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2138" y="8493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24" name="Obrázek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830263"/>
            <a:ext cx="708025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4427538" y="8588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94288" y="849313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762625" y="8493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1963" y="15446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28713" y="1544638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97050" y="15446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63800" y="1544638"/>
            <a:ext cx="668338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32138" y="15446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33" name="Obrázek 1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1525588"/>
            <a:ext cx="708025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Obdélník 19"/>
          <p:cNvSpPr/>
          <p:nvPr/>
        </p:nvSpPr>
        <p:spPr>
          <a:xfrm>
            <a:off x="4427538" y="155416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94288" y="1544638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62625" y="1544638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1963" y="22161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28713" y="2216150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797050" y="22161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63800" y="2216150"/>
            <a:ext cx="668338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132138" y="22161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42" name="Obrázek 2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2198688"/>
            <a:ext cx="708025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Obdélník 28"/>
          <p:cNvSpPr/>
          <p:nvPr/>
        </p:nvSpPr>
        <p:spPr>
          <a:xfrm>
            <a:off x="4427538" y="222726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094288" y="2216150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762625" y="22161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1963" y="288607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128713" y="2886075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797050" y="288607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463800" y="2886075"/>
            <a:ext cx="668338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132138" y="288607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51" name="Obrázek 3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2867025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Obdélník 37"/>
          <p:cNvSpPr/>
          <p:nvPr/>
        </p:nvSpPr>
        <p:spPr>
          <a:xfrm>
            <a:off x="4427538" y="289560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094288" y="2886075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762625" y="288607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61963" y="35798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128713" y="3579813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797050" y="35798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463800" y="3579813"/>
            <a:ext cx="668338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132138" y="35798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60" name="Obrázek 4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3562350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" name="Obdélník 46"/>
          <p:cNvSpPr/>
          <p:nvPr/>
        </p:nvSpPr>
        <p:spPr>
          <a:xfrm>
            <a:off x="4427538" y="3590925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094288" y="3579813"/>
            <a:ext cx="668337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762625" y="3579813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61963" y="428625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128713" y="4286250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797050" y="428625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463800" y="4286250"/>
            <a:ext cx="668338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132138" y="428625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69" name="Obrázek 5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4267200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" name="Obdélník 55"/>
          <p:cNvSpPr/>
          <p:nvPr/>
        </p:nvSpPr>
        <p:spPr>
          <a:xfrm>
            <a:off x="4427538" y="4295775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094288" y="4286250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762625" y="428625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61963" y="499110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128713" y="4991100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97050" y="499110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463800" y="4991100"/>
            <a:ext cx="668338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132138" y="499110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78" name="Obrázek 6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4972050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" name="Obdélník 64"/>
          <p:cNvSpPr/>
          <p:nvPr/>
        </p:nvSpPr>
        <p:spPr>
          <a:xfrm>
            <a:off x="4427538" y="5000625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094288" y="4991100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762625" y="4991100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461963" y="569912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128713" y="5699125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797050" y="569912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2463800" y="5699125"/>
            <a:ext cx="668338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3132138" y="569912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287" name="Obrázek 7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9200" y="5680075"/>
            <a:ext cx="7080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4" name="Obdélník 73"/>
          <p:cNvSpPr/>
          <p:nvPr/>
        </p:nvSpPr>
        <p:spPr>
          <a:xfrm>
            <a:off x="4427538" y="5708650"/>
            <a:ext cx="666750" cy="695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094288" y="5699125"/>
            <a:ext cx="668337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762625" y="5699125"/>
            <a:ext cx="666750" cy="693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91" name="TextovéPole 77"/>
          <p:cNvSpPr txBox="1">
            <a:spLocks noChangeArrowheads="1"/>
          </p:cNvSpPr>
          <p:nvPr/>
        </p:nvSpPr>
        <p:spPr bwMode="auto">
          <a:xfrm>
            <a:off x="623888" y="977900"/>
            <a:ext cx="3444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X</a:t>
            </a:r>
          </a:p>
        </p:txBody>
      </p:sp>
      <p:sp>
        <p:nvSpPr>
          <p:cNvPr id="9292" name="TextovéPole 78"/>
          <p:cNvSpPr txBox="1">
            <a:spLocks noChangeArrowheads="1"/>
          </p:cNvSpPr>
          <p:nvPr/>
        </p:nvSpPr>
        <p:spPr bwMode="auto">
          <a:xfrm>
            <a:off x="5910263" y="942975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</a:t>
            </a:r>
          </a:p>
        </p:txBody>
      </p:sp>
      <p:sp>
        <p:nvSpPr>
          <p:cNvPr id="9293" name="TextovéPole 79"/>
          <p:cNvSpPr txBox="1">
            <a:spLocks noChangeArrowheads="1"/>
          </p:cNvSpPr>
          <p:nvPr/>
        </p:nvSpPr>
        <p:spPr bwMode="auto">
          <a:xfrm>
            <a:off x="5275263" y="9652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</a:t>
            </a:r>
          </a:p>
        </p:txBody>
      </p:sp>
      <p:sp>
        <p:nvSpPr>
          <p:cNvPr id="9294" name="TextovéPole 80"/>
          <p:cNvSpPr txBox="1">
            <a:spLocks noChangeArrowheads="1"/>
          </p:cNvSpPr>
          <p:nvPr/>
        </p:nvSpPr>
        <p:spPr bwMode="auto">
          <a:xfrm>
            <a:off x="4549775" y="9731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</a:t>
            </a:r>
          </a:p>
        </p:txBody>
      </p:sp>
      <p:sp>
        <p:nvSpPr>
          <p:cNvPr id="9295" name="TextovéPole 81"/>
          <p:cNvSpPr txBox="1">
            <a:spLocks noChangeArrowheads="1"/>
          </p:cNvSpPr>
          <p:nvPr/>
        </p:nvSpPr>
        <p:spPr bwMode="auto">
          <a:xfrm>
            <a:off x="3922713" y="960438"/>
            <a:ext cx="34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</a:t>
            </a:r>
          </a:p>
        </p:txBody>
      </p:sp>
      <p:sp>
        <p:nvSpPr>
          <p:cNvPr id="9296" name="TextovéPole 82"/>
          <p:cNvSpPr txBox="1">
            <a:spLocks noChangeArrowheads="1"/>
          </p:cNvSpPr>
          <p:nvPr/>
        </p:nvSpPr>
        <p:spPr bwMode="auto">
          <a:xfrm>
            <a:off x="3295650" y="9572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</a:t>
            </a:r>
          </a:p>
        </p:txBody>
      </p:sp>
      <p:sp>
        <p:nvSpPr>
          <p:cNvPr id="9297" name="TextovéPole 83"/>
          <p:cNvSpPr txBox="1">
            <a:spLocks noChangeArrowheads="1"/>
          </p:cNvSpPr>
          <p:nvPr/>
        </p:nvSpPr>
        <p:spPr bwMode="auto">
          <a:xfrm>
            <a:off x="2609850" y="9731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</a:t>
            </a:r>
          </a:p>
        </p:txBody>
      </p:sp>
      <p:sp>
        <p:nvSpPr>
          <p:cNvPr id="9298" name="TextovéPole 84"/>
          <p:cNvSpPr txBox="1">
            <a:spLocks noChangeArrowheads="1"/>
          </p:cNvSpPr>
          <p:nvPr/>
        </p:nvSpPr>
        <p:spPr bwMode="auto">
          <a:xfrm>
            <a:off x="1965325" y="977900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9299" name="TextovéPole 85"/>
          <p:cNvSpPr txBox="1">
            <a:spLocks noChangeArrowheads="1"/>
          </p:cNvSpPr>
          <p:nvPr/>
        </p:nvSpPr>
        <p:spPr bwMode="auto">
          <a:xfrm>
            <a:off x="1246188" y="9572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</a:t>
            </a:r>
          </a:p>
        </p:txBody>
      </p:sp>
      <p:sp>
        <p:nvSpPr>
          <p:cNvPr id="9300" name="TextovéPole 86"/>
          <p:cNvSpPr txBox="1">
            <a:spLocks noChangeArrowheads="1"/>
          </p:cNvSpPr>
          <p:nvPr/>
        </p:nvSpPr>
        <p:spPr bwMode="auto">
          <a:xfrm>
            <a:off x="623888" y="5826125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</a:t>
            </a:r>
          </a:p>
        </p:txBody>
      </p:sp>
      <p:sp>
        <p:nvSpPr>
          <p:cNvPr id="9301" name="TextovéPole 87"/>
          <p:cNvSpPr txBox="1">
            <a:spLocks noChangeArrowheads="1"/>
          </p:cNvSpPr>
          <p:nvPr/>
        </p:nvSpPr>
        <p:spPr bwMode="auto">
          <a:xfrm>
            <a:off x="628650" y="510698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9302" name="TextovéPole 88"/>
          <p:cNvSpPr txBox="1">
            <a:spLocks noChangeArrowheads="1"/>
          </p:cNvSpPr>
          <p:nvPr/>
        </p:nvSpPr>
        <p:spPr bwMode="auto">
          <a:xfrm>
            <a:off x="606425" y="43910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</a:t>
            </a:r>
          </a:p>
        </p:txBody>
      </p:sp>
      <p:sp>
        <p:nvSpPr>
          <p:cNvPr id="9303" name="TextovéPole 89"/>
          <p:cNvSpPr txBox="1">
            <a:spLocks noChangeArrowheads="1"/>
          </p:cNvSpPr>
          <p:nvPr/>
        </p:nvSpPr>
        <p:spPr bwMode="auto">
          <a:xfrm>
            <a:off x="600075" y="3702050"/>
            <a:ext cx="341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</a:t>
            </a:r>
          </a:p>
        </p:txBody>
      </p:sp>
      <p:sp>
        <p:nvSpPr>
          <p:cNvPr id="9304" name="TextovéPole 90"/>
          <p:cNvSpPr txBox="1">
            <a:spLocks noChangeArrowheads="1"/>
          </p:cNvSpPr>
          <p:nvPr/>
        </p:nvSpPr>
        <p:spPr bwMode="auto">
          <a:xfrm>
            <a:off x="600075" y="3033713"/>
            <a:ext cx="341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</a:t>
            </a:r>
          </a:p>
        </p:txBody>
      </p:sp>
      <p:sp>
        <p:nvSpPr>
          <p:cNvPr id="9305" name="TextovéPole 91"/>
          <p:cNvSpPr txBox="1">
            <a:spLocks noChangeArrowheads="1"/>
          </p:cNvSpPr>
          <p:nvPr/>
        </p:nvSpPr>
        <p:spPr bwMode="auto">
          <a:xfrm>
            <a:off x="600075" y="2317750"/>
            <a:ext cx="341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</a:t>
            </a:r>
          </a:p>
        </p:txBody>
      </p:sp>
      <p:sp>
        <p:nvSpPr>
          <p:cNvPr id="9306" name="TextovéPole 92"/>
          <p:cNvSpPr txBox="1">
            <a:spLocks noChangeArrowheads="1"/>
          </p:cNvSpPr>
          <p:nvPr/>
        </p:nvSpPr>
        <p:spPr bwMode="auto">
          <a:xfrm>
            <a:off x="614363" y="16478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</a:t>
            </a:r>
          </a:p>
        </p:txBody>
      </p:sp>
      <p:sp>
        <p:nvSpPr>
          <p:cNvPr id="9307" name="TextovéPole 1"/>
          <p:cNvSpPr txBox="1">
            <a:spLocks noChangeArrowheads="1"/>
          </p:cNvSpPr>
          <p:nvPr/>
        </p:nvSpPr>
        <p:spPr bwMode="auto">
          <a:xfrm>
            <a:off x="1295400" y="162718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9308" name="TextovéPole 95"/>
          <p:cNvSpPr txBox="1">
            <a:spLocks noChangeArrowheads="1"/>
          </p:cNvSpPr>
          <p:nvPr/>
        </p:nvSpPr>
        <p:spPr bwMode="auto">
          <a:xfrm>
            <a:off x="5802313" y="162718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28</a:t>
            </a:r>
          </a:p>
        </p:txBody>
      </p:sp>
      <p:sp>
        <p:nvSpPr>
          <p:cNvPr id="9309" name="TextovéPole 96"/>
          <p:cNvSpPr txBox="1">
            <a:spLocks noChangeArrowheads="1"/>
          </p:cNvSpPr>
          <p:nvPr/>
        </p:nvSpPr>
        <p:spPr bwMode="auto">
          <a:xfrm>
            <a:off x="5133975" y="161925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9310" name="TextovéPole 97"/>
          <p:cNvSpPr txBox="1">
            <a:spLocks noChangeArrowheads="1"/>
          </p:cNvSpPr>
          <p:nvPr/>
        </p:nvSpPr>
        <p:spPr bwMode="auto">
          <a:xfrm>
            <a:off x="4475163" y="1619250"/>
            <a:ext cx="496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9311" name="TextovéPole 98"/>
          <p:cNvSpPr txBox="1">
            <a:spLocks noChangeArrowheads="1"/>
          </p:cNvSpPr>
          <p:nvPr/>
        </p:nvSpPr>
        <p:spPr bwMode="auto">
          <a:xfrm>
            <a:off x="3844925" y="1614488"/>
            <a:ext cx="4968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9312" name="TextovéPole 99"/>
          <p:cNvSpPr txBox="1">
            <a:spLocks noChangeArrowheads="1"/>
          </p:cNvSpPr>
          <p:nvPr/>
        </p:nvSpPr>
        <p:spPr bwMode="auto">
          <a:xfrm>
            <a:off x="3197225" y="1614488"/>
            <a:ext cx="4968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9313" name="TextovéPole 100"/>
          <p:cNvSpPr txBox="1">
            <a:spLocks noChangeArrowheads="1"/>
          </p:cNvSpPr>
          <p:nvPr/>
        </p:nvSpPr>
        <p:spPr bwMode="auto">
          <a:xfrm>
            <a:off x="2538413" y="1619250"/>
            <a:ext cx="496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9314" name="TextovéPole 101"/>
          <p:cNvSpPr txBox="1">
            <a:spLocks noChangeArrowheads="1"/>
          </p:cNvSpPr>
          <p:nvPr/>
        </p:nvSpPr>
        <p:spPr bwMode="auto">
          <a:xfrm>
            <a:off x="1893888" y="161766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32</a:t>
            </a:r>
          </a:p>
        </p:txBody>
      </p:sp>
      <p:sp>
        <p:nvSpPr>
          <p:cNvPr id="9315" name="TextovéPole 2"/>
          <p:cNvSpPr txBox="1">
            <a:spLocks noChangeArrowheads="1"/>
          </p:cNvSpPr>
          <p:nvPr/>
        </p:nvSpPr>
        <p:spPr bwMode="auto">
          <a:xfrm>
            <a:off x="5802313" y="23272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49</a:t>
            </a:r>
          </a:p>
        </p:txBody>
      </p:sp>
      <p:sp>
        <p:nvSpPr>
          <p:cNvPr id="9316" name="TextovéPole 102"/>
          <p:cNvSpPr txBox="1">
            <a:spLocks noChangeArrowheads="1"/>
          </p:cNvSpPr>
          <p:nvPr/>
        </p:nvSpPr>
        <p:spPr bwMode="auto">
          <a:xfrm>
            <a:off x="5180013" y="2317750"/>
            <a:ext cx="496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28</a:t>
            </a:r>
          </a:p>
        </p:txBody>
      </p:sp>
      <p:sp>
        <p:nvSpPr>
          <p:cNvPr id="9317" name="TextovéPole 103"/>
          <p:cNvSpPr txBox="1">
            <a:spLocks noChangeArrowheads="1"/>
          </p:cNvSpPr>
          <p:nvPr/>
        </p:nvSpPr>
        <p:spPr bwMode="auto">
          <a:xfrm>
            <a:off x="4513263" y="232092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63</a:t>
            </a:r>
          </a:p>
        </p:txBody>
      </p:sp>
      <p:sp>
        <p:nvSpPr>
          <p:cNvPr id="9318" name="TextovéPole 104"/>
          <p:cNvSpPr txBox="1">
            <a:spLocks noChangeArrowheads="1"/>
          </p:cNvSpPr>
          <p:nvPr/>
        </p:nvSpPr>
        <p:spPr bwMode="auto">
          <a:xfrm>
            <a:off x="3805238" y="2327275"/>
            <a:ext cx="496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9319" name="TextovéPole 105"/>
          <p:cNvSpPr txBox="1">
            <a:spLocks noChangeArrowheads="1"/>
          </p:cNvSpPr>
          <p:nvPr/>
        </p:nvSpPr>
        <p:spPr bwMode="auto">
          <a:xfrm>
            <a:off x="3178175" y="233203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9320" name="TextovéPole 106"/>
          <p:cNvSpPr txBox="1">
            <a:spLocks noChangeArrowheads="1"/>
          </p:cNvSpPr>
          <p:nvPr/>
        </p:nvSpPr>
        <p:spPr bwMode="auto">
          <a:xfrm>
            <a:off x="2528888" y="23272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42</a:t>
            </a:r>
          </a:p>
        </p:txBody>
      </p:sp>
      <p:sp>
        <p:nvSpPr>
          <p:cNvPr id="9321" name="TextovéPole 107"/>
          <p:cNvSpPr txBox="1">
            <a:spLocks noChangeArrowheads="1"/>
          </p:cNvSpPr>
          <p:nvPr/>
        </p:nvSpPr>
        <p:spPr bwMode="auto">
          <a:xfrm>
            <a:off x="1862138" y="23272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56</a:t>
            </a:r>
          </a:p>
        </p:txBody>
      </p:sp>
      <p:sp>
        <p:nvSpPr>
          <p:cNvPr id="9322" name="TextovéPole 108"/>
          <p:cNvSpPr txBox="1">
            <a:spLocks noChangeArrowheads="1"/>
          </p:cNvSpPr>
          <p:nvPr/>
        </p:nvSpPr>
        <p:spPr bwMode="auto">
          <a:xfrm>
            <a:off x="1193800" y="231775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9323" name="TextovéPole 109"/>
          <p:cNvSpPr txBox="1">
            <a:spLocks noChangeArrowheads="1"/>
          </p:cNvSpPr>
          <p:nvPr/>
        </p:nvSpPr>
        <p:spPr bwMode="auto">
          <a:xfrm>
            <a:off x="5802313" y="30003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63</a:t>
            </a:r>
          </a:p>
        </p:txBody>
      </p:sp>
      <p:sp>
        <p:nvSpPr>
          <p:cNvPr id="9324" name="TextovéPole 110"/>
          <p:cNvSpPr txBox="1">
            <a:spLocks noChangeArrowheads="1"/>
          </p:cNvSpPr>
          <p:nvPr/>
        </p:nvSpPr>
        <p:spPr bwMode="auto">
          <a:xfrm>
            <a:off x="5160963" y="302418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9325" name="TextovéPole 111"/>
          <p:cNvSpPr txBox="1">
            <a:spLocks noChangeArrowheads="1"/>
          </p:cNvSpPr>
          <p:nvPr/>
        </p:nvSpPr>
        <p:spPr bwMode="auto">
          <a:xfrm>
            <a:off x="4513263" y="302895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81</a:t>
            </a:r>
          </a:p>
        </p:txBody>
      </p:sp>
      <p:sp>
        <p:nvSpPr>
          <p:cNvPr id="9326" name="TextovéPole 112"/>
          <p:cNvSpPr txBox="1">
            <a:spLocks noChangeArrowheads="1"/>
          </p:cNvSpPr>
          <p:nvPr/>
        </p:nvSpPr>
        <p:spPr bwMode="auto">
          <a:xfrm>
            <a:off x="3865563" y="301466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9327" name="TextovéPole 113"/>
          <p:cNvSpPr txBox="1">
            <a:spLocks noChangeArrowheads="1"/>
          </p:cNvSpPr>
          <p:nvPr/>
        </p:nvSpPr>
        <p:spPr bwMode="auto">
          <a:xfrm>
            <a:off x="3157538" y="302895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27</a:t>
            </a:r>
          </a:p>
        </p:txBody>
      </p:sp>
      <p:sp>
        <p:nvSpPr>
          <p:cNvPr id="9328" name="TextovéPole 114"/>
          <p:cNvSpPr txBox="1">
            <a:spLocks noChangeArrowheads="1"/>
          </p:cNvSpPr>
          <p:nvPr/>
        </p:nvSpPr>
        <p:spPr bwMode="auto">
          <a:xfrm>
            <a:off x="2513013" y="304323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54</a:t>
            </a:r>
          </a:p>
        </p:txBody>
      </p:sp>
      <p:sp>
        <p:nvSpPr>
          <p:cNvPr id="9329" name="TextovéPole 115"/>
          <p:cNvSpPr txBox="1">
            <a:spLocks noChangeArrowheads="1"/>
          </p:cNvSpPr>
          <p:nvPr/>
        </p:nvSpPr>
        <p:spPr bwMode="auto">
          <a:xfrm>
            <a:off x="1862138" y="304958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72</a:t>
            </a:r>
          </a:p>
        </p:txBody>
      </p:sp>
      <p:sp>
        <p:nvSpPr>
          <p:cNvPr id="9330" name="TextovéPole 116"/>
          <p:cNvSpPr txBox="1">
            <a:spLocks noChangeArrowheads="1"/>
          </p:cNvSpPr>
          <p:nvPr/>
        </p:nvSpPr>
        <p:spPr bwMode="auto">
          <a:xfrm>
            <a:off x="1177925" y="30337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9331" name="TextovéPole 117"/>
          <p:cNvSpPr txBox="1">
            <a:spLocks noChangeArrowheads="1"/>
          </p:cNvSpPr>
          <p:nvPr/>
        </p:nvSpPr>
        <p:spPr bwMode="auto">
          <a:xfrm>
            <a:off x="5802313" y="36687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9332" name="TextovéPole 118"/>
          <p:cNvSpPr txBox="1">
            <a:spLocks noChangeArrowheads="1"/>
          </p:cNvSpPr>
          <p:nvPr/>
        </p:nvSpPr>
        <p:spPr bwMode="auto">
          <a:xfrm>
            <a:off x="5162550" y="36861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9333" name="TextovéPole 119"/>
          <p:cNvSpPr txBox="1">
            <a:spLocks noChangeArrowheads="1"/>
          </p:cNvSpPr>
          <p:nvPr/>
        </p:nvSpPr>
        <p:spPr bwMode="auto">
          <a:xfrm>
            <a:off x="4486275" y="36734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27</a:t>
            </a:r>
          </a:p>
        </p:txBody>
      </p:sp>
      <p:sp>
        <p:nvSpPr>
          <p:cNvPr id="9334" name="TextovéPole 120"/>
          <p:cNvSpPr txBox="1">
            <a:spLocks noChangeArrowheads="1"/>
          </p:cNvSpPr>
          <p:nvPr/>
        </p:nvSpPr>
        <p:spPr bwMode="auto">
          <a:xfrm>
            <a:off x="3844925" y="3705225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15</a:t>
            </a:r>
          </a:p>
        </p:txBody>
      </p:sp>
      <p:sp>
        <p:nvSpPr>
          <p:cNvPr id="9335" name="TextovéPole 121"/>
          <p:cNvSpPr txBox="1">
            <a:spLocks noChangeArrowheads="1"/>
          </p:cNvSpPr>
          <p:nvPr/>
        </p:nvSpPr>
        <p:spPr bwMode="auto">
          <a:xfrm>
            <a:off x="3295650" y="37242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9336" name="TextovéPole 122"/>
          <p:cNvSpPr txBox="1">
            <a:spLocks noChangeArrowheads="1"/>
          </p:cNvSpPr>
          <p:nvPr/>
        </p:nvSpPr>
        <p:spPr bwMode="auto">
          <a:xfrm>
            <a:off x="2487613" y="3729038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9337" name="TextovéPole 123"/>
          <p:cNvSpPr txBox="1">
            <a:spLocks noChangeArrowheads="1"/>
          </p:cNvSpPr>
          <p:nvPr/>
        </p:nvSpPr>
        <p:spPr bwMode="auto">
          <a:xfrm>
            <a:off x="1893888" y="37242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9338" name="TextovéPole 124"/>
          <p:cNvSpPr txBox="1">
            <a:spLocks noChangeArrowheads="1"/>
          </p:cNvSpPr>
          <p:nvPr/>
        </p:nvSpPr>
        <p:spPr bwMode="auto">
          <a:xfrm>
            <a:off x="1295400" y="37242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9339" name="TextovéPole 125"/>
          <p:cNvSpPr txBox="1">
            <a:spLocks noChangeArrowheads="1"/>
          </p:cNvSpPr>
          <p:nvPr/>
        </p:nvSpPr>
        <p:spPr bwMode="auto">
          <a:xfrm>
            <a:off x="5805488" y="4421188"/>
            <a:ext cx="444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9340" name="TextovéPole 126"/>
          <p:cNvSpPr txBox="1">
            <a:spLocks noChangeArrowheads="1"/>
          </p:cNvSpPr>
          <p:nvPr/>
        </p:nvSpPr>
        <p:spPr bwMode="auto">
          <a:xfrm>
            <a:off x="5170488" y="4421188"/>
            <a:ext cx="444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9341" name="TextovéPole 127"/>
          <p:cNvSpPr txBox="1">
            <a:spLocks noChangeArrowheads="1"/>
          </p:cNvSpPr>
          <p:nvPr/>
        </p:nvSpPr>
        <p:spPr bwMode="auto">
          <a:xfrm>
            <a:off x="4489450" y="4443413"/>
            <a:ext cx="444500" cy="40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9342" name="TextovéPole 128"/>
          <p:cNvSpPr txBox="1">
            <a:spLocks noChangeArrowheads="1"/>
          </p:cNvSpPr>
          <p:nvPr/>
        </p:nvSpPr>
        <p:spPr bwMode="auto">
          <a:xfrm>
            <a:off x="3865563" y="4430713"/>
            <a:ext cx="442912" cy="40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25</a:t>
            </a:r>
          </a:p>
        </p:txBody>
      </p:sp>
      <p:sp>
        <p:nvSpPr>
          <p:cNvPr id="9343" name="TextovéPole 129"/>
          <p:cNvSpPr txBox="1">
            <a:spLocks noChangeArrowheads="1"/>
          </p:cNvSpPr>
          <p:nvPr/>
        </p:nvSpPr>
        <p:spPr bwMode="auto">
          <a:xfrm>
            <a:off x="3165475" y="4437063"/>
            <a:ext cx="444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15</a:t>
            </a:r>
          </a:p>
        </p:txBody>
      </p:sp>
      <p:sp>
        <p:nvSpPr>
          <p:cNvPr id="9344" name="TextovéPole 130"/>
          <p:cNvSpPr txBox="1">
            <a:spLocks noChangeArrowheads="1"/>
          </p:cNvSpPr>
          <p:nvPr/>
        </p:nvSpPr>
        <p:spPr bwMode="auto">
          <a:xfrm>
            <a:off x="2527300" y="4433888"/>
            <a:ext cx="4429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9345" name="TextovéPole 131"/>
          <p:cNvSpPr txBox="1">
            <a:spLocks noChangeArrowheads="1"/>
          </p:cNvSpPr>
          <p:nvPr/>
        </p:nvSpPr>
        <p:spPr bwMode="auto">
          <a:xfrm>
            <a:off x="1905000" y="4433888"/>
            <a:ext cx="444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9346" name="TextovéPole 132"/>
          <p:cNvSpPr txBox="1">
            <a:spLocks noChangeArrowheads="1"/>
          </p:cNvSpPr>
          <p:nvPr/>
        </p:nvSpPr>
        <p:spPr bwMode="auto">
          <a:xfrm>
            <a:off x="1203325" y="4424363"/>
            <a:ext cx="444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9347" name="TextovéPole 133"/>
          <p:cNvSpPr txBox="1">
            <a:spLocks noChangeArrowheads="1"/>
          </p:cNvSpPr>
          <p:nvPr/>
        </p:nvSpPr>
        <p:spPr bwMode="auto">
          <a:xfrm>
            <a:off x="5754688" y="512603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56</a:t>
            </a:r>
          </a:p>
        </p:txBody>
      </p:sp>
      <p:sp>
        <p:nvSpPr>
          <p:cNvPr id="9348" name="TextovéPole 134"/>
          <p:cNvSpPr txBox="1">
            <a:spLocks noChangeArrowheads="1"/>
          </p:cNvSpPr>
          <p:nvPr/>
        </p:nvSpPr>
        <p:spPr bwMode="auto">
          <a:xfrm>
            <a:off x="5159375" y="51165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32</a:t>
            </a:r>
          </a:p>
        </p:txBody>
      </p:sp>
      <p:sp>
        <p:nvSpPr>
          <p:cNvPr id="9349" name="TextovéPole 135"/>
          <p:cNvSpPr txBox="1">
            <a:spLocks noChangeArrowheads="1"/>
          </p:cNvSpPr>
          <p:nvPr/>
        </p:nvSpPr>
        <p:spPr bwMode="auto">
          <a:xfrm>
            <a:off x="4492625" y="5119688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72</a:t>
            </a:r>
          </a:p>
        </p:txBody>
      </p:sp>
      <p:sp>
        <p:nvSpPr>
          <p:cNvPr id="9350" name="TextovéPole 136"/>
          <p:cNvSpPr txBox="1">
            <a:spLocks noChangeArrowheads="1"/>
          </p:cNvSpPr>
          <p:nvPr/>
        </p:nvSpPr>
        <p:spPr bwMode="auto">
          <a:xfrm>
            <a:off x="3824288" y="510063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9351" name="TextovéPole 137"/>
          <p:cNvSpPr txBox="1">
            <a:spLocks noChangeArrowheads="1"/>
          </p:cNvSpPr>
          <p:nvPr/>
        </p:nvSpPr>
        <p:spPr bwMode="auto">
          <a:xfrm>
            <a:off x="3157538" y="512603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9352" name="TextovéPole 138"/>
          <p:cNvSpPr txBox="1">
            <a:spLocks noChangeArrowheads="1"/>
          </p:cNvSpPr>
          <p:nvPr/>
        </p:nvSpPr>
        <p:spPr bwMode="auto">
          <a:xfrm>
            <a:off x="2513013" y="510698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9353" name="TextovéPole 139"/>
          <p:cNvSpPr txBox="1">
            <a:spLocks noChangeArrowheads="1"/>
          </p:cNvSpPr>
          <p:nvPr/>
        </p:nvSpPr>
        <p:spPr bwMode="auto">
          <a:xfrm>
            <a:off x="1852613" y="5119688"/>
            <a:ext cx="4968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64</a:t>
            </a:r>
          </a:p>
        </p:txBody>
      </p:sp>
      <p:sp>
        <p:nvSpPr>
          <p:cNvPr id="9354" name="TextovéPole 140"/>
          <p:cNvSpPr txBox="1">
            <a:spLocks noChangeArrowheads="1"/>
          </p:cNvSpPr>
          <p:nvPr/>
        </p:nvSpPr>
        <p:spPr bwMode="auto">
          <a:xfrm>
            <a:off x="1160463" y="5119688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9355" name="TextovéPole 142"/>
          <p:cNvSpPr txBox="1">
            <a:spLocks noChangeArrowheads="1"/>
          </p:cNvSpPr>
          <p:nvPr/>
        </p:nvSpPr>
        <p:spPr bwMode="auto">
          <a:xfrm>
            <a:off x="5780088" y="582930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42</a:t>
            </a:r>
          </a:p>
        </p:txBody>
      </p:sp>
      <p:sp>
        <p:nvSpPr>
          <p:cNvPr id="9356" name="TextovéPole 143"/>
          <p:cNvSpPr txBox="1">
            <a:spLocks noChangeArrowheads="1"/>
          </p:cNvSpPr>
          <p:nvPr/>
        </p:nvSpPr>
        <p:spPr bwMode="auto">
          <a:xfrm>
            <a:off x="5145088" y="5826125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9357" name="TextovéPole 144"/>
          <p:cNvSpPr txBox="1">
            <a:spLocks noChangeArrowheads="1"/>
          </p:cNvSpPr>
          <p:nvPr/>
        </p:nvSpPr>
        <p:spPr bwMode="auto">
          <a:xfrm>
            <a:off x="4486275" y="5826125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54</a:t>
            </a:r>
          </a:p>
        </p:txBody>
      </p:sp>
      <p:sp>
        <p:nvSpPr>
          <p:cNvPr id="9358" name="TextovéPole 145"/>
          <p:cNvSpPr txBox="1">
            <a:spLocks noChangeArrowheads="1"/>
          </p:cNvSpPr>
          <p:nvPr/>
        </p:nvSpPr>
        <p:spPr bwMode="auto">
          <a:xfrm>
            <a:off x="3805238" y="5795963"/>
            <a:ext cx="4968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9359" name="TextovéPole 146"/>
          <p:cNvSpPr txBox="1">
            <a:spLocks noChangeArrowheads="1"/>
          </p:cNvSpPr>
          <p:nvPr/>
        </p:nvSpPr>
        <p:spPr bwMode="auto">
          <a:xfrm>
            <a:off x="3178175" y="582930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9360" name="TextovéPole 147"/>
          <p:cNvSpPr txBox="1">
            <a:spLocks noChangeArrowheads="1"/>
          </p:cNvSpPr>
          <p:nvPr/>
        </p:nvSpPr>
        <p:spPr bwMode="auto">
          <a:xfrm>
            <a:off x="2538413" y="5807075"/>
            <a:ext cx="496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9361" name="TextovéPole 148"/>
          <p:cNvSpPr txBox="1">
            <a:spLocks noChangeArrowheads="1"/>
          </p:cNvSpPr>
          <p:nvPr/>
        </p:nvSpPr>
        <p:spPr bwMode="auto">
          <a:xfrm>
            <a:off x="1847850" y="5826125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9362" name="TextovéPole 149"/>
          <p:cNvSpPr txBox="1">
            <a:spLocks noChangeArrowheads="1"/>
          </p:cNvSpPr>
          <p:nvPr/>
        </p:nvSpPr>
        <p:spPr bwMode="auto">
          <a:xfrm>
            <a:off x="1143000" y="5826125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151" name="Obdélník 150"/>
          <p:cNvSpPr/>
          <p:nvPr/>
        </p:nvSpPr>
        <p:spPr>
          <a:xfrm>
            <a:off x="279400" y="561975"/>
            <a:ext cx="7099300" cy="61499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  <p:pic>
        <p:nvPicPr>
          <p:cNvPr id="9364" name="Picture 2" descr="Sign Language G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13688" y="3275013"/>
            <a:ext cx="28575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</p:childTnLst>
        </p:cTn>
      </p:par>
    </p:tnLst>
    <p:bldLst>
      <p:bldP spid="15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he Amphibious Assault Ship Uss Peleliu (lha 5) Transits San Diego Bay As She Returns From A Deployment In Support Of Operation Iraqi Freedom (oif).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5425" y="419100"/>
            <a:ext cx="9286875" cy="619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10658475" y="685800"/>
            <a:ext cx="1027113" cy="1319213"/>
            <a:chOff x="4953000" y="3865591"/>
            <a:chExt cx="1027176" cy="1319056"/>
          </a:xfrm>
        </p:grpSpPr>
        <p:pic>
          <p:nvPicPr>
            <p:cNvPr id="10257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258" name="TextovéPole 4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72</a:t>
              </a:r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9872663" y="4852988"/>
            <a:ext cx="1027112" cy="1319212"/>
            <a:chOff x="4953000" y="3865591"/>
            <a:chExt cx="1027176" cy="1319056"/>
          </a:xfrm>
        </p:grpSpPr>
        <p:pic>
          <p:nvPicPr>
            <p:cNvPr id="10255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256" name="TextovéPole 7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49</a:t>
              </a:r>
            </a:p>
          </p:txBody>
        </p:sp>
      </p:grp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10812463" y="3276600"/>
            <a:ext cx="1027112" cy="1319213"/>
            <a:chOff x="4953000" y="3865591"/>
            <a:chExt cx="1027176" cy="1319056"/>
          </a:xfrm>
        </p:grpSpPr>
        <p:pic>
          <p:nvPicPr>
            <p:cNvPr id="10253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254" name="TextovéPole 10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81</a:t>
              </a:r>
            </a:p>
          </p:txBody>
        </p:sp>
      </p:grpSp>
      <p:grpSp>
        <p:nvGrpSpPr>
          <p:cNvPr id="10246" name="Skupina 14"/>
          <p:cNvGrpSpPr>
            <a:grpSpLocks/>
          </p:cNvGrpSpPr>
          <p:nvPr/>
        </p:nvGrpSpPr>
        <p:grpSpPr bwMode="auto">
          <a:xfrm>
            <a:off x="1649413" y="1282700"/>
            <a:ext cx="2349500" cy="2146300"/>
            <a:chOff x="332994" y="926211"/>
            <a:chExt cx="2349824" cy="2146173"/>
          </a:xfrm>
        </p:grpSpPr>
        <p:pic>
          <p:nvPicPr>
            <p:cNvPr id="10251" name="Picture 4" descr="Boat Sail Sideways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32994" y="926211"/>
              <a:ext cx="2349824" cy="2146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252" name="TextovéPole 16"/>
            <p:cNvSpPr txBox="1">
              <a:spLocks noChangeArrowheads="1"/>
            </p:cNvSpPr>
            <p:nvPr/>
          </p:nvSpPr>
          <p:spPr bwMode="auto">
            <a:xfrm>
              <a:off x="1886911" y="2095975"/>
              <a:ext cx="62388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6 x 9</a:t>
              </a:r>
            </a:p>
          </p:txBody>
        </p:sp>
      </p:grpSp>
      <p:sp>
        <p:nvSpPr>
          <p:cNvPr id="10247" name="TextovéPole 17"/>
          <p:cNvSpPr txBox="1">
            <a:spLocks noChangeArrowheads="1"/>
          </p:cNvSpPr>
          <p:nvPr/>
        </p:nvSpPr>
        <p:spPr bwMode="auto">
          <a:xfrm>
            <a:off x="252413" y="455613"/>
            <a:ext cx="10560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Zakotví lodě v přístavu tak, že správným kliknutím na kotvu ji přiřadíš k plachetnici ?</a:t>
            </a: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9663113" y="1973263"/>
            <a:ext cx="1027112" cy="1319212"/>
            <a:chOff x="4953000" y="3865591"/>
            <a:chExt cx="1027176" cy="1319056"/>
          </a:xfrm>
        </p:grpSpPr>
        <p:pic>
          <p:nvPicPr>
            <p:cNvPr id="10249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250" name="TextovéPole 13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54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3.7037E-6 L -0.53542 0.169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" y="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The Amphibious Assault Ship Uss Peleliu (lha 5) Transits San Diego Bay As She Returns From A Deployment In Support Of Operation Iraqi Freedom (oif).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8" y="420688"/>
            <a:ext cx="9286875" cy="618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10658475" y="685800"/>
            <a:ext cx="1027113" cy="1319213"/>
            <a:chOff x="4953000" y="3865591"/>
            <a:chExt cx="1027176" cy="1319056"/>
          </a:xfrm>
        </p:grpSpPr>
        <p:pic>
          <p:nvPicPr>
            <p:cNvPr id="11281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82" name="TextovéPole 4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72</a:t>
              </a:r>
            </a:p>
          </p:txBody>
        </p:sp>
      </p:grp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10812463" y="3276600"/>
            <a:ext cx="1027112" cy="1319213"/>
            <a:chOff x="4953000" y="3865591"/>
            <a:chExt cx="1027176" cy="1319056"/>
          </a:xfrm>
        </p:grpSpPr>
        <p:pic>
          <p:nvPicPr>
            <p:cNvPr id="11279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80" name="TextovéPole 10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81</a:t>
              </a:r>
            </a:p>
          </p:txBody>
        </p: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9663113" y="1973263"/>
            <a:ext cx="1027112" cy="1319212"/>
            <a:chOff x="4953000" y="3865591"/>
            <a:chExt cx="1027176" cy="1319056"/>
          </a:xfrm>
        </p:grpSpPr>
        <p:pic>
          <p:nvPicPr>
            <p:cNvPr id="11277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78" name="TextovéPole 13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54</a:t>
              </a:r>
            </a:p>
          </p:txBody>
        </p:sp>
      </p:grpSp>
      <p:sp>
        <p:nvSpPr>
          <p:cNvPr id="11270" name="TextovéPole 17"/>
          <p:cNvSpPr txBox="1">
            <a:spLocks noChangeArrowheads="1"/>
          </p:cNvSpPr>
          <p:nvPr/>
        </p:nvSpPr>
        <p:spPr bwMode="auto">
          <a:xfrm>
            <a:off x="252413" y="455613"/>
            <a:ext cx="10560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Zakotví lodě v přístavu tak, že správným kliknutím na kotvu ji přiřadíš k plachetnici ?</a:t>
            </a:r>
          </a:p>
        </p:txBody>
      </p:sp>
      <p:grpSp>
        <p:nvGrpSpPr>
          <p:cNvPr id="11271" name="Skupina 18"/>
          <p:cNvGrpSpPr>
            <a:grpSpLocks/>
          </p:cNvGrpSpPr>
          <p:nvPr/>
        </p:nvGrpSpPr>
        <p:grpSpPr bwMode="auto">
          <a:xfrm>
            <a:off x="630238" y="1527175"/>
            <a:ext cx="2349500" cy="2146300"/>
            <a:chOff x="3078763" y="1834515"/>
            <a:chExt cx="2349824" cy="2146173"/>
          </a:xfrm>
        </p:grpSpPr>
        <p:pic>
          <p:nvPicPr>
            <p:cNvPr id="11275" name="Picture 4" descr="Boat Sail Sideways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078763" y="1834515"/>
              <a:ext cx="2349824" cy="2146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76" name="TextovéPole 20"/>
            <p:cNvSpPr txBox="1">
              <a:spLocks noChangeArrowheads="1"/>
            </p:cNvSpPr>
            <p:nvPr/>
          </p:nvSpPr>
          <p:spPr bwMode="auto">
            <a:xfrm>
              <a:off x="4644872" y="3059668"/>
              <a:ext cx="62388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7 x 7</a:t>
              </a:r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9872663" y="4852988"/>
            <a:ext cx="1027112" cy="1319212"/>
            <a:chOff x="4953000" y="3865591"/>
            <a:chExt cx="1027176" cy="1319056"/>
          </a:xfrm>
        </p:grpSpPr>
        <p:pic>
          <p:nvPicPr>
            <p:cNvPr id="11273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74" name="TextovéPole 7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49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3.7037E-6 L -0.6345 -0.2099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" y="-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The Amphibious Assault Ship Uss Peleliu (lha 5) Transits San Diego Bay As She Returns From A Deployment In Support Of Operation Iraqi Freedom (oif).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8" y="420688"/>
            <a:ext cx="9286875" cy="618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9872663" y="4852988"/>
            <a:ext cx="1027112" cy="1319212"/>
            <a:chOff x="4953000" y="3865591"/>
            <a:chExt cx="1027176" cy="1319056"/>
          </a:xfrm>
        </p:grpSpPr>
        <p:pic>
          <p:nvPicPr>
            <p:cNvPr id="12305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306" name="TextovéPole 7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49</a:t>
              </a:r>
            </a:p>
          </p:txBody>
        </p:sp>
      </p:grp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10812463" y="3276600"/>
            <a:ext cx="1027112" cy="1319213"/>
            <a:chOff x="4953000" y="3865591"/>
            <a:chExt cx="1027176" cy="1319056"/>
          </a:xfrm>
        </p:grpSpPr>
        <p:pic>
          <p:nvPicPr>
            <p:cNvPr id="12303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304" name="TextovéPole 10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81</a:t>
              </a:r>
            </a:p>
          </p:txBody>
        </p: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9663113" y="1973263"/>
            <a:ext cx="1027112" cy="1319212"/>
            <a:chOff x="4953000" y="3865591"/>
            <a:chExt cx="1027176" cy="1319056"/>
          </a:xfrm>
        </p:grpSpPr>
        <p:pic>
          <p:nvPicPr>
            <p:cNvPr id="12301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302" name="TextovéPole 13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54</a:t>
              </a:r>
            </a:p>
          </p:txBody>
        </p:sp>
      </p:grpSp>
      <p:sp>
        <p:nvSpPr>
          <p:cNvPr id="12294" name="TextovéPole 17"/>
          <p:cNvSpPr txBox="1">
            <a:spLocks noChangeArrowheads="1"/>
          </p:cNvSpPr>
          <p:nvPr/>
        </p:nvSpPr>
        <p:spPr bwMode="auto">
          <a:xfrm>
            <a:off x="252413" y="455613"/>
            <a:ext cx="10560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Zakotví lodě v přístavu tak, že správným kliknutím na kotvu ji přiřadíš k plachetnici ?</a:t>
            </a:r>
          </a:p>
        </p:txBody>
      </p:sp>
      <p:grpSp>
        <p:nvGrpSpPr>
          <p:cNvPr id="12295" name="Skupina 18"/>
          <p:cNvGrpSpPr>
            <a:grpSpLocks/>
          </p:cNvGrpSpPr>
          <p:nvPr/>
        </p:nvGrpSpPr>
        <p:grpSpPr bwMode="auto">
          <a:xfrm>
            <a:off x="4081463" y="1146175"/>
            <a:ext cx="2351087" cy="2146300"/>
            <a:chOff x="332994" y="3867530"/>
            <a:chExt cx="2349824" cy="2146173"/>
          </a:xfrm>
        </p:grpSpPr>
        <p:pic>
          <p:nvPicPr>
            <p:cNvPr id="12299" name="Picture 4" descr="Boat Sail Sideways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32994" y="3867530"/>
              <a:ext cx="2349824" cy="2146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300" name="TextovéPole 20"/>
            <p:cNvSpPr txBox="1">
              <a:spLocks noChangeArrowheads="1"/>
            </p:cNvSpPr>
            <p:nvPr/>
          </p:nvSpPr>
          <p:spPr bwMode="auto">
            <a:xfrm>
              <a:off x="1886911" y="5053774"/>
              <a:ext cx="62388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8 x 9</a:t>
              </a:r>
            </a:p>
          </p:txBody>
        </p:sp>
      </p:grp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10658475" y="685800"/>
            <a:ext cx="1027113" cy="1319213"/>
            <a:chOff x="4953000" y="3865591"/>
            <a:chExt cx="1027176" cy="1319056"/>
          </a:xfrm>
        </p:grpSpPr>
        <p:pic>
          <p:nvPicPr>
            <p:cNvPr id="12297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298" name="TextovéPole 4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72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4.81481E-6 L -0.41628 0.3412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The Amphibious Assault Ship Uss Peleliu (lha 5) Transits San Diego Bay As She Returns From A Deployment In Support Of Operation Iraqi Freedom (oif).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225" y="547688"/>
            <a:ext cx="9285288" cy="618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10658475" y="685800"/>
            <a:ext cx="1027113" cy="1319213"/>
            <a:chOff x="4953000" y="3865591"/>
            <a:chExt cx="1027176" cy="1319056"/>
          </a:xfrm>
        </p:grpSpPr>
        <p:pic>
          <p:nvPicPr>
            <p:cNvPr id="13329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30" name="TextovéPole 4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72</a:t>
              </a:r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9872663" y="4852988"/>
            <a:ext cx="1027112" cy="1319212"/>
            <a:chOff x="4953000" y="3865591"/>
            <a:chExt cx="1027176" cy="1319056"/>
          </a:xfrm>
        </p:grpSpPr>
        <p:pic>
          <p:nvPicPr>
            <p:cNvPr id="13327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28" name="TextovéPole 7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49</a:t>
              </a:r>
            </a:p>
          </p:txBody>
        </p: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9739313" y="1973263"/>
            <a:ext cx="1027112" cy="1319212"/>
            <a:chOff x="4953000" y="3865591"/>
            <a:chExt cx="1027176" cy="1319056"/>
          </a:xfrm>
        </p:grpSpPr>
        <p:pic>
          <p:nvPicPr>
            <p:cNvPr id="13325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26" name="TextovéPole 13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54</a:t>
              </a:r>
            </a:p>
          </p:txBody>
        </p:sp>
      </p:grpSp>
      <p:sp>
        <p:nvSpPr>
          <p:cNvPr id="13318" name="TextovéPole 17"/>
          <p:cNvSpPr txBox="1">
            <a:spLocks noChangeArrowheads="1"/>
          </p:cNvSpPr>
          <p:nvPr/>
        </p:nvSpPr>
        <p:spPr bwMode="auto">
          <a:xfrm>
            <a:off x="252413" y="455613"/>
            <a:ext cx="10560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Zakotví lodě v přístavu tak, že správným kliknutím na kotvu ji přiřadíš k plachetnici ?</a:t>
            </a:r>
          </a:p>
        </p:txBody>
      </p:sp>
      <p:grpSp>
        <p:nvGrpSpPr>
          <p:cNvPr id="13319" name="Skupina 18"/>
          <p:cNvGrpSpPr>
            <a:grpSpLocks/>
          </p:cNvGrpSpPr>
          <p:nvPr/>
        </p:nvGrpSpPr>
        <p:grpSpPr bwMode="auto">
          <a:xfrm>
            <a:off x="4054475" y="1411288"/>
            <a:ext cx="2349500" cy="2146300"/>
            <a:chOff x="332994" y="3867530"/>
            <a:chExt cx="2349824" cy="2146173"/>
          </a:xfrm>
        </p:grpSpPr>
        <p:pic>
          <p:nvPicPr>
            <p:cNvPr id="13323" name="Picture 4" descr="Boat Sail Sideways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32994" y="3867530"/>
              <a:ext cx="2349824" cy="2146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24" name="TextovéPole 20"/>
            <p:cNvSpPr txBox="1">
              <a:spLocks noChangeArrowheads="1"/>
            </p:cNvSpPr>
            <p:nvPr/>
          </p:nvSpPr>
          <p:spPr bwMode="auto">
            <a:xfrm>
              <a:off x="1886911" y="5053774"/>
              <a:ext cx="62388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9 x 9</a:t>
              </a:r>
            </a:p>
          </p:txBody>
        </p:sp>
      </p:grp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10812463" y="3276600"/>
            <a:ext cx="1027112" cy="1319213"/>
            <a:chOff x="4953000" y="3865591"/>
            <a:chExt cx="1027176" cy="1319056"/>
          </a:xfrm>
        </p:grpSpPr>
        <p:pic>
          <p:nvPicPr>
            <p:cNvPr id="13321" name="Picture 2" descr="Blue Ancho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53000" y="3865591"/>
              <a:ext cx="1027176" cy="1255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22" name="TextovéPole 10"/>
            <p:cNvSpPr txBox="1">
              <a:spLocks noChangeArrowheads="1"/>
            </p:cNvSpPr>
            <p:nvPr/>
          </p:nvSpPr>
          <p:spPr bwMode="auto">
            <a:xfrm>
              <a:off x="5257236" y="4815315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81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2.59259E-6 L -0.4155 0.014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625475" y="204788"/>
            <a:ext cx="109410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Překresli si do notesu zadaný úkol a doplň do prázdných rámečků čísla, která tam patří.</a:t>
            </a:r>
          </a:p>
          <a:p>
            <a:r>
              <a:rPr lang="cs-CZ" sz="2400"/>
              <a:t>Kontrolu si poveď kliknutím na černý obdélník.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58850" y="1527175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58850" y="3368675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58850" y="5334000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49775" y="1233488"/>
            <a:ext cx="1136650" cy="5508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5175" y="2149475"/>
            <a:ext cx="1136650" cy="55086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5175" y="3125788"/>
            <a:ext cx="1136650" cy="5508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5175" y="4067175"/>
            <a:ext cx="1136650" cy="55086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5175" y="4991100"/>
            <a:ext cx="1136650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75175" y="5915025"/>
            <a:ext cx="1136650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385175" y="1527175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85175" y="3333750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385175" y="5334000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6" name="Přímá spojnice se šipkou 15"/>
          <p:cNvCxnSpPr>
            <a:stCxn id="3" idx="3"/>
            <a:endCxn id="6" idx="1"/>
          </p:cNvCxnSpPr>
          <p:nvPr/>
        </p:nvCxnSpPr>
        <p:spPr>
          <a:xfrm flipV="1">
            <a:off x="2095500" y="1508125"/>
            <a:ext cx="2454275" cy="2936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3"/>
            <a:endCxn id="12" idx="1"/>
          </p:cNvCxnSpPr>
          <p:nvPr/>
        </p:nvCxnSpPr>
        <p:spPr>
          <a:xfrm>
            <a:off x="5686425" y="1508125"/>
            <a:ext cx="2698750" cy="2936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3" idx="3"/>
            <a:endCxn id="11" idx="1"/>
          </p:cNvCxnSpPr>
          <p:nvPr/>
        </p:nvCxnSpPr>
        <p:spPr>
          <a:xfrm>
            <a:off x="2095500" y="1801813"/>
            <a:ext cx="2479675" cy="438785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4" idx="3"/>
            <a:endCxn id="7" idx="1"/>
          </p:cNvCxnSpPr>
          <p:nvPr/>
        </p:nvCxnSpPr>
        <p:spPr>
          <a:xfrm flipV="1">
            <a:off x="2095500" y="2424113"/>
            <a:ext cx="2479675" cy="12192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4" idx="3"/>
            <a:endCxn id="8" idx="1"/>
          </p:cNvCxnSpPr>
          <p:nvPr/>
        </p:nvCxnSpPr>
        <p:spPr>
          <a:xfrm flipV="1">
            <a:off x="2095500" y="3400425"/>
            <a:ext cx="2479675" cy="2428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7" idx="3"/>
          </p:cNvCxnSpPr>
          <p:nvPr/>
        </p:nvCxnSpPr>
        <p:spPr>
          <a:xfrm flipV="1">
            <a:off x="5711825" y="1952625"/>
            <a:ext cx="2673350" cy="4714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8" idx="3"/>
            <a:endCxn id="13" idx="1"/>
          </p:cNvCxnSpPr>
          <p:nvPr/>
        </p:nvCxnSpPr>
        <p:spPr>
          <a:xfrm>
            <a:off x="5711825" y="3400425"/>
            <a:ext cx="2673350" cy="20955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5" idx="3"/>
            <a:endCxn id="9" idx="1"/>
          </p:cNvCxnSpPr>
          <p:nvPr/>
        </p:nvCxnSpPr>
        <p:spPr>
          <a:xfrm flipV="1">
            <a:off x="2095500" y="4341813"/>
            <a:ext cx="2479675" cy="126682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5" idx="3"/>
            <a:endCxn id="10" idx="1"/>
          </p:cNvCxnSpPr>
          <p:nvPr/>
        </p:nvCxnSpPr>
        <p:spPr>
          <a:xfrm flipV="1">
            <a:off x="2095500" y="5265738"/>
            <a:ext cx="2479675" cy="3429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9" idx="3"/>
            <a:endCxn id="13" idx="1"/>
          </p:cNvCxnSpPr>
          <p:nvPr/>
        </p:nvCxnSpPr>
        <p:spPr>
          <a:xfrm flipV="1">
            <a:off x="5711825" y="3609975"/>
            <a:ext cx="2673350" cy="73183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0" idx="3"/>
            <a:endCxn id="14" idx="1"/>
          </p:cNvCxnSpPr>
          <p:nvPr/>
        </p:nvCxnSpPr>
        <p:spPr>
          <a:xfrm>
            <a:off x="5711825" y="5265738"/>
            <a:ext cx="2673350" cy="3429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stCxn id="11" idx="3"/>
            <a:endCxn id="14" idx="1"/>
          </p:cNvCxnSpPr>
          <p:nvPr/>
        </p:nvCxnSpPr>
        <p:spPr>
          <a:xfrm flipV="1">
            <a:off x="5711825" y="5608638"/>
            <a:ext cx="2673350" cy="58102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63" name="TextovéPole 38"/>
          <p:cNvSpPr txBox="1">
            <a:spLocks noChangeArrowheads="1"/>
          </p:cNvSpPr>
          <p:nvPr/>
        </p:nvSpPr>
        <p:spPr bwMode="auto">
          <a:xfrm>
            <a:off x="1270000" y="5378450"/>
            <a:ext cx="47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8x</a:t>
            </a:r>
          </a:p>
        </p:txBody>
      </p:sp>
      <p:sp>
        <p:nvSpPr>
          <p:cNvPr id="14364" name="TextovéPole 39"/>
          <p:cNvSpPr txBox="1">
            <a:spLocks noChangeArrowheads="1"/>
          </p:cNvSpPr>
          <p:nvPr/>
        </p:nvSpPr>
        <p:spPr bwMode="auto">
          <a:xfrm>
            <a:off x="1270000" y="3413125"/>
            <a:ext cx="47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7x</a:t>
            </a:r>
          </a:p>
        </p:txBody>
      </p:sp>
      <p:sp>
        <p:nvSpPr>
          <p:cNvPr id="14365" name="TextovéPole 40"/>
          <p:cNvSpPr txBox="1">
            <a:spLocks noChangeArrowheads="1"/>
          </p:cNvSpPr>
          <p:nvPr/>
        </p:nvSpPr>
        <p:spPr bwMode="auto">
          <a:xfrm>
            <a:off x="1270000" y="1571625"/>
            <a:ext cx="47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6x</a:t>
            </a:r>
          </a:p>
        </p:txBody>
      </p:sp>
      <p:sp>
        <p:nvSpPr>
          <p:cNvPr id="14366" name="TextovéPole 42"/>
          <p:cNvSpPr txBox="1">
            <a:spLocks noChangeArrowheads="1"/>
          </p:cNvSpPr>
          <p:nvPr/>
        </p:nvSpPr>
        <p:spPr bwMode="auto">
          <a:xfrm>
            <a:off x="8686800" y="3368675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56</a:t>
            </a:r>
          </a:p>
        </p:txBody>
      </p:sp>
      <p:sp>
        <p:nvSpPr>
          <p:cNvPr id="14367" name="TextovéPole 43"/>
          <p:cNvSpPr txBox="1">
            <a:spLocks noChangeArrowheads="1"/>
          </p:cNvSpPr>
          <p:nvPr/>
        </p:nvSpPr>
        <p:spPr bwMode="auto">
          <a:xfrm>
            <a:off x="8686800" y="1558925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42</a:t>
            </a:r>
          </a:p>
        </p:txBody>
      </p:sp>
      <p:sp>
        <p:nvSpPr>
          <p:cNvPr id="14368" name="TextovéPole 44"/>
          <p:cNvSpPr txBox="1">
            <a:spLocks noChangeArrowheads="1"/>
          </p:cNvSpPr>
          <p:nvPr/>
        </p:nvSpPr>
        <p:spPr bwMode="auto">
          <a:xfrm>
            <a:off x="4948238" y="50514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874713" y="-258763"/>
            <a:ext cx="59959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/>
          </a:p>
          <a:p>
            <a:r>
              <a:rPr lang="cs-CZ" sz="2400"/>
              <a:t>Kontrolu si poveď kliknutím na černý obdélník.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58850" y="1527175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58850" y="3368675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58850" y="5334000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49775" y="1233488"/>
            <a:ext cx="1136650" cy="5508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5175" y="2149475"/>
            <a:ext cx="1136650" cy="55086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5175" y="3125788"/>
            <a:ext cx="1136650" cy="5508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5175" y="4067175"/>
            <a:ext cx="1136650" cy="55086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5175" y="4991100"/>
            <a:ext cx="1136650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75175" y="5915025"/>
            <a:ext cx="1136650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385175" y="1527175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85175" y="3333750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385175" y="5334000"/>
            <a:ext cx="1136650" cy="5508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6" name="Přímá spojnice se šipkou 15"/>
          <p:cNvCxnSpPr>
            <a:stCxn id="3" idx="3"/>
            <a:endCxn id="6" idx="1"/>
          </p:cNvCxnSpPr>
          <p:nvPr/>
        </p:nvCxnSpPr>
        <p:spPr>
          <a:xfrm flipV="1">
            <a:off x="2095500" y="1508125"/>
            <a:ext cx="2454275" cy="2936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3"/>
            <a:endCxn id="12" idx="1"/>
          </p:cNvCxnSpPr>
          <p:nvPr/>
        </p:nvCxnSpPr>
        <p:spPr>
          <a:xfrm>
            <a:off x="5686425" y="1508125"/>
            <a:ext cx="2698750" cy="2936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3" idx="3"/>
            <a:endCxn id="11" idx="1"/>
          </p:cNvCxnSpPr>
          <p:nvPr/>
        </p:nvCxnSpPr>
        <p:spPr>
          <a:xfrm>
            <a:off x="2095500" y="1801813"/>
            <a:ext cx="2479675" cy="438785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4" idx="3"/>
            <a:endCxn id="7" idx="1"/>
          </p:cNvCxnSpPr>
          <p:nvPr/>
        </p:nvCxnSpPr>
        <p:spPr>
          <a:xfrm flipV="1">
            <a:off x="2095500" y="2424113"/>
            <a:ext cx="2479675" cy="12192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4" idx="3"/>
            <a:endCxn id="8" idx="1"/>
          </p:cNvCxnSpPr>
          <p:nvPr/>
        </p:nvCxnSpPr>
        <p:spPr>
          <a:xfrm flipV="1">
            <a:off x="2095500" y="3400425"/>
            <a:ext cx="2479675" cy="2428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7" idx="3"/>
          </p:cNvCxnSpPr>
          <p:nvPr/>
        </p:nvCxnSpPr>
        <p:spPr>
          <a:xfrm flipV="1">
            <a:off x="5711825" y="1952625"/>
            <a:ext cx="2673350" cy="4714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8" idx="3"/>
            <a:endCxn id="13" idx="1"/>
          </p:cNvCxnSpPr>
          <p:nvPr/>
        </p:nvCxnSpPr>
        <p:spPr>
          <a:xfrm>
            <a:off x="5711825" y="3400425"/>
            <a:ext cx="2673350" cy="20955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5" idx="3"/>
            <a:endCxn id="9" idx="1"/>
          </p:cNvCxnSpPr>
          <p:nvPr/>
        </p:nvCxnSpPr>
        <p:spPr>
          <a:xfrm flipV="1">
            <a:off x="2095500" y="4341813"/>
            <a:ext cx="2479675" cy="126682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5" idx="3"/>
            <a:endCxn id="10" idx="1"/>
          </p:cNvCxnSpPr>
          <p:nvPr/>
        </p:nvCxnSpPr>
        <p:spPr>
          <a:xfrm flipV="1">
            <a:off x="2095500" y="5265738"/>
            <a:ext cx="2479675" cy="3429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9" idx="3"/>
            <a:endCxn id="13" idx="1"/>
          </p:cNvCxnSpPr>
          <p:nvPr/>
        </p:nvCxnSpPr>
        <p:spPr>
          <a:xfrm flipV="1">
            <a:off x="5711825" y="3609975"/>
            <a:ext cx="2673350" cy="73183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0" idx="3"/>
            <a:endCxn id="14" idx="1"/>
          </p:cNvCxnSpPr>
          <p:nvPr/>
        </p:nvCxnSpPr>
        <p:spPr>
          <a:xfrm>
            <a:off x="5711825" y="5265738"/>
            <a:ext cx="2673350" cy="3429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stCxn id="11" idx="3"/>
            <a:endCxn id="14" idx="1"/>
          </p:cNvCxnSpPr>
          <p:nvPr/>
        </p:nvCxnSpPr>
        <p:spPr>
          <a:xfrm flipV="1">
            <a:off x="5711825" y="5608638"/>
            <a:ext cx="2673350" cy="58102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87" name="TextovéPole 38"/>
          <p:cNvSpPr txBox="1">
            <a:spLocks noChangeArrowheads="1"/>
          </p:cNvSpPr>
          <p:nvPr/>
        </p:nvSpPr>
        <p:spPr bwMode="auto">
          <a:xfrm>
            <a:off x="1270000" y="5378450"/>
            <a:ext cx="47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8x</a:t>
            </a:r>
          </a:p>
        </p:txBody>
      </p:sp>
      <p:sp>
        <p:nvSpPr>
          <p:cNvPr id="15388" name="TextovéPole 39"/>
          <p:cNvSpPr txBox="1">
            <a:spLocks noChangeArrowheads="1"/>
          </p:cNvSpPr>
          <p:nvPr/>
        </p:nvSpPr>
        <p:spPr bwMode="auto">
          <a:xfrm>
            <a:off x="1270000" y="3413125"/>
            <a:ext cx="47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7x</a:t>
            </a:r>
          </a:p>
        </p:txBody>
      </p:sp>
      <p:sp>
        <p:nvSpPr>
          <p:cNvPr id="15389" name="TextovéPole 40"/>
          <p:cNvSpPr txBox="1">
            <a:spLocks noChangeArrowheads="1"/>
          </p:cNvSpPr>
          <p:nvPr/>
        </p:nvSpPr>
        <p:spPr bwMode="auto">
          <a:xfrm>
            <a:off x="1270000" y="1571625"/>
            <a:ext cx="47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6x</a:t>
            </a:r>
          </a:p>
        </p:txBody>
      </p:sp>
      <p:sp>
        <p:nvSpPr>
          <p:cNvPr id="15390" name="TextovéPole 42"/>
          <p:cNvSpPr txBox="1">
            <a:spLocks noChangeArrowheads="1"/>
          </p:cNvSpPr>
          <p:nvPr/>
        </p:nvSpPr>
        <p:spPr bwMode="auto">
          <a:xfrm>
            <a:off x="8686800" y="3368675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56</a:t>
            </a:r>
          </a:p>
        </p:txBody>
      </p:sp>
      <p:sp>
        <p:nvSpPr>
          <p:cNvPr id="15391" name="TextovéPole 43"/>
          <p:cNvSpPr txBox="1">
            <a:spLocks noChangeArrowheads="1"/>
          </p:cNvSpPr>
          <p:nvPr/>
        </p:nvSpPr>
        <p:spPr bwMode="auto">
          <a:xfrm>
            <a:off x="8686800" y="1558925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42</a:t>
            </a:r>
          </a:p>
        </p:txBody>
      </p:sp>
      <p:sp>
        <p:nvSpPr>
          <p:cNvPr id="15392" name="TextovéPole 44"/>
          <p:cNvSpPr txBox="1">
            <a:spLocks noChangeArrowheads="1"/>
          </p:cNvSpPr>
          <p:nvPr/>
        </p:nvSpPr>
        <p:spPr bwMode="auto">
          <a:xfrm>
            <a:off x="4948238" y="50514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</a:t>
            </a:r>
          </a:p>
        </p:txBody>
      </p:sp>
      <p:sp>
        <p:nvSpPr>
          <p:cNvPr id="15393" name="TextovéPole 14"/>
          <p:cNvSpPr txBox="1">
            <a:spLocks noChangeArrowheads="1"/>
          </p:cNvSpPr>
          <p:nvPr/>
        </p:nvSpPr>
        <p:spPr bwMode="auto">
          <a:xfrm>
            <a:off x="4960938" y="12700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5394" name="TextovéPole 16"/>
          <p:cNvSpPr txBox="1">
            <a:spLocks noChangeArrowheads="1"/>
          </p:cNvSpPr>
          <p:nvPr/>
        </p:nvSpPr>
        <p:spPr bwMode="auto">
          <a:xfrm>
            <a:off x="4973638" y="5959475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5395" name="TextovéPole 36"/>
          <p:cNvSpPr txBox="1">
            <a:spLocks noChangeArrowheads="1"/>
          </p:cNvSpPr>
          <p:nvPr/>
        </p:nvSpPr>
        <p:spPr bwMode="auto">
          <a:xfrm>
            <a:off x="8686800" y="537845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15396" name="TextovéPole 41"/>
          <p:cNvSpPr txBox="1">
            <a:spLocks noChangeArrowheads="1"/>
          </p:cNvSpPr>
          <p:nvPr/>
        </p:nvSpPr>
        <p:spPr bwMode="auto">
          <a:xfrm>
            <a:off x="4973638" y="41116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5397" name="TextovéPole 45"/>
          <p:cNvSpPr txBox="1">
            <a:spLocks noChangeArrowheads="1"/>
          </p:cNvSpPr>
          <p:nvPr/>
        </p:nvSpPr>
        <p:spPr bwMode="auto">
          <a:xfrm>
            <a:off x="4973638" y="31496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5398" name="TextovéPole 46"/>
          <p:cNvSpPr txBox="1">
            <a:spLocks noChangeArrowheads="1"/>
          </p:cNvSpPr>
          <p:nvPr/>
        </p:nvSpPr>
        <p:spPr bwMode="auto">
          <a:xfrm>
            <a:off x="4973638" y="22034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07988" y="852488"/>
            <a:ext cx="11425237" cy="58054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484188" y="381000"/>
            <a:ext cx="11563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 Vybarvi pole, která obsahují násobky </a:t>
            </a:r>
            <a:r>
              <a:rPr lang="cs-CZ" sz="2400">
                <a:solidFill>
                  <a:srgbClr val="FF0000"/>
                </a:solidFill>
              </a:rPr>
              <a:t>osmi</a:t>
            </a:r>
            <a:r>
              <a:rPr lang="cs-CZ" sz="2400"/>
              <a:t> . Proveď si kontrolu kliknutím na černý obdélník.</a:t>
            </a:r>
            <a:endParaRPr lang="cs-CZ" sz="2400">
              <a:solidFill>
                <a:srgbClr val="00B0F0"/>
              </a:solidFill>
            </a:endParaRPr>
          </a:p>
        </p:txBody>
      </p:sp>
      <p:grpSp>
        <p:nvGrpSpPr>
          <p:cNvPr id="16387" name="Skupina 4"/>
          <p:cNvGrpSpPr>
            <a:grpSpLocks/>
          </p:cNvGrpSpPr>
          <p:nvPr/>
        </p:nvGrpSpPr>
        <p:grpSpPr bwMode="auto">
          <a:xfrm>
            <a:off x="904875" y="960438"/>
            <a:ext cx="1023938" cy="658812"/>
            <a:chOff x="658368" y="868680"/>
            <a:chExt cx="1024128" cy="658368"/>
          </a:xfrm>
        </p:grpSpPr>
        <p:sp>
          <p:nvSpPr>
            <p:cNvPr id="3" name="Obdélník 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512" name="TextovéPole 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22</a:t>
              </a:r>
            </a:p>
          </p:txBody>
        </p:sp>
      </p:grpSp>
      <p:grpSp>
        <p:nvGrpSpPr>
          <p:cNvPr id="16388" name="Skupina 5"/>
          <p:cNvGrpSpPr>
            <a:grpSpLocks/>
          </p:cNvGrpSpPr>
          <p:nvPr/>
        </p:nvGrpSpPr>
        <p:grpSpPr bwMode="auto">
          <a:xfrm>
            <a:off x="1928813" y="960438"/>
            <a:ext cx="1023937" cy="658812"/>
            <a:chOff x="658368" y="868680"/>
            <a:chExt cx="1024128" cy="658368"/>
          </a:xfrm>
        </p:grpSpPr>
        <p:sp>
          <p:nvSpPr>
            <p:cNvPr id="7" name="Obdélník 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510" name="TextovéPole 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13</a:t>
              </a:r>
            </a:p>
          </p:txBody>
        </p:sp>
      </p:grpSp>
      <p:grpSp>
        <p:nvGrpSpPr>
          <p:cNvPr id="16389" name="Skupina 8"/>
          <p:cNvGrpSpPr>
            <a:grpSpLocks/>
          </p:cNvGrpSpPr>
          <p:nvPr/>
        </p:nvGrpSpPr>
        <p:grpSpPr bwMode="auto">
          <a:xfrm>
            <a:off x="5002213" y="960438"/>
            <a:ext cx="1023937" cy="658812"/>
            <a:chOff x="658368" y="868680"/>
            <a:chExt cx="1024128" cy="658368"/>
          </a:xfrm>
        </p:grpSpPr>
        <p:sp>
          <p:nvSpPr>
            <p:cNvPr id="10" name="Obdélník 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508" name="TextovéPole 1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8066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1000</a:t>
              </a:r>
            </a:p>
          </p:txBody>
        </p:sp>
      </p:grpSp>
      <p:grpSp>
        <p:nvGrpSpPr>
          <p:cNvPr id="16390" name="Skupina 11"/>
          <p:cNvGrpSpPr>
            <a:grpSpLocks/>
          </p:cNvGrpSpPr>
          <p:nvPr/>
        </p:nvGrpSpPr>
        <p:grpSpPr bwMode="auto">
          <a:xfrm>
            <a:off x="2952750" y="960438"/>
            <a:ext cx="1025525" cy="658812"/>
            <a:chOff x="658368" y="868680"/>
            <a:chExt cx="1024128" cy="658368"/>
          </a:xfrm>
        </p:grpSpPr>
        <p:sp>
          <p:nvSpPr>
            <p:cNvPr id="13" name="Obdélník 1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506" name="TextovéPole 1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82</a:t>
              </a:r>
            </a:p>
          </p:txBody>
        </p:sp>
      </p:grpSp>
      <p:grpSp>
        <p:nvGrpSpPr>
          <p:cNvPr id="16391" name="Skupina 15"/>
          <p:cNvGrpSpPr>
            <a:grpSpLocks/>
          </p:cNvGrpSpPr>
          <p:nvPr/>
        </p:nvGrpSpPr>
        <p:grpSpPr bwMode="auto">
          <a:xfrm>
            <a:off x="3978275" y="960438"/>
            <a:ext cx="1023938" cy="658812"/>
            <a:chOff x="658368" y="868680"/>
            <a:chExt cx="1024128" cy="658368"/>
          </a:xfrm>
        </p:grpSpPr>
        <p:sp>
          <p:nvSpPr>
            <p:cNvPr id="17" name="Obdélník 1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504" name="TextovéPole 1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32</a:t>
              </a:r>
            </a:p>
          </p:txBody>
        </p:sp>
      </p:grpSp>
      <p:grpSp>
        <p:nvGrpSpPr>
          <p:cNvPr id="16392" name="Skupina 19"/>
          <p:cNvGrpSpPr>
            <a:grpSpLocks/>
          </p:cNvGrpSpPr>
          <p:nvPr/>
        </p:nvGrpSpPr>
        <p:grpSpPr bwMode="auto">
          <a:xfrm>
            <a:off x="889000" y="1660525"/>
            <a:ext cx="1023938" cy="657225"/>
            <a:chOff x="658368" y="868680"/>
            <a:chExt cx="1024128" cy="658368"/>
          </a:xfrm>
        </p:grpSpPr>
        <p:sp>
          <p:nvSpPr>
            <p:cNvPr id="21" name="Obdélník 2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502" name="TextovéPole 2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11</a:t>
              </a:r>
            </a:p>
          </p:txBody>
        </p:sp>
      </p:grpSp>
      <p:grpSp>
        <p:nvGrpSpPr>
          <p:cNvPr id="16393" name="Skupina 22"/>
          <p:cNvGrpSpPr>
            <a:grpSpLocks/>
          </p:cNvGrpSpPr>
          <p:nvPr/>
        </p:nvGrpSpPr>
        <p:grpSpPr bwMode="auto">
          <a:xfrm>
            <a:off x="1912938" y="1660525"/>
            <a:ext cx="1023937" cy="657225"/>
            <a:chOff x="658368" y="868680"/>
            <a:chExt cx="1024128" cy="658368"/>
          </a:xfrm>
        </p:grpSpPr>
        <p:sp>
          <p:nvSpPr>
            <p:cNvPr id="24" name="Obdélník 2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500" name="TextovéPole 2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29</a:t>
              </a:r>
            </a:p>
          </p:txBody>
        </p:sp>
      </p:grpSp>
      <p:grpSp>
        <p:nvGrpSpPr>
          <p:cNvPr id="16394" name="Skupina 25"/>
          <p:cNvGrpSpPr>
            <a:grpSpLocks/>
          </p:cNvGrpSpPr>
          <p:nvPr/>
        </p:nvGrpSpPr>
        <p:grpSpPr bwMode="auto">
          <a:xfrm>
            <a:off x="4984750" y="1660525"/>
            <a:ext cx="1023938" cy="657225"/>
            <a:chOff x="658368" y="868680"/>
            <a:chExt cx="1024128" cy="658368"/>
          </a:xfrm>
        </p:grpSpPr>
        <p:sp>
          <p:nvSpPr>
            <p:cNvPr id="27" name="Obdélník 2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98" name="TextovéPole 2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65114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120</a:t>
              </a:r>
            </a:p>
          </p:txBody>
        </p:sp>
      </p:grpSp>
      <p:grpSp>
        <p:nvGrpSpPr>
          <p:cNvPr id="16395" name="Skupina 28"/>
          <p:cNvGrpSpPr>
            <a:grpSpLocks/>
          </p:cNvGrpSpPr>
          <p:nvPr/>
        </p:nvGrpSpPr>
        <p:grpSpPr bwMode="auto">
          <a:xfrm>
            <a:off x="2936875" y="1660525"/>
            <a:ext cx="1023938" cy="657225"/>
            <a:chOff x="658368" y="868680"/>
            <a:chExt cx="1024128" cy="658368"/>
          </a:xfrm>
        </p:grpSpPr>
        <p:sp>
          <p:nvSpPr>
            <p:cNvPr id="30" name="Obdélník 2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96" name="TextovéPole 3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18</a:t>
              </a:r>
            </a:p>
          </p:txBody>
        </p:sp>
      </p:grpSp>
      <p:grpSp>
        <p:nvGrpSpPr>
          <p:cNvPr id="16396" name="Skupina 31"/>
          <p:cNvGrpSpPr>
            <a:grpSpLocks/>
          </p:cNvGrpSpPr>
          <p:nvPr/>
        </p:nvGrpSpPr>
        <p:grpSpPr bwMode="auto">
          <a:xfrm>
            <a:off x="3960813" y="1660525"/>
            <a:ext cx="1023937" cy="657225"/>
            <a:chOff x="658368" y="868680"/>
            <a:chExt cx="1024128" cy="658368"/>
          </a:xfrm>
        </p:grpSpPr>
        <p:sp>
          <p:nvSpPr>
            <p:cNvPr id="33" name="Obdélník 3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94" name="TextovéPole 3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54</a:t>
              </a:r>
            </a:p>
          </p:txBody>
        </p:sp>
      </p:grpSp>
      <p:grpSp>
        <p:nvGrpSpPr>
          <p:cNvPr id="16397" name="Skupina 35"/>
          <p:cNvGrpSpPr>
            <a:grpSpLocks/>
          </p:cNvGrpSpPr>
          <p:nvPr/>
        </p:nvGrpSpPr>
        <p:grpSpPr bwMode="auto">
          <a:xfrm>
            <a:off x="893763" y="2344738"/>
            <a:ext cx="1023937" cy="657225"/>
            <a:chOff x="658368" y="868680"/>
            <a:chExt cx="1024128" cy="658368"/>
          </a:xfrm>
        </p:grpSpPr>
        <p:sp>
          <p:nvSpPr>
            <p:cNvPr id="37" name="Obdélník 3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92" name="TextovéPole 3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33</a:t>
              </a:r>
            </a:p>
          </p:txBody>
        </p:sp>
      </p:grpSp>
      <p:grpSp>
        <p:nvGrpSpPr>
          <p:cNvPr id="16398" name="Skupina 38"/>
          <p:cNvGrpSpPr>
            <a:grpSpLocks/>
          </p:cNvGrpSpPr>
          <p:nvPr/>
        </p:nvGrpSpPr>
        <p:grpSpPr bwMode="auto">
          <a:xfrm>
            <a:off x="1917700" y="2344738"/>
            <a:ext cx="1023938" cy="657225"/>
            <a:chOff x="658368" y="868680"/>
            <a:chExt cx="1024128" cy="658368"/>
          </a:xfrm>
        </p:grpSpPr>
        <p:sp>
          <p:nvSpPr>
            <p:cNvPr id="40" name="Obdélník 3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90" name="TextovéPole 4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</a:t>
              </a:r>
            </a:p>
          </p:txBody>
        </p:sp>
      </p:grpSp>
      <p:grpSp>
        <p:nvGrpSpPr>
          <p:cNvPr id="16399" name="Skupina 41"/>
          <p:cNvGrpSpPr>
            <a:grpSpLocks/>
          </p:cNvGrpSpPr>
          <p:nvPr/>
        </p:nvGrpSpPr>
        <p:grpSpPr bwMode="auto">
          <a:xfrm>
            <a:off x="4989513" y="2344738"/>
            <a:ext cx="1023937" cy="657225"/>
            <a:chOff x="658368" y="868680"/>
            <a:chExt cx="1024128" cy="658368"/>
          </a:xfrm>
        </p:grpSpPr>
        <p:sp>
          <p:nvSpPr>
            <p:cNvPr id="43" name="Obdélník 4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88" name="TextovéPole 4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19</a:t>
              </a:r>
            </a:p>
          </p:txBody>
        </p:sp>
      </p:grpSp>
      <p:grpSp>
        <p:nvGrpSpPr>
          <p:cNvPr id="16400" name="Skupina 44"/>
          <p:cNvGrpSpPr>
            <a:grpSpLocks/>
          </p:cNvGrpSpPr>
          <p:nvPr/>
        </p:nvGrpSpPr>
        <p:grpSpPr bwMode="auto">
          <a:xfrm>
            <a:off x="2941638" y="2344738"/>
            <a:ext cx="1023937" cy="657225"/>
            <a:chOff x="658368" y="868680"/>
            <a:chExt cx="1024128" cy="658368"/>
          </a:xfrm>
        </p:grpSpPr>
        <p:sp>
          <p:nvSpPr>
            <p:cNvPr id="46" name="Obdélník 4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86" name="TextovéPole 4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14</a:t>
              </a:r>
            </a:p>
          </p:txBody>
        </p:sp>
      </p:grpSp>
      <p:grpSp>
        <p:nvGrpSpPr>
          <p:cNvPr id="16401" name="Skupina 47"/>
          <p:cNvGrpSpPr>
            <a:grpSpLocks/>
          </p:cNvGrpSpPr>
          <p:nvPr/>
        </p:nvGrpSpPr>
        <p:grpSpPr bwMode="auto">
          <a:xfrm>
            <a:off x="3965575" y="2344738"/>
            <a:ext cx="1023938" cy="657225"/>
            <a:chOff x="658368" y="868680"/>
            <a:chExt cx="1024128" cy="658368"/>
          </a:xfrm>
        </p:grpSpPr>
        <p:sp>
          <p:nvSpPr>
            <p:cNvPr id="49" name="Obdélník 4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84" name="TextovéPole 4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16</a:t>
              </a:r>
            </a:p>
          </p:txBody>
        </p:sp>
      </p:grpSp>
      <p:grpSp>
        <p:nvGrpSpPr>
          <p:cNvPr id="16402" name="Skupina 51"/>
          <p:cNvGrpSpPr>
            <a:grpSpLocks/>
          </p:cNvGrpSpPr>
          <p:nvPr/>
        </p:nvGrpSpPr>
        <p:grpSpPr bwMode="auto">
          <a:xfrm>
            <a:off x="904875" y="3021013"/>
            <a:ext cx="1023938" cy="658812"/>
            <a:chOff x="658368" y="868680"/>
            <a:chExt cx="1024128" cy="658368"/>
          </a:xfrm>
        </p:grpSpPr>
        <p:sp>
          <p:nvSpPr>
            <p:cNvPr id="53" name="Obdélník 5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82" name="TextovéPole 5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64</a:t>
              </a:r>
            </a:p>
          </p:txBody>
        </p:sp>
      </p:grpSp>
      <p:grpSp>
        <p:nvGrpSpPr>
          <p:cNvPr id="16403" name="Skupina 54"/>
          <p:cNvGrpSpPr>
            <a:grpSpLocks/>
          </p:cNvGrpSpPr>
          <p:nvPr/>
        </p:nvGrpSpPr>
        <p:grpSpPr bwMode="auto">
          <a:xfrm>
            <a:off x="1928813" y="3021013"/>
            <a:ext cx="1023937" cy="658812"/>
            <a:chOff x="658368" y="868680"/>
            <a:chExt cx="1024128" cy="658368"/>
          </a:xfrm>
        </p:grpSpPr>
        <p:sp>
          <p:nvSpPr>
            <p:cNvPr id="56" name="Obdélník 5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80" name="TextovéPole 5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63</a:t>
              </a:r>
            </a:p>
          </p:txBody>
        </p:sp>
      </p:grpSp>
      <p:grpSp>
        <p:nvGrpSpPr>
          <p:cNvPr id="16404" name="Skupina 57"/>
          <p:cNvGrpSpPr>
            <a:grpSpLocks/>
          </p:cNvGrpSpPr>
          <p:nvPr/>
        </p:nvGrpSpPr>
        <p:grpSpPr bwMode="auto">
          <a:xfrm>
            <a:off x="5002213" y="3021013"/>
            <a:ext cx="1023937" cy="658812"/>
            <a:chOff x="658368" y="868680"/>
            <a:chExt cx="1024128" cy="658368"/>
          </a:xfrm>
        </p:grpSpPr>
        <p:sp>
          <p:nvSpPr>
            <p:cNvPr id="59" name="Obdélník 5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78" name="TextovéPole 5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49</a:t>
              </a:r>
            </a:p>
          </p:txBody>
        </p:sp>
      </p:grpSp>
      <p:grpSp>
        <p:nvGrpSpPr>
          <p:cNvPr id="16405" name="Skupina 60"/>
          <p:cNvGrpSpPr>
            <a:grpSpLocks/>
          </p:cNvGrpSpPr>
          <p:nvPr/>
        </p:nvGrpSpPr>
        <p:grpSpPr bwMode="auto">
          <a:xfrm>
            <a:off x="2952750" y="3021013"/>
            <a:ext cx="1025525" cy="658812"/>
            <a:chOff x="658368" y="868680"/>
            <a:chExt cx="1024128" cy="658368"/>
          </a:xfrm>
        </p:grpSpPr>
        <p:sp>
          <p:nvSpPr>
            <p:cNvPr id="62" name="Obdélník 61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76" name="TextovéPole 62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</a:t>
              </a:r>
            </a:p>
          </p:txBody>
        </p:sp>
      </p:grpSp>
      <p:grpSp>
        <p:nvGrpSpPr>
          <p:cNvPr id="16406" name="Skupina 63"/>
          <p:cNvGrpSpPr>
            <a:grpSpLocks/>
          </p:cNvGrpSpPr>
          <p:nvPr/>
        </p:nvGrpSpPr>
        <p:grpSpPr bwMode="auto">
          <a:xfrm>
            <a:off x="3978275" y="3021013"/>
            <a:ext cx="1023938" cy="658812"/>
            <a:chOff x="658368" y="868680"/>
            <a:chExt cx="1024128" cy="658368"/>
          </a:xfrm>
        </p:grpSpPr>
        <p:sp>
          <p:nvSpPr>
            <p:cNvPr id="65" name="Obdélník 6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74" name="TextovéPole 6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27</a:t>
              </a:r>
            </a:p>
          </p:txBody>
        </p:sp>
      </p:grpSp>
      <p:grpSp>
        <p:nvGrpSpPr>
          <p:cNvPr id="16407" name="Skupina 67"/>
          <p:cNvGrpSpPr>
            <a:grpSpLocks/>
          </p:cNvGrpSpPr>
          <p:nvPr/>
        </p:nvGrpSpPr>
        <p:grpSpPr bwMode="auto">
          <a:xfrm>
            <a:off x="904875" y="3667125"/>
            <a:ext cx="1023938" cy="658813"/>
            <a:chOff x="658368" y="868680"/>
            <a:chExt cx="1024128" cy="658368"/>
          </a:xfrm>
        </p:grpSpPr>
        <p:sp>
          <p:nvSpPr>
            <p:cNvPr id="69" name="Obdélník 6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72" name="TextovéPole 6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21</a:t>
              </a:r>
            </a:p>
          </p:txBody>
        </p:sp>
      </p:grpSp>
      <p:grpSp>
        <p:nvGrpSpPr>
          <p:cNvPr id="16408" name="Skupina 70"/>
          <p:cNvGrpSpPr>
            <a:grpSpLocks/>
          </p:cNvGrpSpPr>
          <p:nvPr/>
        </p:nvGrpSpPr>
        <p:grpSpPr bwMode="auto">
          <a:xfrm>
            <a:off x="1928813" y="3667125"/>
            <a:ext cx="1023937" cy="658813"/>
            <a:chOff x="658368" y="868680"/>
            <a:chExt cx="1024128" cy="658368"/>
          </a:xfrm>
        </p:grpSpPr>
        <p:sp>
          <p:nvSpPr>
            <p:cNvPr id="72" name="Obdélník 71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70" name="TextovéPole 72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35</a:t>
              </a:r>
            </a:p>
          </p:txBody>
        </p:sp>
      </p:grpSp>
      <p:grpSp>
        <p:nvGrpSpPr>
          <p:cNvPr id="16409" name="Skupina 73"/>
          <p:cNvGrpSpPr>
            <a:grpSpLocks/>
          </p:cNvGrpSpPr>
          <p:nvPr/>
        </p:nvGrpSpPr>
        <p:grpSpPr bwMode="auto">
          <a:xfrm>
            <a:off x="5002213" y="3667125"/>
            <a:ext cx="1023937" cy="658813"/>
            <a:chOff x="658368" y="868680"/>
            <a:chExt cx="1024128" cy="658368"/>
          </a:xfrm>
        </p:grpSpPr>
        <p:sp>
          <p:nvSpPr>
            <p:cNvPr id="75" name="Obdélník 7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68" name="TextovéPole 7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41</a:t>
              </a:r>
            </a:p>
          </p:txBody>
        </p:sp>
      </p:grpSp>
      <p:grpSp>
        <p:nvGrpSpPr>
          <p:cNvPr id="16410" name="Skupina 76"/>
          <p:cNvGrpSpPr>
            <a:grpSpLocks/>
          </p:cNvGrpSpPr>
          <p:nvPr/>
        </p:nvGrpSpPr>
        <p:grpSpPr bwMode="auto">
          <a:xfrm>
            <a:off x="2952750" y="3667125"/>
            <a:ext cx="1025525" cy="658813"/>
            <a:chOff x="658368" y="868680"/>
            <a:chExt cx="1024128" cy="658368"/>
          </a:xfrm>
        </p:grpSpPr>
        <p:sp>
          <p:nvSpPr>
            <p:cNvPr id="78" name="Obdélník 77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66" name="TextovéPole 78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42</a:t>
              </a:r>
            </a:p>
          </p:txBody>
        </p:sp>
      </p:grpSp>
      <p:grpSp>
        <p:nvGrpSpPr>
          <p:cNvPr id="16411" name="Skupina 79"/>
          <p:cNvGrpSpPr>
            <a:grpSpLocks/>
          </p:cNvGrpSpPr>
          <p:nvPr/>
        </p:nvGrpSpPr>
        <p:grpSpPr bwMode="auto">
          <a:xfrm>
            <a:off x="3978275" y="3667125"/>
            <a:ext cx="1023938" cy="658813"/>
            <a:chOff x="658368" y="868680"/>
            <a:chExt cx="1024128" cy="658368"/>
          </a:xfrm>
        </p:grpSpPr>
        <p:sp>
          <p:nvSpPr>
            <p:cNvPr id="81" name="Obdélník 8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64" name="TextovéPole 8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45</a:t>
              </a:r>
            </a:p>
          </p:txBody>
        </p:sp>
      </p:grpSp>
      <p:grpSp>
        <p:nvGrpSpPr>
          <p:cNvPr id="16412" name="Skupina 83"/>
          <p:cNvGrpSpPr>
            <a:grpSpLocks/>
          </p:cNvGrpSpPr>
          <p:nvPr/>
        </p:nvGrpSpPr>
        <p:grpSpPr bwMode="auto">
          <a:xfrm>
            <a:off x="906463" y="4356100"/>
            <a:ext cx="1023937" cy="658813"/>
            <a:chOff x="658368" y="868680"/>
            <a:chExt cx="1024128" cy="658368"/>
          </a:xfrm>
        </p:grpSpPr>
        <p:sp>
          <p:nvSpPr>
            <p:cNvPr id="85" name="Obdélník 8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62" name="TextovéPole 8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25</a:t>
              </a:r>
            </a:p>
          </p:txBody>
        </p:sp>
      </p:grpSp>
      <p:grpSp>
        <p:nvGrpSpPr>
          <p:cNvPr id="16413" name="Skupina 86"/>
          <p:cNvGrpSpPr>
            <a:grpSpLocks/>
          </p:cNvGrpSpPr>
          <p:nvPr/>
        </p:nvGrpSpPr>
        <p:grpSpPr bwMode="auto">
          <a:xfrm>
            <a:off x="1930400" y="4356100"/>
            <a:ext cx="1023938" cy="658813"/>
            <a:chOff x="658368" y="868680"/>
            <a:chExt cx="1024128" cy="658368"/>
          </a:xfrm>
        </p:grpSpPr>
        <p:sp>
          <p:nvSpPr>
            <p:cNvPr id="88" name="Obdélník 87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60" name="TextovéPole 88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65114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</a:t>
              </a:r>
            </a:p>
          </p:txBody>
        </p:sp>
      </p:grpSp>
      <p:grpSp>
        <p:nvGrpSpPr>
          <p:cNvPr id="16414" name="Skupina 89"/>
          <p:cNvGrpSpPr>
            <a:grpSpLocks/>
          </p:cNvGrpSpPr>
          <p:nvPr/>
        </p:nvGrpSpPr>
        <p:grpSpPr bwMode="auto">
          <a:xfrm>
            <a:off x="5003800" y="4356100"/>
            <a:ext cx="1023938" cy="658813"/>
            <a:chOff x="658368" y="868680"/>
            <a:chExt cx="1024128" cy="658368"/>
          </a:xfrm>
        </p:grpSpPr>
        <p:sp>
          <p:nvSpPr>
            <p:cNvPr id="91" name="Obdélník 9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58" name="TextovéPole 9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</a:t>
              </a:r>
            </a:p>
          </p:txBody>
        </p:sp>
      </p:grpSp>
      <p:grpSp>
        <p:nvGrpSpPr>
          <p:cNvPr id="16415" name="Skupina 92"/>
          <p:cNvGrpSpPr>
            <a:grpSpLocks/>
          </p:cNvGrpSpPr>
          <p:nvPr/>
        </p:nvGrpSpPr>
        <p:grpSpPr bwMode="auto">
          <a:xfrm>
            <a:off x="2954338" y="4356100"/>
            <a:ext cx="1023937" cy="658813"/>
            <a:chOff x="658368" y="868680"/>
            <a:chExt cx="1024128" cy="658368"/>
          </a:xfrm>
        </p:grpSpPr>
        <p:sp>
          <p:nvSpPr>
            <p:cNvPr id="94" name="Obdélník 9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56" name="TextovéPole 9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</a:t>
              </a:r>
            </a:p>
          </p:txBody>
        </p:sp>
      </p:grpSp>
      <p:grpSp>
        <p:nvGrpSpPr>
          <p:cNvPr id="16416" name="Skupina 95"/>
          <p:cNvGrpSpPr>
            <a:grpSpLocks/>
          </p:cNvGrpSpPr>
          <p:nvPr/>
        </p:nvGrpSpPr>
        <p:grpSpPr bwMode="auto">
          <a:xfrm>
            <a:off x="3978275" y="4356100"/>
            <a:ext cx="1025525" cy="658813"/>
            <a:chOff x="658368" y="868680"/>
            <a:chExt cx="1024128" cy="658368"/>
          </a:xfrm>
        </p:grpSpPr>
        <p:sp>
          <p:nvSpPr>
            <p:cNvPr id="97" name="Obdélník 9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54" name="TextovéPole 9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40</a:t>
              </a:r>
            </a:p>
          </p:txBody>
        </p:sp>
      </p:grpSp>
      <p:grpSp>
        <p:nvGrpSpPr>
          <p:cNvPr id="16417" name="Skupina 99"/>
          <p:cNvGrpSpPr>
            <a:grpSpLocks/>
          </p:cNvGrpSpPr>
          <p:nvPr/>
        </p:nvGrpSpPr>
        <p:grpSpPr bwMode="auto">
          <a:xfrm>
            <a:off x="889000" y="5683250"/>
            <a:ext cx="1023938" cy="658813"/>
            <a:chOff x="658368" y="868680"/>
            <a:chExt cx="1024128" cy="658368"/>
          </a:xfrm>
        </p:grpSpPr>
        <p:sp>
          <p:nvSpPr>
            <p:cNvPr id="101" name="Obdélník 10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52" name="TextovéPole 10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</a:t>
              </a:r>
            </a:p>
          </p:txBody>
        </p:sp>
      </p:grpSp>
      <p:grpSp>
        <p:nvGrpSpPr>
          <p:cNvPr id="16418" name="Skupina 102"/>
          <p:cNvGrpSpPr>
            <a:grpSpLocks/>
          </p:cNvGrpSpPr>
          <p:nvPr/>
        </p:nvGrpSpPr>
        <p:grpSpPr bwMode="auto">
          <a:xfrm>
            <a:off x="1912938" y="5719763"/>
            <a:ext cx="1023937" cy="658812"/>
            <a:chOff x="658368" y="868680"/>
            <a:chExt cx="1024128" cy="658368"/>
          </a:xfrm>
        </p:grpSpPr>
        <p:sp>
          <p:nvSpPr>
            <p:cNvPr id="104" name="Obdélník 10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50" name="TextovéPole 10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</a:t>
              </a:r>
            </a:p>
          </p:txBody>
        </p:sp>
      </p:grpSp>
      <p:grpSp>
        <p:nvGrpSpPr>
          <p:cNvPr id="16419" name="Skupina 105"/>
          <p:cNvGrpSpPr>
            <a:grpSpLocks/>
          </p:cNvGrpSpPr>
          <p:nvPr/>
        </p:nvGrpSpPr>
        <p:grpSpPr bwMode="auto">
          <a:xfrm>
            <a:off x="4984750" y="5719763"/>
            <a:ext cx="1023938" cy="658812"/>
            <a:chOff x="658368" y="868680"/>
            <a:chExt cx="1024128" cy="658368"/>
          </a:xfrm>
        </p:grpSpPr>
        <p:sp>
          <p:nvSpPr>
            <p:cNvPr id="107" name="Obdélník 10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48" name="TextovéPole 10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48</a:t>
              </a:r>
            </a:p>
          </p:txBody>
        </p:sp>
      </p:grpSp>
      <p:grpSp>
        <p:nvGrpSpPr>
          <p:cNvPr id="16420" name="Skupina 108"/>
          <p:cNvGrpSpPr>
            <a:grpSpLocks/>
          </p:cNvGrpSpPr>
          <p:nvPr/>
        </p:nvGrpSpPr>
        <p:grpSpPr bwMode="auto">
          <a:xfrm>
            <a:off x="2936875" y="5719763"/>
            <a:ext cx="1023938" cy="658812"/>
            <a:chOff x="658368" y="868680"/>
            <a:chExt cx="1024128" cy="658368"/>
          </a:xfrm>
        </p:grpSpPr>
        <p:sp>
          <p:nvSpPr>
            <p:cNvPr id="110" name="Obdélník 10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46" name="TextovéPole 11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81</a:t>
              </a:r>
            </a:p>
          </p:txBody>
        </p:sp>
      </p:grpSp>
      <p:grpSp>
        <p:nvGrpSpPr>
          <p:cNvPr id="16421" name="Skupina 111"/>
          <p:cNvGrpSpPr>
            <a:grpSpLocks/>
          </p:cNvGrpSpPr>
          <p:nvPr/>
        </p:nvGrpSpPr>
        <p:grpSpPr bwMode="auto">
          <a:xfrm>
            <a:off x="3960813" y="5719763"/>
            <a:ext cx="1023937" cy="658812"/>
            <a:chOff x="658368" y="868680"/>
            <a:chExt cx="1024128" cy="658368"/>
          </a:xfrm>
        </p:grpSpPr>
        <p:sp>
          <p:nvSpPr>
            <p:cNvPr id="113" name="Obdélník 11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44" name="TextovéPole 11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9</a:t>
              </a:r>
            </a:p>
          </p:txBody>
        </p:sp>
      </p:grpSp>
      <p:grpSp>
        <p:nvGrpSpPr>
          <p:cNvPr id="16422" name="Skupina 115"/>
          <p:cNvGrpSpPr>
            <a:grpSpLocks/>
          </p:cNvGrpSpPr>
          <p:nvPr/>
        </p:nvGrpSpPr>
        <p:grpSpPr bwMode="auto">
          <a:xfrm>
            <a:off x="889000" y="5024438"/>
            <a:ext cx="1023938" cy="658812"/>
            <a:chOff x="658368" y="868680"/>
            <a:chExt cx="1024128" cy="658368"/>
          </a:xfrm>
        </p:grpSpPr>
        <p:sp>
          <p:nvSpPr>
            <p:cNvPr id="117" name="Obdélník 11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42" name="TextovéPole 11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</a:t>
              </a:r>
            </a:p>
          </p:txBody>
        </p:sp>
      </p:grpSp>
      <p:grpSp>
        <p:nvGrpSpPr>
          <p:cNvPr id="16423" name="Skupina 118"/>
          <p:cNvGrpSpPr>
            <a:grpSpLocks/>
          </p:cNvGrpSpPr>
          <p:nvPr/>
        </p:nvGrpSpPr>
        <p:grpSpPr bwMode="auto">
          <a:xfrm>
            <a:off x="1912938" y="5024438"/>
            <a:ext cx="1023937" cy="658812"/>
            <a:chOff x="658368" y="868680"/>
            <a:chExt cx="1024128" cy="658368"/>
          </a:xfrm>
        </p:grpSpPr>
        <p:sp>
          <p:nvSpPr>
            <p:cNvPr id="120" name="Obdélník 11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40" name="TextovéPole 12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20</a:t>
              </a:r>
            </a:p>
          </p:txBody>
        </p:sp>
      </p:grpSp>
      <p:grpSp>
        <p:nvGrpSpPr>
          <p:cNvPr id="16424" name="Skupina 121"/>
          <p:cNvGrpSpPr>
            <a:grpSpLocks/>
          </p:cNvGrpSpPr>
          <p:nvPr/>
        </p:nvGrpSpPr>
        <p:grpSpPr bwMode="auto">
          <a:xfrm>
            <a:off x="4984750" y="5024438"/>
            <a:ext cx="1023938" cy="658812"/>
            <a:chOff x="658368" y="868680"/>
            <a:chExt cx="1024128" cy="658368"/>
          </a:xfrm>
        </p:grpSpPr>
        <p:sp>
          <p:nvSpPr>
            <p:cNvPr id="123" name="Obdélník 12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38" name="TextovéPole 12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28</a:t>
              </a:r>
            </a:p>
          </p:txBody>
        </p:sp>
      </p:grpSp>
      <p:grpSp>
        <p:nvGrpSpPr>
          <p:cNvPr id="16425" name="Skupina 124"/>
          <p:cNvGrpSpPr>
            <a:grpSpLocks/>
          </p:cNvGrpSpPr>
          <p:nvPr/>
        </p:nvGrpSpPr>
        <p:grpSpPr bwMode="auto">
          <a:xfrm>
            <a:off x="2936875" y="5024438"/>
            <a:ext cx="1023938" cy="658812"/>
            <a:chOff x="658368" y="868680"/>
            <a:chExt cx="1024128" cy="658368"/>
          </a:xfrm>
        </p:grpSpPr>
        <p:sp>
          <p:nvSpPr>
            <p:cNvPr id="126" name="Obdélník 12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36" name="TextovéPole 12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</a:t>
              </a:r>
            </a:p>
          </p:txBody>
        </p:sp>
      </p:grpSp>
      <p:grpSp>
        <p:nvGrpSpPr>
          <p:cNvPr id="16426" name="Skupina 127"/>
          <p:cNvGrpSpPr>
            <a:grpSpLocks/>
          </p:cNvGrpSpPr>
          <p:nvPr/>
        </p:nvGrpSpPr>
        <p:grpSpPr bwMode="auto">
          <a:xfrm>
            <a:off x="3960813" y="5024438"/>
            <a:ext cx="1023937" cy="658812"/>
            <a:chOff x="658368" y="868680"/>
            <a:chExt cx="1024128" cy="658368"/>
          </a:xfrm>
        </p:grpSpPr>
        <p:sp>
          <p:nvSpPr>
            <p:cNvPr id="129" name="Obdélník 12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34" name="TextovéPole 12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72</a:t>
              </a:r>
            </a:p>
          </p:txBody>
        </p:sp>
      </p:grpSp>
      <p:cxnSp>
        <p:nvCxnSpPr>
          <p:cNvPr id="133" name="Přímá spojnice 132"/>
          <p:cNvCxnSpPr/>
          <p:nvPr/>
        </p:nvCxnSpPr>
        <p:spPr>
          <a:xfrm>
            <a:off x="889000" y="914400"/>
            <a:ext cx="15875" cy="542766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000750" y="965200"/>
            <a:ext cx="17463" cy="542766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29" name="TextovéPole 134"/>
          <p:cNvSpPr txBox="1">
            <a:spLocks noChangeArrowheads="1"/>
          </p:cNvSpPr>
          <p:nvPr/>
        </p:nvSpPr>
        <p:spPr bwMode="auto">
          <a:xfrm>
            <a:off x="550863" y="-15875"/>
            <a:ext cx="3922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Překresli si do notesu tabulku.</a:t>
            </a:r>
          </a:p>
        </p:txBody>
      </p:sp>
      <p:grpSp>
        <p:nvGrpSpPr>
          <p:cNvPr id="16430" name="Skupina 94"/>
          <p:cNvGrpSpPr>
            <a:grpSpLocks/>
          </p:cNvGrpSpPr>
          <p:nvPr/>
        </p:nvGrpSpPr>
        <p:grpSpPr bwMode="auto">
          <a:xfrm>
            <a:off x="7459663" y="1968500"/>
            <a:ext cx="3603625" cy="3767138"/>
            <a:chOff x="7459284" y="1936172"/>
            <a:chExt cx="3603371" cy="3767735"/>
          </a:xfrm>
        </p:grpSpPr>
        <p:pic>
          <p:nvPicPr>
            <p:cNvPr id="16431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432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550863" y="79375"/>
            <a:ext cx="63547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  Proveď si kontrolu kliknutím na černý obdélník.</a:t>
            </a:r>
            <a:endParaRPr lang="cs-CZ" sz="2400">
              <a:solidFill>
                <a:srgbClr val="00B0F0"/>
              </a:solidFill>
            </a:endParaRPr>
          </a:p>
        </p:txBody>
      </p:sp>
      <p:grpSp>
        <p:nvGrpSpPr>
          <p:cNvPr id="17411" name="Skupina 4"/>
          <p:cNvGrpSpPr>
            <a:grpSpLocks/>
          </p:cNvGrpSpPr>
          <p:nvPr/>
        </p:nvGrpSpPr>
        <p:grpSpPr bwMode="auto">
          <a:xfrm>
            <a:off x="904875" y="960438"/>
            <a:ext cx="1023938" cy="658812"/>
            <a:chOff x="658368" y="868680"/>
            <a:chExt cx="1024128" cy="658368"/>
          </a:xfrm>
        </p:grpSpPr>
        <p:sp>
          <p:nvSpPr>
            <p:cNvPr id="3" name="Obdélník 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33" name="TextovéPole 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22</a:t>
              </a:r>
            </a:p>
          </p:txBody>
        </p:sp>
      </p:grpSp>
      <p:grpSp>
        <p:nvGrpSpPr>
          <p:cNvPr id="17412" name="Skupina 5"/>
          <p:cNvGrpSpPr>
            <a:grpSpLocks/>
          </p:cNvGrpSpPr>
          <p:nvPr/>
        </p:nvGrpSpPr>
        <p:grpSpPr bwMode="auto">
          <a:xfrm>
            <a:off x="1928813" y="960438"/>
            <a:ext cx="1023937" cy="658812"/>
            <a:chOff x="658368" y="868680"/>
            <a:chExt cx="1024128" cy="658368"/>
          </a:xfrm>
        </p:grpSpPr>
        <p:sp>
          <p:nvSpPr>
            <p:cNvPr id="7" name="Obdélník 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31" name="TextovéPole 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13</a:t>
              </a:r>
            </a:p>
          </p:txBody>
        </p:sp>
      </p:grpSp>
      <p:grpSp>
        <p:nvGrpSpPr>
          <p:cNvPr id="17413" name="Skupina 8"/>
          <p:cNvGrpSpPr>
            <a:grpSpLocks/>
          </p:cNvGrpSpPr>
          <p:nvPr/>
        </p:nvGrpSpPr>
        <p:grpSpPr bwMode="auto">
          <a:xfrm>
            <a:off x="5002213" y="960438"/>
            <a:ext cx="1023937" cy="658812"/>
            <a:chOff x="658368" y="868680"/>
            <a:chExt cx="1024128" cy="658368"/>
          </a:xfrm>
        </p:grpSpPr>
        <p:sp>
          <p:nvSpPr>
            <p:cNvPr id="10" name="Obdélník 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29" name="TextovéPole 1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8066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1000</a:t>
              </a:r>
            </a:p>
          </p:txBody>
        </p:sp>
      </p:grpSp>
      <p:grpSp>
        <p:nvGrpSpPr>
          <p:cNvPr id="17414" name="Skupina 11"/>
          <p:cNvGrpSpPr>
            <a:grpSpLocks/>
          </p:cNvGrpSpPr>
          <p:nvPr/>
        </p:nvGrpSpPr>
        <p:grpSpPr bwMode="auto">
          <a:xfrm>
            <a:off x="2952750" y="960438"/>
            <a:ext cx="1025525" cy="658812"/>
            <a:chOff x="658368" y="868680"/>
            <a:chExt cx="1024128" cy="658368"/>
          </a:xfrm>
        </p:grpSpPr>
        <p:sp>
          <p:nvSpPr>
            <p:cNvPr id="13" name="Obdélník 1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27" name="TextovéPole 1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82</a:t>
              </a:r>
            </a:p>
          </p:txBody>
        </p:sp>
      </p:grpSp>
      <p:grpSp>
        <p:nvGrpSpPr>
          <p:cNvPr id="17415" name="Skupina 15"/>
          <p:cNvGrpSpPr>
            <a:grpSpLocks/>
          </p:cNvGrpSpPr>
          <p:nvPr/>
        </p:nvGrpSpPr>
        <p:grpSpPr bwMode="auto">
          <a:xfrm>
            <a:off x="3978275" y="960438"/>
            <a:ext cx="1023938" cy="658812"/>
            <a:chOff x="658368" y="868680"/>
            <a:chExt cx="1024128" cy="658368"/>
          </a:xfrm>
        </p:grpSpPr>
        <p:sp>
          <p:nvSpPr>
            <p:cNvPr id="17" name="Obdélník 1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25" name="TextovéPole 1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32</a:t>
              </a:r>
            </a:p>
          </p:txBody>
        </p:sp>
      </p:grpSp>
      <p:grpSp>
        <p:nvGrpSpPr>
          <p:cNvPr id="17416" name="Skupina 19"/>
          <p:cNvGrpSpPr>
            <a:grpSpLocks/>
          </p:cNvGrpSpPr>
          <p:nvPr/>
        </p:nvGrpSpPr>
        <p:grpSpPr bwMode="auto">
          <a:xfrm>
            <a:off x="889000" y="1660525"/>
            <a:ext cx="1023938" cy="657225"/>
            <a:chOff x="658368" y="868680"/>
            <a:chExt cx="1024128" cy="658368"/>
          </a:xfrm>
        </p:grpSpPr>
        <p:sp>
          <p:nvSpPr>
            <p:cNvPr id="21" name="Obdélník 2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23" name="TextovéPole 2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11</a:t>
              </a:r>
            </a:p>
          </p:txBody>
        </p:sp>
      </p:grpSp>
      <p:grpSp>
        <p:nvGrpSpPr>
          <p:cNvPr id="17417" name="Skupina 22"/>
          <p:cNvGrpSpPr>
            <a:grpSpLocks/>
          </p:cNvGrpSpPr>
          <p:nvPr/>
        </p:nvGrpSpPr>
        <p:grpSpPr bwMode="auto">
          <a:xfrm>
            <a:off x="1912938" y="1660525"/>
            <a:ext cx="1023937" cy="657225"/>
            <a:chOff x="658368" y="868680"/>
            <a:chExt cx="1024128" cy="658368"/>
          </a:xfrm>
        </p:grpSpPr>
        <p:sp>
          <p:nvSpPr>
            <p:cNvPr id="24" name="Obdélník 2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21" name="TextovéPole 2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29</a:t>
              </a:r>
            </a:p>
          </p:txBody>
        </p:sp>
      </p:grpSp>
      <p:grpSp>
        <p:nvGrpSpPr>
          <p:cNvPr id="17418" name="Skupina 25"/>
          <p:cNvGrpSpPr>
            <a:grpSpLocks/>
          </p:cNvGrpSpPr>
          <p:nvPr/>
        </p:nvGrpSpPr>
        <p:grpSpPr bwMode="auto">
          <a:xfrm>
            <a:off x="4984750" y="1660525"/>
            <a:ext cx="1023938" cy="657225"/>
            <a:chOff x="658368" y="868680"/>
            <a:chExt cx="1024128" cy="658368"/>
          </a:xfrm>
        </p:grpSpPr>
        <p:sp>
          <p:nvSpPr>
            <p:cNvPr id="27" name="Obdélník 2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19" name="TextovéPole 2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651140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120</a:t>
              </a:r>
            </a:p>
          </p:txBody>
        </p:sp>
      </p:grpSp>
      <p:grpSp>
        <p:nvGrpSpPr>
          <p:cNvPr id="17419" name="Skupina 28"/>
          <p:cNvGrpSpPr>
            <a:grpSpLocks/>
          </p:cNvGrpSpPr>
          <p:nvPr/>
        </p:nvGrpSpPr>
        <p:grpSpPr bwMode="auto">
          <a:xfrm>
            <a:off x="2936875" y="1660525"/>
            <a:ext cx="1023938" cy="657225"/>
            <a:chOff x="658368" y="868680"/>
            <a:chExt cx="1024128" cy="658368"/>
          </a:xfrm>
        </p:grpSpPr>
        <p:sp>
          <p:nvSpPr>
            <p:cNvPr id="30" name="Obdélník 2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17" name="TextovéPole 3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18</a:t>
              </a:r>
            </a:p>
          </p:txBody>
        </p:sp>
      </p:grpSp>
      <p:grpSp>
        <p:nvGrpSpPr>
          <p:cNvPr id="17420" name="Skupina 31"/>
          <p:cNvGrpSpPr>
            <a:grpSpLocks/>
          </p:cNvGrpSpPr>
          <p:nvPr/>
        </p:nvGrpSpPr>
        <p:grpSpPr bwMode="auto">
          <a:xfrm>
            <a:off x="3960813" y="1660525"/>
            <a:ext cx="1023937" cy="657225"/>
            <a:chOff x="658368" y="868680"/>
            <a:chExt cx="1024128" cy="658368"/>
          </a:xfrm>
        </p:grpSpPr>
        <p:sp>
          <p:nvSpPr>
            <p:cNvPr id="33" name="Obdélník 3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15" name="TextovéPole 3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54</a:t>
              </a:r>
            </a:p>
          </p:txBody>
        </p:sp>
      </p:grpSp>
      <p:grpSp>
        <p:nvGrpSpPr>
          <p:cNvPr id="17421" name="Skupina 35"/>
          <p:cNvGrpSpPr>
            <a:grpSpLocks/>
          </p:cNvGrpSpPr>
          <p:nvPr/>
        </p:nvGrpSpPr>
        <p:grpSpPr bwMode="auto">
          <a:xfrm>
            <a:off x="893763" y="2344738"/>
            <a:ext cx="1023937" cy="657225"/>
            <a:chOff x="658368" y="868680"/>
            <a:chExt cx="1024128" cy="658368"/>
          </a:xfrm>
        </p:grpSpPr>
        <p:sp>
          <p:nvSpPr>
            <p:cNvPr id="37" name="Obdélník 3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13" name="TextovéPole 3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33</a:t>
              </a:r>
            </a:p>
          </p:txBody>
        </p:sp>
      </p:grpSp>
      <p:grpSp>
        <p:nvGrpSpPr>
          <p:cNvPr id="17422" name="Skupina 38"/>
          <p:cNvGrpSpPr>
            <a:grpSpLocks/>
          </p:cNvGrpSpPr>
          <p:nvPr/>
        </p:nvGrpSpPr>
        <p:grpSpPr bwMode="auto">
          <a:xfrm>
            <a:off x="1917700" y="2344738"/>
            <a:ext cx="1023938" cy="657225"/>
            <a:chOff x="658368" y="868680"/>
            <a:chExt cx="1024128" cy="658368"/>
          </a:xfrm>
        </p:grpSpPr>
        <p:sp>
          <p:nvSpPr>
            <p:cNvPr id="40" name="Obdélník 3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11" name="TextovéPole 4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</a:t>
              </a:r>
            </a:p>
          </p:txBody>
        </p:sp>
      </p:grpSp>
      <p:grpSp>
        <p:nvGrpSpPr>
          <p:cNvPr id="17423" name="Skupina 41"/>
          <p:cNvGrpSpPr>
            <a:grpSpLocks/>
          </p:cNvGrpSpPr>
          <p:nvPr/>
        </p:nvGrpSpPr>
        <p:grpSpPr bwMode="auto">
          <a:xfrm>
            <a:off x="4989513" y="2344738"/>
            <a:ext cx="1023937" cy="657225"/>
            <a:chOff x="658368" y="868680"/>
            <a:chExt cx="1024128" cy="658368"/>
          </a:xfrm>
        </p:grpSpPr>
        <p:sp>
          <p:nvSpPr>
            <p:cNvPr id="43" name="Obdélník 4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09" name="TextovéPole 4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19</a:t>
              </a:r>
            </a:p>
          </p:txBody>
        </p:sp>
      </p:grpSp>
      <p:grpSp>
        <p:nvGrpSpPr>
          <p:cNvPr id="17424" name="Skupina 44"/>
          <p:cNvGrpSpPr>
            <a:grpSpLocks/>
          </p:cNvGrpSpPr>
          <p:nvPr/>
        </p:nvGrpSpPr>
        <p:grpSpPr bwMode="auto">
          <a:xfrm>
            <a:off x="2941638" y="2344738"/>
            <a:ext cx="1023937" cy="657225"/>
            <a:chOff x="658368" y="868680"/>
            <a:chExt cx="1024128" cy="658368"/>
          </a:xfrm>
        </p:grpSpPr>
        <p:sp>
          <p:nvSpPr>
            <p:cNvPr id="46" name="Obdélník 4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07" name="TextovéPole 4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14</a:t>
              </a:r>
            </a:p>
          </p:txBody>
        </p:sp>
      </p:grpSp>
      <p:grpSp>
        <p:nvGrpSpPr>
          <p:cNvPr id="17425" name="Skupina 47"/>
          <p:cNvGrpSpPr>
            <a:grpSpLocks/>
          </p:cNvGrpSpPr>
          <p:nvPr/>
        </p:nvGrpSpPr>
        <p:grpSpPr bwMode="auto">
          <a:xfrm>
            <a:off x="3965575" y="2344738"/>
            <a:ext cx="1023938" cy="657225"/>
            <a:chOff x="658368" y="868680"/>
            <a:chExt cx="1024128" cy="658368"/>
          </a:xfrm>
        </p:grpSpPr>
        <p:sp>
          <p:nvSpPr>
            <p:cNvPr id="49" name="Obdélník 4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05" name="TextovéPole 4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16</a:t>
              </a:r>
            </a:p>
          </p:txBody>
        </p:sp>
      </p:grpSp>
      <p:grpSp>
        <p:nvGrpSpPr>
          <p:cNvPr id="17426" name="Skupina 51"/>
          <p:cNvGrpSpPr>
            <a:grpSpLocks/>
          </p:cNvGrpSpPr>
          <p:nvPr/>
        </p:nvGrpSpPr>
        <p:grpSpPr bwMode="auto">
          <a:xfrm>
            <a:off x="904875" y="3021013"/>
            <a:ext cx="1023938" cy="658812"/>
            <a:chOff x="658368" y="868680"/>
            <a:chExt cx="1024128" cy="658368"/>
          </a:xfrm>
        </p:grpSpPr>
        <p:sp>
          <p:nvSpPr>
            <p:cNvPr id="53" name="Obdélník 5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03" name="TextovéPole 5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64</a:t>
              </a:r>
            </a:p>
          </p:txBody>
        </p:sp>
      </p:grpSp>
      <p:grpSp>
        <p:nvGrpSpPr>
          <p:cNvPr id="17427" name="Skupina 54"/>
          <p:cNvGrpSpPr>
            <a:grpSpLocks/>
          </p:cNvGrpSpPr>
          <p:nvPr/>
        </p:nvGrpSpPr>
        <p:grpSpPr bwMode="auto">
          <a:xfrm>
            <a:off x="1928813" y="3021013"/>
            <a:ext cx="1023937" cy="658812"/>
            <a:chOff x="658368" y="868680"/>
            <a:chExt cx="1024128" cy="658368"/>
          </a:xfrm>
        </p:grpSpPr>
        <p:sp>
          <p:nvSpPr>
            <p:cNvPr id="56" name="Obdélník 5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501" name="TextovéPole 5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63</a:t>
              </a:r>
            </a:p>
          </p:txBody>
        </p:sp>
      </p:grpSp>
      <p:grpSp>
        <p:nvGrpSpPr>
          <p:cNvPr id="17428" name="Skupina 57"/>
          <p:cNvGrpSpPr>
            <a:grpSpLocks/>
          </p:cNvGrpSpPr>
          <p:nvPr/>
        </p:nvGrpSpPr>
        <p:grpSpPr bwMode="auto">
          <a:xfrm>
            <a:off x="5002213" y="3021013"/>
            <a:ext cx="1023937" cy="658812"/>
            <a:chOff x="658368" y="868680"/>
            <a:chExt cx="1024128" cy="658368"/>
          </a:xfrm>
        </p:grpSpPr>
        <p:sp>
          <p:nvSpPr>
            <p:cNvPr id="59" name="Obdélník 5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99" name="TextovéPole 5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49</a:t>
              </a:r>
            </a:p>
          </p:txBody>
        </p:sp>
      </p:grpSp>
      <p:grpSp>
        <p:nvGrpSpPr>
          <p:cNvPr id="17429" name="Skupina 60"/>
          <p:cNvGrpSpPr>
            <a:grpSpLocks/>
          </p:cNvGrpSpPr>
          <p:nvPr/>
        </p:nvGrpSpPr>
        <p:grpSpPr bwMode="auto">
          <a:xfrm>
            <a:off x="2952750" y="3021013"/>
            <a:ext cx="1025525" cy="658812"/>
            <a:chOff x="658368" y="868680"/>
            <a:chExt cx="1024128" cy="658368"/>
          </a:xfrm>
        </p:grpSpPr>
        <p:sp>
          <p:nvSpPr>
            <p:cNvPr id="62" name="Obdélník 61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97" name="TextovéPole 62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</a:t>
              </a:r>
            </a:p>
          </p:txBody>
        </p:sp>
      </p:grpSp>
      <p:grpSp>
        <p:nvGrpSpPr>
          <p:cNvPr id="17430" name="Skupina 63"/>
          <p:cNvGrpSpPr>
            <a:grpSpLocks/>
          </p:cNvGrpSpPr>
          <p:nvPr/>
        </p:nvGrpSpPr>
        <p:grpSpPr bwMode="auto">
          <a:xfrm>
            <a:off x="3978275" y="3021013"/>
            <a:ext cx="1023938" cy="658812"/>
            <a:chOff x="658368" y="868680"/>
            <a:chExt cx="1024128" cy="658368"/>
          </a:xfrm>
        </p:grpSpPr>
        <p:sp>
          <p:nvSpPr>
            <p:cNvPr id="65" name="Obdélník 6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95" name="TextovéPole 6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27</a:t>
              </a:r>
            </a:p>
          </p:txBody>
        </p:sp>
      </p:grpSp>
      <p:grpSp>
        <p:nvGrpSpPr>
          <p:cNvPr id="17431" name="Skupina 67"/>
          <p:cNvGrpSpPr>
            <a:grpSpLocks/>
          </p:cNvGrpSpPr>
          <p:nvPr/>
        </p:nvGrpSpPr>
        <p:grpSpPr bwMode="auto">
          <a:xfrm>
            <a:off x="904875" y="3667125"/>
            <a:ext cx="1023938" cy="658813"/>
            <a:chOff x="658368" y="868680"/>
            <a:chExt cx="1024128" cy="658368"/>
          </a:xfrm>
        </p:grpSpPr>
        <p:sp>
          <p:nvSpPr>
            <p:cNvPr id="69" name="Obdélník 6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93" name="TextovéPole 6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21</a:t>
              </a:r>
            </a:p>
          </p:txBody>
        </p:sp>
      </p:grpSp>
      <p:grpSp>
        <p:nvGrpSpPr>
          <p:cNvPr id="17432" name="Skupina 70"/>
          <p:cNvGrpSpPr>
            <a:grpSpLocks/>
          </p:cNvGrpSpPr>
          <p:nvPr/>
        </p:nvGrpSpPr>
        <p:grpSpPr bwMode="auto">
          <a:xfrm>
            <a:off x="1928813" y="3667125"/>
            <a:ext cx="1023937" cy="658813"/>
            <a:chOff x="658368" y="868680"/>
            <a:chExt cx="1024128" cy="658368"/>
          </a:xfrm>
        </p:grpSpPr>
        <p:sp>
          <p:nvSpPr>
            <p:cNvPr id="72" name="Obdélník 71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91" name="TextovéPole 72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35</a:t>
              </a:r>
            </a:p>
          </p:txBody>
        </p:sp>
      </p:grpSp>
      <p:grpSp>
        <p:nvGrpSpPr>
          <p:cNvPr id="17433" name="Skupina 73"/>
          <p:cNvGrpSpPr>
            <a:grpSpLocks/>
          </p:cNvGrpSpPr>
          <p:nvPr/>
        </p:nvGrpSpPr>
        <p:grpSpPr bwMode="auto">
          <a:xfrm>
            <a:off x="5002213" y="3667125"/>
            <a:ext cx="1023937" cy="658813"/>
            <a:chOff x="658368" y="868680"/>
            <a:chExt cx="1024128" cy="658368"/>
          </a:xfrm>
        </p:grpSpPr>
        <p:sp>
          <p:nvSpPr>
            <p:cNvPr id="75" name="Obdélník 7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89" name="TextovéPole 7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41</a:t>
              </a:r>
            </a:p>
          </p:txBody>
        </p:sp>
      </p:grpSp>
      <p:grpSp>
        <p:nvGrpSpPr>
          <p:cNvPr id="17434" name="Skupina 76"/>
          <p:cNvGrpSpPr>
            <a:grpSpLocks/>
          </p:cNvGrpSpPr>
          <p:nvPr/>
        </p:nvGrpSpPr>
        <p:grpSpPr bwMode="auto">
          <a:xfrm>
            <a:off x="2952750" y="3667125"/>
            <a:ext cx="1025525" cy="658813"/>
            <a:chOff x="658368" y="868680"/>
            <a:chExt cx="1024128" cy="658368"/>
          </a:xfrm>
        </p:grpSpPr>
        <p:sp>
          <p:nvSpPr>
            <p:cNvPr id="78" name="Obdélník 77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87" name="TextovéPole 78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42</a:t>
              </a:r>
            </a:p>
          </p:txBody>
        </p:sp>
      </p:grpSp>
      <p:grpSp>
        <p:nvGrpSpPr>
          <p:cNvPr id="17435" name="Skupina 79"/>
          <p:cNvGrpSpPr>
            <a:grpSpLocks/>
          </p:cNvGrpSpPr>
          <p:nvPr/>
        </p:nvGrpSpPr>
        <p:grpSpPr bwMode="auto">
          <a:xfrm>
            <a:off x="3978275" y="3667125"/>
            <a:ext cx="1023938" cy="658813"/>
            <a:chOff x="658368" y="868680"/>
            <a:chExt cx="1024128" cy="658368"/>
          </a:xfrm>
        </p:grpSpPr>
        <p:sp>
          <p:nvSpPr>
            <p:cNvPr id="81" name="Obdélník 8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85" name="TextovéPole 8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45</a:t>
              </a:r>
            </a:p>
          </p:txBody>
        </p:sp>
      </p:grpSp>
      <p:grpSp>
        <p:nvGrpSpPr>
          <p:cNvPr id="17436" name="Skupina 83"/>
          <p:cNvGrpSpPr>
            <a:grpSpLocks/>
          </p:cNvGrpSpPr>
          <p:nvPr/>
        </p:nvGrpSpPr>
        <p:grpSpPr bwMode="auto">
          <a:xfrm>
            <a:off x="906463" y="4356100"/>
            <a:ext cx="1023937" cy="658813"/>
            <a:chOff x="658368" y="868680"/>
            <a:chExt cx="1024128" cy="658368"/>
          </a:xfrm>
        </p:grpSpPr>
        <p:sp>
          <p:nvSpPr>
            <p:cNvPr id="85" name="Obdélník 8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83" name="TextovéPole 8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25</a:t>
              </a:r>
            </a:p>
          </p:txBody>
        </p:sp>
      </p:grpSp>
      <p:grpSp>
        <p:nvGrpSpPr>
          <p:cNvPr id="17437" name="Skupina 86"/>
          <p:cNvGrpSpPr>
            <a:grpSpLocks/>
          </p:cNvGrpSpPr>
          <p:nvPr/>
        </p:nvGrpSpPr>
        <p:grpSpPr bwMode="auto">
          <a:xfrm>
            <a:off x="1930400" y="4356100"/>
            <a:ext cx="1023938" cy="658813"/>
            <a:chOff x="658368" y="868680"/>
            <a:chExt cx="1024128" cy="658368"/>
          </a:xfrm>
        </p:grpSpPr>
        <p:sp>
          <p:nvSpPr>
            <p:cNvPr id="88" name="Obdélník 87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81" name="TextovéPole 88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65114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</a:t>
              </a:r>
            </a:p>
          </p:txBody>
        </p:sp>
      </p:grpSp>
      <p:grpSp>
        <p:nvGrpSpPr>
          <p:cNvPr id="17438" name="Skupina 89"/>
          <p:cNvGrpSpPr>
            <a:grpSpLocks/>
          </p:cNvGrpSpPr>
          <p:nvPr/>
        </p:nvGrpSpPr>
        <p:grpSpPr bwMode="auto">
          <a:xfrm>
            <a:off x="5003800" y="4356100"/>
            <a:ext cx="1023938" cy="658813"/>
            <a:chOff x="658368" y="868680"/>
            <a:chExt cx="1024128" cy="658368"/>
          </a:xfrm>
        </p:grpSpPr>
        <p:sp>
          <p:nvSpPr>
            <p:cNvPr id="91" name="Obdélník 9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79" name="TextovéPole 9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</a:t>
              </a:r>
            </a:p>
          </p:txBody>
        </p:sp>
      </p:grpSp>
      <p:grpSp>
        <p:nvGrpSpPr>
          <p:cNvPr id="17439" name="Skupina 92"/>
          <p:cNvGrpSpPr>
            <a:grpSpLocks/>
          </p:cNvGrpSpPr>
          <p:nvPr/>
        </p:nvGrpSpPr>
        <p:grpSpPr bwMode="auto">
          <a:xfrm>
            <a:off x="2954338" y="4356100"/>
            <a:ext cx="1023937" cy="658813"/>
            <a:chOff x="658368" y="868680"/>
            <a:chExt cx="1024128" cy="658368"/>
          </a:xfrm>
        </p:grpSpPr>
        <p:sp>
          <p:nvSpPr>
            <p:cNvPr id="94" name="Obdélník 9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77" name="TextovéPole 9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</a:t>
              </a:r>
            </a:p>
          </p:txBody>
        </p:sp>
      </p:grpSp>
      <p:grpSp>
        <p:nvGrpSpPr>
          <p:cNvPr id="17440" name="Skupina 95"/>
          <p:cNvGrpSpPr>
            <a:grpSpLocks/>
          </p:cNvGrpSpPr>
          <p:nvPr/>
        </p:nvGrpSpPr>
        <p:grpSpPr bwMode="auto">
          <a:xfrm>
            <a:off x="3978275" y="4356100"/>
            <a:ext cx="1025525" cy="658813"/>
            <a:chOff x="658368" y="868680"/>
            <a:chExt cx="1024128" cy="658368"/>
          </a:xfrm>
        </p:grpSpPr>
        <p:sp>
          <p:nvSpPr>
            <p:cNvPr id="97" name="Obdélník 9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75" name="TextovéPole 9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40</a:t>
              </a:r>
            </a:p>
          </p:txBody>
        </p:sp>
      </p:grpSp>
      <p:grpSp>
        <p:nvGrpSpPr>
          <p:cNvPr id="17441" name="Skupina 99"/>
          <p:cNvGrpSpPr>
            <a:grpSpLocks/>
          </p:cNvGrpSpPr>
          <p:nvPr/>
        </p:nvGrpSpPr>
        <p:grpSpPr bwMode="auto">
          <a:xfrm>
            <a:off x="889000" y="5683250"/>
            <a:ext cx="1023938" cy="658813"/>
            <a:chOff x="658368" y="868680"/>
            <a:chExt cx="1024128" cy="658368"/>
          </a:xfrm>
        </p:grpSpPr>
        <p:sp>
          <p:nvSpPr>
            <p:cNvPr id="101" name="Obdélník 10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73" name="TextovéPole 10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</a:t>
              </a:r>
            </a:p>
          </p:txBody>
        </p:sp>
      </p:grpSp>
      <p:grpSp>
        <p:nvGrpSpPr>
          <p:cNvPr id="17442" name="Skupina 102"/>
          <p:cNvGrpSpPr>
            <a:grpSpLocks/>
          </p:cNvGrpSpPr>
          <p:nvPr/>
        </p:nvGrpSpPr>
        <p:grpSpPr bwMode="auto">
          <a:xfrm>
            <a:off x="1912938" y="5719763"/>
            <a:ext cx="1023937" cy="658812"/>
            <a:chOff x="658368" y="868680"/>
            <a:chExt cx="1024128" cy="658368"/>
          </a:xfrm>
        </p:grpSpPr>
        <p:sp>
          <p:nvSpPr>
            <p:cNvPr id="104" name="Obdélník 10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71" name="TextovéPole 10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</a:t>
              </a:r>
            </a:p>
          </p:txBody>
        </p:sp>
      </p:grpSp>
      <p:grpSp>
        <p:nvGrpSpPr>
          <p:cNvPr id="17443" name="Skupina 105"/>
          <p:cNvGrpSpPr>
            <a:grpSpLocks/>
          </p:cNvGrpSpPr>
          <p:nvPr/>
        </p:nvGrpSpPr>
        <p:grpSpPr bwMode="auto">
          <a:xfrm>
            <a:off x="4984750" y="5719763"/>
            <a:ext cx="1023938" cy="658812"/>
            <a:chOff x="658368" y="868680"/>
            <a:chExt cx="1024128" cy="658368"/>
          </a:xfrm>
        </p:grpSpPr>
        <p:sp>
          <p:nvSpPr>
            <p:cNvPr id="107" name="Obdélník 10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69" name="TextovéPole 10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48</a:t>
              </a:r>
            </a:p>
          </p:txBody>
        </p:sp>
      </p:grpSp>
      <p:grpSp>
        <p:nvGrpSpPr>
          <p:cNvPr id="17444" name="Skupina 108"/>
          <p:cNvGrpSpPr>
            <a:grpSpLocks/>
          </p:cNvGrpSpPr>
          <p:nvPr/>
        </p:nvGrpSpPr>
        <p:grpSpPr bwMode="auto">
          <a:xfrm>
            <a:off x="2936875" y="5719763"/>
            <a:ext cx="1023938" cy="658812"/>
            <a:chOff x="658368" y="868680"/>
            <a:chExt cx="1024128" cy="658368"/>
          </a:xfrm>
        </p:grpSpPr>
        <p:sp>
          <p:nvSpPr>
            <p:cNvPr id="110" name="Obdélník 10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67" name="TextovéPole 11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81</a:t>
              </a:r>
            </a:p>
          </p:txBody>
        </p:sp>
      </p:grpSp>
      <p:grpSp>
        <p:nvGrpSpPr>
          <p:cNvPr id="17445" name="Skupina 111"/>
          <p:cNvGrpSpPr>
            <a:grpSpLocks/>
          </p:cNvGrpSpPr>
          <p:nvPr/>
        </p:nvGrpSpPr>
        <p:grpSpPr bwMode="auto">
          <a:xfrm>
            <a:off x="3960813" y="5719763"/>
            <a:ext cx="1023937" cy="658812"/>
            <a:chOff x="658368" y="868680"/>
            <a:chExt cx="1024128" cy="658368"/>
          </a:xfrm>
        </p:grpSpPr>
        <p:sp>
          <p:nvSpPr>
            <p:cNvPr id="113" name="Obdélník 11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65" name="TextovéPole 11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9</a:t>
              </a:r>
            </a:p>
          </p:txBody>
        </p:sp>
      </p:grpSp>
      <p:grpSp>
        <p:nvGrpSpPr>
          <p:cNvPr id="17446" name="Skupina 115"/>
          <p:cNvGrpSpPr>
            <a:grpSpLocks/>
          </p:cNvGrpSpPr>
          <p:nvPr/>
        </p:nvGrpSpPr>
        <p:grpSpPr bwMode="auto">
          <a:xfrm>
            <a:off x="889000" y="5024438"/>
            <a:ext cx="1023938" cy="658812"/>
            <a:chOff x="658368" y="868680"/>
            <a:chExt cx="1024128" cy="658368"/>
          </a:xfrm>
        </p:grpSpPr>
        <p:sp>
          <p:nvSpPr>
            <p:cNvPr id="117" name="Obdélník 11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63" name="TextovéPole 11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</a:t>
              </a:r>
            </a:p>
          </p:txBody>
        </p:sp>
      </p:grpSp>
      <p:grpSp>
        <p:nvGrpSpPr>
          <p:cNvPr id="17447" name="Skupina 118"/>
          <p:cNvGrpSpPr>
            <a:grpSpLocks/>
          </p:cNvGrpSpPr>
          <p:nvPr/>
        </p:nvGrpSpPr>
        <p:grpSpPr bwMode="auto">
          <a:xfrm>
            <a:off x="1912938" y="5024438"/>
            <a:ext cx="1023937" cy="658812"/>
            <a:chOff x="658368" y="868680"/>
            <a:chExt cx="1024128" cy="658368"/>
          </a:xfrm>
        </p:grpSpPr>
        <p:sp>
          <p:nvSpPr>
            <p:cNvPr id="120" name="Obdélník 11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61" name="TextovéPole 12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20</a:t>
              </a:r>
            </a:p>
          </p:txBody>
        </p:sp>
      </p:grpSp>
      <p:grpSp>
        <p:nvGrpSpPr>
          <p:cNvPr id="17448" name="Skupina 121"/>
          <p:cNvGrpSpPr>
            <a:grpSpLocks/>
          </p:cNvGrpSpPr>
          <p:nvPr/>
        </p:nvGrpSpPr>
        <p:grpSpPr bwMode="auto">
          <a:xfrm>
            <a:off x="4984750" y="5024438"/>
            <a:ext cx="1023938" cy="658812"/>
            <a:chOff x="658368" y="868680"/>
            <a:chExt cx="1024128" cy="658368"/>
          </a:xfrm>
        </p:grpSpPr>
        <p:sp>
          <p:nvSpPr>
            <p:cNvPr id="123" name="Obdélník 12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59" name="TextovéPole 12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28</a:t>
              </a:r>
            </a:p>
          </p:txBody>
        </p:sp>
      </p:grpSp>
      <p:grpSp>
        <p:nvGrpSpPr>
          <p:cNvPr id="17449" name="Skupina 124"/>
          <p:cNvGrpSpPr>
            <a:grpSpLocks/>
          </p:cNvGrpSpPr>
          <p:nvPr/>
        </p:nvGrpSpPr>
        <p:grpSpPr bwMode="auto">
          <a:xfrm>
            <a:off x="2936875" y="5024438"/>
            <a:ext cx="1023938" cy="658812"/>
            <a:chOff x="658368" y="868680"/>
            <a:chExt cx="1024128" cy="658368"/>
          </a:xfrm>
        </p:grpSpPr>
        <p:sp>
          <p:nvSpPr>
            <p:cNvPr id="126" name="Obdélník 12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57" name="TextovéPole 12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</a:t>
              </a:r>
            </a:p>
          </p:txBody>
        </p:sp>
      </p:grpSp>
      <p:grpSp>
        <p:nvGrpSpPr>
          <p:cNvPr id="17450" name="Skupina 127"/>
          <p:cNvGrpSpPr>
            <a:grpSpLocks/>
          </p:cNvGrpSpPr>
          <p:nvPr/>
        </p:nvGrpSpPr>
        <p:grpSpPr bwMode="auto">
          <a:xfrm>
            <a:off x="3960813" y="5024438"/>
            <a:ext cx="1023937" cy="658812"/>
            <a:chOff x="658368" y="868680"/>
            <a:chExt cx="1024128" cy="658368"/>
          </a:xfrm>
        </p:grpSpPr>
        <p:sp>
          <p:nvSpPr>
            <p:cNvPr id="129" name="Obdélník 12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55" name="TextovéPole 12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72</a:t>
              </a:r>
            </a:p>
          </p:txBody>
        </p:sp>
      </p:grpSp>
      <p:cxnSp>
        <p:nvCxnSpPr>
          <p:cNvPr id="133" name="Přímá spojnice 132"/>
          <p:cNvCxnSpPr/>
          <p:nvPr/>
        </p:nvCxnSpPr>
        <p:spPr>
          <a:xfrm>
            <a:off x="889000" y="914400"/>
            <a:ext cx="15875" cy="542766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000750" y="965200"/>
            <a:ext cx="17463" cy="542766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50863" y="622300"/>
            <a:ext cx="10842625" cy="6053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3895725" y="-9525"/>
            <a:ext cx="7051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Kliknutím vybarvi pole, která obsahují násobky </a:t>
            </a:r>
            <a:r>
              <a:rPr lang="cs-CZ" sz="2400">
                <a:solidFill>
                  <a:srgbClr val="00B0F0"/>
                </a:solidFill>
              </a:rPr>
              <a:t>devíti.</a:t>
            </a:r>
          </a:p>
        </p:txBody>
      </p:sp>
      <p:grpSp>
        <p:nvGrpSpPr>
          <p:cNvPr id="18435" name="Skupina 4"/>
          <p:cNvGrpSpPr>
            <a:grpSpLocks/>
          </p:cNvGrpSpPr>
          <p:nvPr/>
        </p:nvGrpSpPr>
        <p:grpSpPr bwMode="auto">
          <a:xfrm>
            <a:off x="904875" y="960438"/>
            <a:ext cx="1023938" cy="658812"/>
            <a:chOff x="658368" y="868680"/>
            <a:chExt cx="1024128" cy="658368"/>
          </a:xfrm>
        </p:grpSpPr>
        <p:sp>
          <p:nvSpPr>
            <p:cNvPr id="3" name="Obdélník 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61" name="TextovéPole 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22</a:t>
              </a:r>
            </a:p>
          </p:txBody>
        </p:sp>
      </p:grpSp>
      <p:grpSp>
        <p:nvGrpSpPr>
          <p:cNvPr id="18436" name="Skupina 5"/>
          <p:cNvGrpSpPr>
            <a:grpSpLocks/>
          </p:cNvGrpSpPr>
          <p:nvPr/>
        </p:nvGrpSpPr>
        <p:grpSpPr bwMode="auto">
          <a:xfrm>
            <a:off x="1928813" y="960438"/>
            <a:ext cx="1023937" cy="658812"/>
            <a:chOff x="658368" y="868680"/>
            <a:chExt cx="1024128" cy="658368"/>
          </a:xfrm>
        </p:grpSpPr>
        <p:sp>
          <p:nvSpPr>
            <p:cNvPr id="7" name="Obdélník 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59" name="TextovéPole 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13</a:t>
              </a:r>
            </a:p>
          </p:txBody>
        </p:sp>
      </p:grpSp>
      <p:grpSp>
        <p:nvGrpSpPr>
          <p:cNvPr id="18437" name="Skupina 8"/>
          <p:cNvGrpSpPr>
            <a:grpSpLocks/>
          </p:cNvGrpSpPr>
          <p:nvPr/>
        </p:nvGrpSpPr>
        <p:grpSpPr bwMode="auto">
          <a:xfrm>
            <a:off x="5002213" y="960438"/>
            <a:ext cx="1023937" cy="658812"/>
            <a:chOff x="658368" y="868680"/>
            <a:chExt cx="1024128" cy="658368"/>
          </a:xfrm>
        </p:grpSpPr>
        <p:sp>
          <p:nvSpPr>
            <p:cNvPr id="10" name="Obdélník 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57" name="TextovéPole 1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8066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1000</a:t>
              </a:r>
            </a:p>
          </p:txBody>
        </p:sp>
      </p:grpSp>
      <p:grpSp>
        <p:nvGrpSpPr>
          <p:cNvPr id="18438" name="Skupina 11"/>
          <p:cNvGrpSpPr>
            <a:grpSpLocks/>
          </p:cNvGrpSpPr>
          <p:nvPr/>
        </p:nvGrpSpPr>
        <p:grpSpPr bwMode="auto">
          <a:xfrm>
            <a:off x="2952750" y="960438"/>
            <a:ext cx="1025525" cy="658812"/>
            <a:chOff x="658368" y="868680"/>
            <a:chExt cx="1024128" cy="658368"/>
          </a:xfrm>
        </p:grpSpPr>
        <p:sp>
          <p:nvSpPr>
            <p:cNvPr id="13" name="Obdélník 1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55" name="TextovéPole 1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82</a:t>
              </a:r>
            </a:p>
          </p:txBody>
        </p:sp>
      </p:grpSp>
      <p:grpSp>
        <p:nvGrpSpPr>
          <p:cNvPr id="18439" name="Skupina 15"/>
          <p:cNvGrpSpPr>
            <a:grpSpLocks/>
          </p:cNvGrpSpPr>
          <p:nvPr/>
        </p:nvGrpSpPr>
        <p:grpSpPr bwMode="auto">
          <a:xfrm>
            <a:off x="3978275" y="960438"/>
            <a:ext cx="1023938" cy="658812"/>
            <a:chOff x="658368" y="868680"/>
            <a:chExt cx="1024128" cy="658368"/>
          </a:xfrm>
        </p:grpSpPr>
        <p:sp>
          <p:nvSpPr>
            <p:cNvPr id="17" name="Obdélník 1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53" name="TextovéPole 1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32</a:t>
              </a:r>
            </a:p>
          </p:txBody>
        </p:sp>
      </p:grpSp>
      <p:grpSp>
        <p:nvGrpSpPr>
          <p:cNvPr id="18440" name="Skupina 19"/>
          <p:cNvGrpSpPr>
            <a:grpSpLocks/>
          </p:cNvGrpSpPr>
          <p:nvPr/>
        </p:nvGrpSpPr>
        <p:grpSpPr bwMode="auto">
          <a:xfrm>
            <a:off x="889000" y="1660525"/>
            <a:ext cx="1023938" cy="657225"/>
            <a:chOff x="658368" y="868680"/>
            <a:chExt cx="1024128" cy="658368"/>
          </a:xfrm>
        </p:grpSpPr>
        <p:sp>
          <p:nvSpPr>
            <p:cNvPr id="21" name="Obdélník 2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51" name="TextovéPole 2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11</a:t>
              </a:r>
            </a:p>
          </p:txBody>
        </p:sp>
      </p:grpSp>
      <p:grpSp>
        <p:nvGrpSpPr>
          <p:cNvPr id="18441" name="Skupina 22"/>
          <p:cNvGrpSpPr>
            <a:grpSpLocks/>
          </p:cNvGrpSpPr>
          <p:nvPr/>
        </p:nvGrpSpPr>
        <p:grpSpPr bwMode="auto">
          <a:xfrm>
            <a:off x="1912938" y="1660525"/>
            <a:ext cx="1023937" cy="657225"/>
            <a:chOff x="658368" y="868680"/>
            <a:chExt cx="1024128" cy="658368"/>
          </a:xfrm>
        </p:grpSpPr>
        <p:sp>
          <p:nvSpPr>
            <p:cNvPr id="24" name="Obdélník 2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49" name="TextovéPole 2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29</a:t>
              </a:r>
            </a:p>
          </p:txBody>
        </p:sp>
      </p:grpSp>
      <p:grpSp>
        <p:nvGrpSpPr>
          <p:cNvPr id="18442" name="Skupina 25"/>
          <p:cNvGrpSpPr>
            <a:grpSpLocks/>
          </p:cNvGrpSpPr>
          <p:nvPr/>
        </p:nvGrpSpPr>
        <p:grpSpPr bwMode="auto">
          <a:xfrm>
            <a:off x="4984750" y="1660525"/>
            <a:ext cx="1023938" cy="657225"/>
            <a:chOff x="658368" y="868680"/>
            <a:chExt cx="1024128" cy="658368"/>
          </a:xfrm>
        </p:grpSpPr>
        <p:sp>
          <p:nvSpPr>
            <p:cNvPr id="27" name="Obdélník 2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47" name="TextovéPole 2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65114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120</a:t>
              </a:r>
            </a:p>
          </p:txBody>
        </p:sp>
      </p:grpSp>
      <p:grpSp>
        <p:nvGrpSpPr>
          <p:cNvPr id="18443" name="Skupina 28"/>
          <p:cNvGrpSpPr>
            <a:grpSpLocks/>
          </p:cNvGrpSpPr>
          <p:nvPr/>
        </p:nvGrpSpPr>
        <p:grpSpPr bwMode="auto">
          <a:xfrm>
            <a:off x="2936875" y="1660525"/>
            <a:ext cx="1023938" cy="657225"/>
            <a:chOff x="658368" y="868680"/>
            <a:chExt cx="1024128" cy="658368"/>
          </a:xfrm>
        </p:grpSpPr>
        <p:sp>
          <p:nvSpPr>
            <p:cNvPr id="30" name="Obdélník 2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45" name="TextovéPole 3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18</a:t>
              </a:r>
            </a:p>
          </p:txBody>
        </p:sp>
      </p:grpSp>
      <p:grpSp>
        <p:nvGrpSpPr>
          <p:cNvPr id="18444" name="Skupina 31"/>
          <p:cNvGrpSpPr>
            <a:grpSpLocks/>
          </p:cNvGrpSpPr>
          <p:nvPr/>
        </p:nvGrpSpPr>
        <p:grpSpPr bwMode="auto">
          <a:xfrm>
            <a:off x="3960813" y="1660525"/>
            <a:ext cx="1023937" cy="657225"/>
            <a:chOff x="658368" y="868680"/>
            <a:chExt cx="1024128" cy="658368"/>
          </a:xfrm>
        </p:grpSpPr>
        <p:sp>
          <p:nvSpPr>
            <p:cNvPr id="33" name="Obdélník 3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43" name="TextovéPole 3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54</a:t>
              </a:r>
            </a:p>
          </p:txBody>
        </p:sp>
      </p:grpSp>
      <p:grpSp>
        <p:nvGrpSpPr>
          <p:cNvPr id="18445" name="Skupina 35"/>
          <p:cNvGrpSpPr>
            <a:grpSpLocks/>
          </p:cNvGrpSpPr>
          <p:nvPr/>
        </p:nvGrpSpPr>
        <p:grpSpPr bwMode="auto">
          <a:xfrm>
            <a:off x="893763" y="2344738"/>
            <a:ext cx="1023937" cy="657225"/>
            <a:chOff x="658368" y="868680"/>
            <a:chExt cx="1024128" cy="658368"/>
          </a:xfrm>
        </p:grpSpPr>
        <p:sp>
          <p:nvSpPr>
            <p:cNvPr id="37" name="Obdélník 3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41" name="TextovéPole 3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33</a:t>
              </a:r>
            </a:p>
          </p:txBody>
        </p:sp>
      </p:grpSp>
      <p:grpSp>
        <p:nvGrpSpPr>
          <p:cNvPr id="18446" name="Skupina 38"/>
          <p:cNvGrpSpPr>
            <a:grpSpLocks/>
          </p:cNvGrpSpPr>
          <p:nvPr/>
        </p:nvGrpSpPr>
        <p:grpSpPr bwMode="auto">
          <a:xfrm>
            <a:off x="1917700" y="2344738"/>
            <a:ext cx="1023938" cy="657225"/>
            <a:chOff x="658368" y="868680"/>
            <a:chExt cx="1024128" cy="658368"/>
          </a:xfrm>
        </p:grpSpPr>
        <p:sp>
          <p:nvSpPr>
            <p:cNvPr id="40" name="Obdélník 3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39" name="TextovéPole 4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</a:t>
              </a:r>
            </a:p>
          </p:txBody>
        </p:sp>
      </p:grpSp>
      <p:grpSp>
        <p:nvGrpSpPr>
          <p:cNvPr id="18447" name="Skupina 41"/>
          <p:cNvGrpSpPr>
            <a:grpSpLocks/>
          </p:cNvGrpSpPr>
          <p:nvPr/>
        </p:nvGrpSpPr>
        <p:grpSpPr bwMode="auto">
          <a:xfrm>
            <a:off x="4989513" y="2344738"/>
            <a:ext cx="1023937" cy="657225"/>
            <a:chOff x="658368" y="868680"/>
            <a:chExt cx="1024128" cy="658368"/>
          </a:xfrm>
        </p:grpSpPr>
        <p:sp>
          <p:nvSpPr>
            <p:cNvPr id="43" name="Obdélník 4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37" name="TextovéPole 4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19</a:t>
              </a:r>
            </a:p>
          </p:txBody>
        </p:sp>
      </p:grpSp>
      <p:grpSp>
        <p:nvGrpSpPr>
          <p:cNvPr id="18448" name="Skupina 44"/>
          <p:cNvGrpSpPr>
            <a:grpSpLocks/>
          </p:cNvGrpSpPr>
          <p:nvPr/>
        </p:nvGrpSpPr>
        <p:grpSpPr bwMode="auto">
          <a:xfrm>
            <a:off x="2941638" y="2344738"/>
            <a:ext cx="1023937" cy="657225"/>
            <a:chOff x="658368" y="868680"/>
            <a:chExt cx="1024128" cy="658368"/>
          </a:xfrm>
        </p:grpSpPr>
        <p:sp>
          <p:nvSpPr>
            <p:cNvPr id="46" name="Obdélník 4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35" name="TextovéPole 4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14</a:t>
              </a:r>
            </a:p>
          </p:txBody>
        </p:sp>
      </p:grpSp>
      <p:grpSp>
        <p:nvGrpSpPr>
          <p:cNvPr id="18449" name="Skupina 47"/>
          <p:cNvGrpSpPr>
            <a:grpSpLocks/>
          </p:cNvGrpSpPr>
          <p:nvPr/>
        </p:nvGrpSpPr>
        <p:grpSpPr bwMode="auto">
          <a:xfrm>
            <a:off x="3965575" y="2344738"/>
            <a:ext cx="1023938" cy="657225"/>
            <a:chOff x="658368" y="868680"/>
            <a:chExt cx="1024128" cy="658368"/>
          </a:xfrm>
        </p:grpSpPr>
        <p:sp>
          <p:nvSpPr>
            <p:cNvPr id="49" name="Obdélník 4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33" name="TextovéPole 4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16</a:t>
              </a:r>
            </a:p>
          </p:txBody>
        </p:sp>
      </p:grpSp>
      <p:grpSp>
        <p:nvGrpSpPr>
          <p:cNvPr id="18450" name="Skupina 51"/>
          <p:cNvGrpSpPr>
            <a:grpSpLocks/>
          </p:cNvGrpSpPr>
          <p:nvPr/>
        </p:nvGrpSpPr>
        <p:grpSpPr bwMode="auto">
          <a:xfrm>
            <a:off x="904875" y="3021013"/>
            <a:ext cx="1023938" cy="658812"/>
            <a:chOff x="658368" y="868680"/>
            <a:chExt cx="1024128" cy="658368"/>
          </a:xfrm>
        </p:grpSpPr>
        <p:sp>
          <p:nvSpPr>
            <p:cNvPr id="53" name="Obdélník 5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31" name="TextovéPole 5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64</a:t>
              </a:r>
            </a:p>
          </p:txBody>
        </p:sp>
      </p:grpSp>
      <p:grpSp>
        <p:nvGrpSpPr>
          <p:cNvPr id="18451" name="Skupina 54"/>
          <p:cNvGrpSpPr>
            <a:grpSpLocks/>
          </p:cNvGrpSpPr>
          <p:nvPr/>
        </p:nvGrpSpPr>
        <p:grpSpPr bwMode="auto">
          <a:xfrm>
            <a:off x="1928813" y="3021013"/>
            <a:ext cx="1023937" cy="658812"/>
            <a:chOff x="658368" y="868680"/>
            <a:chExt cx="1024128" cy="658368"/>
          </a:xfrm>
        </p:grpSpPr>
        <p:sp>
          <p:nvSpPr>
            <p:cNvPr id="56" name="Obdélník 5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29" name="TextovéPole 5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63</a:t>
              </a:r>
            </a:p>
          </p:txBody>
        </p:sp>
      </p:grpSp>
      <p:grpSp>
        <p:nvGrpSpPr>
          <p:cNvPr id="18452" name="Skupina 57"/>
          <p:cNvGrpSpPr>
            <a:grpSpLocks/>
          </p:cNvGrpSpPr>
          <p:nvPr/>
        </p:nvGrpSpPr>
        <p:grpSpPr bwMode="auto">
          <a:xfrm>
            <a:off x="5002213" y="3021013"/>
            <a:ext cx="1023937" cy="658812"/>
            <a:chOff x="658368" y="868680"/>
            <a:chExt cx="1024128" cy="658368"/>
          </a:xfrm>
        </p:grpSpPr>
        <p:sp>
          <p:nvSpPr>
            <p:cNvPr id="59" name="Obdélník 5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27" name="TextovéPole 5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49</a:t>
              </a:r>
            </a:p>
          </p:txBody>
        </p:sp>
      </p:grpSp>
      <p:grpSp>
        <p:nvGrpSpPr>
          <p:cNvPr id="18453" name="Skupina 60"/>
          <p:cNvGrpSpPr>
            <a:grpSpLocks/>
          </p:cNvGrpSpPr>
          <p:nvPr/>
        </p:nvGrpSpPr>
        <p:grpSpPr bwMode="auto">
          <a:xfrm>
            <a:off x="2952750" y="3021013"/>
            <a:ext cx="1025525" cy="658812"/>
            <a:chOff x="658368" y="868680"/>
            <a:chExt cx="1024128" cy="658368"/>
          </a:xfrm>
        </p:grpSpPr>
        <p:sp>
          <p:nvSpPr>
            <p:cNvPr id="62" name="Obdélník 61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25" name="TextovéPole 62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</a:t>
              </a:r>
            </a:p>
          </p:txBody>
        </p:sp>
      </p:grpSp>
      <p:grpSp>
        <p:nvGrpSpPr>
          <p:cNvPr id="18454" name="Skupina 63"/>
          <p:cNvGrpSpPr>
            <a:grpSpLocks/>
          </p:cNvGrpSpPr>
          <p:nvPr/>
        </p:nvGrpSpPr>
        <p:grpSpPr bwMode="auto">
          <a:xfrm>
            <a:off x="3978275" y="3021013"/>
            <a:ext cx="1023938" cy="658812"/>
            <a:chOff x="658368" y="868680"/>
            <a:chExt cx="1024128" cy="658368"/>
          </a:xfrm>
        </p:grpSpPr>
        <p:sp>
          <p:nvSpPr>
            <p:cNvPr id="65" name="Obdélník 6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23" name="TextovéPole 6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27</a:t>
              </a:r>
            </a:p>
          </p:txBody>
        </p:sp>
      </p:grpSp>
      <p:grpSp>
        <p:nvGrpSpPr>
          <p:cNvPr id="18455" name="Skupina 67"/>
          <p:cNvGrpSpPr>
            <a:grpSpLocks/>
          </p:cNvGrpSpPr>
          <p:nvPr/>
        </p:nvGrpSpPr>
        <p:grpSpPr bwMode="auto">
          <a:xfrm>
            <a:off x="904875" y="3667125"/>
            <a:ext cx="1023938" cy="658813"/>
            <a:chOff x="658368" y="868680"/>
            <a:chExt cx="1024128" cy="658368"/>
          </a:xfrm>
        </p:grpSpPr>
        <p:sp>
          <p:nvSpPr>
            <p:cNvPr id="69" name="Obdélník 6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21" name="TextovéPole 6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21</a:t>
              </a:r>
            </a:p>
          </p:txBody>
        </p:sp>
      </p:grpSp>
      <p:grpSp>
        <p:nvGrpSpPr>
          <p:cNvPr id="18456" name="Skupina 70"/>
          <p:cNvGrpSpPr>
            <a:grpSpLocks/>
          </p:cNvGrpSpPr>
          <p:nvPr/>
        </p:nvGrpSpPr>
        <p:grpSpPr bwMode="auto">
          <a:xfrm>
            <a:off x="1928813" y="3667125"/>
            <a:ext cx="1023937" cy="658813"/>
            <a:chOff x="658368" y="868680"/>
            <a:chExt cx="1024128" cy="658368"/>
          </a:xfrm>
        </p:grpSpPr>
        <p:sp>
          <p:nvSpPr>
            <p:cNvPr id="72" name="Obdélník 71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19" name="TextovéPole 72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35</a:t>
              </a:r>
            </a:p>
          </p:txBody>
        </p:sp>
      </p:grpSp>
      <p:grpSp>
        <p:nvGrpSpPr>
          <p:cNvPr id="18457" name="Skupina 73"/>
          <p:cNvGrpSpPr>
            <a:grpSpLocks/>
          </p:cNvGrpSpPr>
          <p:nvPr/>
        </p:nvGrpSpPr>
        <p:grpSpPr bwMode="auto">
          <a:xfrm>
            <a:off x="5002213" y="3667125"/>
            <a:ext cx="1023937" cy="658813"/>
            <a:chOff x="658368" y="868680"/>
            <a:chExt cx="1024128" cy="658368"/>
          </a:xfrm>
        </p:grpSpPr>
        <p:sp>
          <p:nvSpPr>
            <p:cNvPr id="75" name="Obdélník 7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17" name="TextovéPole 7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41</a:t>
              </a:r>
            </a:p>
          </p:txBody>
        </p:sp>
      </p:grpSp>
      <p:grpSp>
        <p:nvGrpSpPr>
          <p:cNvPr id="18458" name="Skupina 76"/>
          <p:cNvGrpSpPr>
            <a:grpSpLocks/>
          </p:cNvGrpSpPr>
          <p:nvPr/>
        </p:nvGrpSpPr>
        <p:grpSpPr bwMode="auto">
          <a:xfrm>
            <a:off x="2952750" y="3667125"/>
            <a:ext cx="1025525" cy="658813"/>
            <a:chOff x="658368" y="868680"/>
            <a:chExt cx="1024128" cy="658368"/>
          </a:xfrm>
        </p:grpSpPr>
        <p:sp>
          <p:nvSpPr>
            <p:cNvPr id="78" name="Obdélník 77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15" name="TextovéPole 78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42</a:t>
              </a:r>
            </a:p>
          </p:txBody>
        </p:sp>
      </p:grpSp>
      <p:grpSp>
        <p:nvGrpSpPr>
          <p:cNvPr id="18459" name="Skupina 79"/>
          <p:cNvGrpSpPr>
            <a:grpSpLocks/>
          </p:cNvGrpSpPr>
          <p:nvPr/>
        </p:nvGrpSpPr>
        <p:grpSpPr bwMode="auto">
          <a:xfrm>
            <a:off x="3978275" y="3667125"/>
            <a:ext cx="1023938" cy="658813"/>
            <a:chOff x="658368" y="868680"/>
            <a:chExt cx="1024128" cy="658368"/>
          </a:xfrm>
        </p:grpSpPr>
        <p:sp>
          <p:nvSpPr>
            <p:cNvPr id="81" name="Obdélník 8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13" name="TextovéPole 8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45</a:t>
              </a:r>
            </a:p>
          </p:txBody>
        </p:sp>
      </p:grpSp>
      <p:grpSp>
        <p:nvGrpSpPr>
          <p:cNvPr id="18460" name="Skupina 83"/>
          <p:cNvGrpSpPr>
            <a:grpSpLocks/>
          </p:cNvGrpSpPr>
          <p:nvPr/>
        </p:nvGrpSpPr>
        <p:grpSpPr bwMode="auto">
          <a:xfrm>
            <a:off x="906463" y="4356100"/>
            <a:ext cx="1023937" cy="658813"/>
            <a:chOff x="658368" y="868680"/>
            <a:chExt cx="1024128" cy="658368"/>
          </a:xfrm>
        </p:grpSpPr>
        <p:sp>
          <p:nvSpPr>
            <p:cNvPr id="85" name="Obdélník 8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11" name="TextovéPole 8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25</a:t>
              </a:r>
            </a:p>
          </p:txBody>
        </p:sp>
      </p:grpSp>
      <p:grpSp>
        <p:nvGrpSpPr>
          <p:cNvPr id="18461" name="Skupina 86"/>
          <p:cNvGrpSpPr>
            <a:grpSpLocks/>
          </p:cNvGrpSpPr>
          <p:nvPr/>
        </p:nvGrpSpPr>
        <p:grpSpPr bwMode="auto">
          <a:xfrm>
            <a:off x="1930400" y="4356100"/>
            <a:ext cx="1023938" cy="658813"/>
            <a:chOff x="658368" y="868680"/>
            <a:chExt cx="1024128" cy="658368"/>
          </a:xfrm>
        </p:grpSpPr>
        <p:sp>
          <p:nvSpPr>
            <p:cNvPr id="88" name="Obdélník 87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09" name="TextovéPole 88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65114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</a:t>
              </a:r>
            </a:p>
          </p:txBody>
        </p:sp>
      </p:grpSp>
      <p:grpSp>
        <p:nvGrpSpPr>
          <p:cNvPr id="18462" name="Skupina 89"/>
          <p:cNvGrpSpPr>
            <a:grpSpLocks/>
          </p:cNvGrpSpPr>
          <p:nvPr/>
        </p:nvGrpSpPr>
        <p:grpSpPr bwMode="auto">
          <a:xfrm>
            <a:off x="5003800" y="4356100"/>
            <a:ext cx="1023938" cy="658813"/>
            <a:chOff x="658368" y="868680"/>
            <a:chExt cx="1024128" cy="658368"/>
          </a:xfrm>
        </p:grpSpPr>
        <p:sp>
          <p:nvSpPr>
            <p:cNvPr id="91" name="Obdélník 9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07" name="TextovéPole 9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</a:t>
              </a:r>
            </a:p>
          </p:txBody>
        </p:sp>
      </p:grpSp>
      <p:grpSp>
        <p:nvGrpSpPr>
          <p:cNvPr id="18463" name="Skupina 92"/>
          <p:cNvGrpSpPr>
            <a:grpSpLocks/>
          </p:cNvGrpSpPr>
          <p:nvPr/>
        </p:nvGrpSpPr>
        <p:grpSpPr bwMode="auto">
          <a:xfrm>
            <a:off x="2954338" y="4356100"/>
            <a:ext cx="1023937" cy="658813"/>
            <a:chOff x="658368" y="868680"/>
            <a:chExt cx="1024128" cy="658368"/>
          </a:xfrm>
        </p:grpSpPr>
        <p:sp>
          <p:nvSpPr>
            <p:cNvPr id="94" name="Obdélník 9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05" name="TextovéPole 9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</a:t>
              </a:r>
            </a:p>
          </p:txBody>
        </p:sp>
      </p:grpSp>
      <p:grpSp>
        <p:nvGrpSpPr>
          <p:cNvPr id="18464" name="Skupina 95"/>
          <p:cNvGrpSpPr>
            <a:grpSpLocks/>
          </p:cNvGrpSpPr>
          <p:nvPr/>
        </p:nvGrpSpPr>
        <p:grpSpPr bwMode="auto">
          <a:xfrm>
            <a:off x="3978275" y="4356100"/>
            <a:ext cx="1025525" cy="658813"/>
            <a:chOff x="658368" y="868680"/>
            <a:chExt cx="1024128" cy="658368"/>
          </a:xfrm>
        </p:grpSpPr>
        <p:sp>
          <p:nvSpPr>
            <p:cNvPr id="97" name="Obdélník 9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03" name="TextovéPole 9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40</a:t>
              </a:r>
            </a:p>
          </p:txBody>
        </p:sp>
      </p:grpSp>
      <p:grpSp>
        <p:nvGrpSpPr>
          <p:cNvPr id="18465" name="Skupina 99"/>
          <p:cNvGrpSpPr>
            <a:grpSpLocks/>
          </p:cNvGrpSpPr>
          <p:nvPr/>
        </p:nvGrpSpPr>
        <p:grpSpPr bwMode="auto">
          <a:xfrm>
            <a:off x="889000" y="5683250"/>
            <a:ext cx="1023938" cy="658813"/>
            <a:chOff x="658368" y="868680"/>
            <a:chExt cx="1024128" cy="658368"/>
          </a:xfrm>
        </p:grpSpPr>
        <p:sp>
          <p:nvSpPr>
            <p:cNvPr id="101" name="Obdélník 10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501" name="TextovéPole 10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</a:t>
              </a:r>
            </a:p>
          </p:txBody>
        </p:sp>
      </p:grpSp>
      <p:grpSp>
        <p:nvGrpSpPr>
          <p:cNvPr id="18466" name="Skupina 102"/>
          <p:cNvGrpSpPr>
            <a:grpSpLocks/>
          </p:cNvGrpSpPr>
          <p:nvPr/>
        </p:nvGrpSpPr>
        <p:grpSpPr bwMode="auto">
          <a:xfrm>
            <a:off x="1912938" y="5719763"/>
            <a:ext cx="1023937" cy="658812"/>
            <a:chOff x="658368" y="868680"/>
            <a:chExt cx="1024128" cy="658368"/>
          </a:xfrm>
        </p:grpSpPr>
        <p:sp>
          <p:nvSpPr>
            <p:cNvPr id="104" name="Obdélník 10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99" name="TextovéPole 10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</a:t>
              </a:r>
            </a:p>
          </p:txBody>
        </p:sp>
      </p:grpSp>
      <p:grpSp>
        <p:nvGrpSpPr>
          <p:cNvPr id="18467" name="Skupina 105"/>
          <p:cNvGrpSpPr>
            <a:grpSpLocks/>
          </p:cNvGrpSpPr>
          <p:nvPr/>
        </p:nvGrpSpPr>
        <p:grpSpPr bwMode="auto">
          <a:xfrm>
            <a:off x="4984750" y="5719763"/>
            <a:ext cx="1023938" cy="658812"/>
            <a:chOff x="658368" y="868680"/>
            <a:chExt cx="1024128" cy="658368"/>
          </a:xfrm>
        </p:grpSpPr>
        <p:sp>
          <p:nvSpPr>
            <p:cNvPr id="107" name="Obdélník 10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97" name="TextovéPole 10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48</a:t>
              </a:r>
            </a:p>
          </p:txBody>
        </p:sp>
      </p:grpSp>
      <p:grpSp>
        <p:nvGrpSpPr>
          <p:cNvPr id="18468" name="Skupina 108"/>
          <p:cNvGrpSpPr>
            <a:grpSpLocks/>
          </p:cNvGrpSpPr>
          <p:nvPr/>
        </p:nvGrpSpPr>
        <p:grpSpPr bwMode="auto">
          <a:xfrm>
            <a:off x="2936875" y="5719763"/>
            <a:ext cx="1023938" cy="658812"/>
            <a:chOff x="658368" y="868680"/>
            <a:chExt cx="1024128" cy="658368"/>
          </a:xfrm>
        </p:grpSpPr>
        <p:sp>
          <p:nvSpPr>
            <p:cNvPr id="110" name="Obdélník 10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95" name="TextovéPole 11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81</a:t>
              </a:r>
            </a:p>
          </p:txBody>
        </p:sp>
      </p:grpSp>
      <p:grpSp>
        <p:nvGrpSpPr>
          <p:cNvPr id="18469" name="Skupina 111"/>
          <p:cNvGrpSpPr>
            <a:grpSpLocks/>
          </p:cNvGrpSpPr>
          <p:nvPr/>
        </p:nvGrpSpPr>
        <p:grpSpPr bwMode="auto">
          <a:xfrm>
            <a:off x="3960813" y="5719763"/>
            <a:ext cx="1023937" cy="658812"/>
            <a:chOff x="658368" y="868680"/>
            <a:chExt cx="1024128" cy="658368"/>
          </a:xfrm>
        </p:grpSpPr>
        <p:sp>
          <p:nvSpPr>
            <p:cNvPr id="113" name="Obdélník 11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93" name="TextovéPole 11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9</a:t>
              </a:r>
            </a:p>
          </p:txBody>
        </p:sp>
      </p:grpSp>
      <p:grpSp>
        <p:nvGrpSpPr>
          <p:cNvPr id="18470" name="Skupina 115"/>
          <p:cNvGrpSpPr>
            <a:grpSpLocks/>
          </p:cNvGrpSpPr>
          <p:nvPr/>
        </p:nvGrpSpPr>
        <p:grpSpPr bwMode="auto">
          <a:xfrm>
            <a:off x="889000" y="5024438"/>
            <a:ext cx="1023938" cy="658812"/>
            <a:chOff x="658368" y="868680"/>
            <a:chExt cx="1024128" cy="658368"/>
          </a:xfrm>
        </p:grpSpPr>
        <p:sp>
          <p:nvSpPr>
            <p:cNvPr id="117" name="Obdélník 11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91" name="TextovéPole 11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</a:t>
              </a:r>
            </a:p>
          </p:txBody>
        </p:sp>
      </p:grpSp>
      <p:grpSp>
        <p:nvGrpSpPr>
          <p:cNvPr id="18471" name="Skupina 118"/>
          <p:cNvGrpSpPr>
            <a:grpSpLocks/>
          </p:cNvGrpSpPr>
          <p:nvPr/>
        </p:nvGrpSpPr>
        <p:grpSpPr bwMode="auto">
          <a:xfrm>
            <a:off x="1912938" y="5024438"/>
            <a:ext cx="1023937" cy="658812"/>
            <a:chOff x="658368" y="868680"/>
            <a:chExt cx="1024128" cy="658368"/>
          </a:xfrm>
        </p:grpSpPr>
        <p:sp>
          <p:nvSpPr>
            <p:cNvPr id="120" name="Obdélník 11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89" name="TextovéPole 12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20</a:t>
              </a:r>
            </a:p>
          </p:txBody>
        </p:sp>
      </p:grpSp>
      <p:grpSp>
        <p:nvGrpSpPr>
          <p:cNvPr id="18472" name="Skupina 121"/>
          <p:cNvGrpSpPr>
            <a:grpSpLocks/>
          </p:cNvGrpSpPr>
          <p:nvPr/>
        </p:nvGrpSpPr>
        <p:grpSpPr bwMode="auto">
          <a:xfrm>
            <a:off x="4984750" y="5024438"/>
            <a:ext cx="1023938" cy="658812"/>
            <a:chOff x="658368" y="868680"/>
            <a:chExt cx="1024128" cy="658368"/>
          </a:xfrm>
        </p:grpSpPr>
        <p:sp>
          <p:nvSpPr>
            <p:cNvPr id="123" name="Obdélník 12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87" name="TextovéPole 12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28</a:t>
              </a:r>
            </a:p>
          </p:txBody>
        </p:sp>
      </p:grpSp>
      <p:grpSp>
        <p:nvGrpSpPr>
          <p:cNvPr id="18473" name="Skupina 124"/>
          <p:cNvGrpSpPr>
            <a:grpSpLocks/>
          </p:cNvGrpSpPr>
          <p:nvPr/>
        </p:nvGrpSpPr>
        <p:grpSpPr bwMode="auto">
          <a:xfrm>
            <a:off x="2936875" y="5024438"/>
            <a:ext cx="1023938" cy="658812"/>
            <a:chOff x="658368" y="868680"/>
            <a:chExt cx="1024128" cy="658368"/>
          </a:xfrm>
        </p:grpSpPr>
        <p:sp>
          <p:nvSpPr>
            <p:cNvPr id="126" name="Obdélník 12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85" name="TextovéPole 12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</a:t>
              </a:r>
            </a:p>
          </p:txBody>
        </p:sp>
      </p:grpSp>
      <p:grpSp>
        <p:nvGrpSpPr>
          <p:cNvPr id="18474" name="Skupina 127"/>
          <p:cNvGrpSpPr>
            <a:grpSpLocks/>
          </p:cNvGrpSpPr>
          <p:nvPr/>
        </p:nvGrpSpPr>
        <p:grpSpPr bwMode="auto">
          <a:xfrm>
            <a:off x="3960813" y="5024438"/>
            <a:ext cx="1023937" cy="658812"/>
            <a:chOff x="658368" y="868680"/>
            <a:chExt cx="1024128" cy="658368"/>
          </a:xfrm>
        </p:grpSpPr>
        <p:sp>
          <p:nvSpPr>
            <p:cNvPr id="129" name="Obdélník 12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83" name="TextovéPole 12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72</a:t>
              </a:r>
            </a:p>
          </p:txBody>
        </p:sp>
      </p:grpSp>
      <p:cxnSp>
        <p:nvCxnSpPr>
          <p:cNvPr id="133" name="Přímá spojnice 132"/>
          <p:cNvCxnSpPr/>
          <p:nvPr/>
        </p:nvCxnSpPr>
        <p:spPr>
          <a:xfrm>
            <a:off x="889000" y="914400"/>
            <a:ext cx="15875" cy="5427663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000750" y="965200"/>
            <a:ext cx="17463" cy="5427663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77" name="TextovéPole 130"/>
          <p:cNvSpPr txBox="1">
            <a:spLocks noChangeArrowheads="1"/>
          </p:cNvSpPr>
          <p:nvPr/>
        </p:nvSpPr>
        <p:spPr bwMode="auto">
          <a:xfrm>
            <a:off x="53975" y="-25400"/>
            <a:ext cx="3924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Překresli si do notesu tabulku.</a:t>
            </a:r>
          </a:p>
        </p:txBody>
      </p:sp>
      <p:sp>
        <p:nvSpPr>
          <p:cNvPr id="18478" name="TextovéPole 131"/>
          <p:cNvSpPr txBox="1">
            <a:spLocks noChangeArrowheads="1"/>
          </p:cNvSpPr>
          <p:nvPr/>
        </p:nvSpPr>
        <p:spPr bwMode="auto">
          <a:xfrm>
            <a:off x="0" y="417513"/>
            <a:ext cx="6111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 Proveď si kontrolu kliknutím na černý obdélník.</a:t>
            </a:r>
            <a:endParaRPr lang="cs-CZ" sz="2400">
              <a:solidFill>
                <a:srgbClr val="00B0F0"/>
              </a:solidFill>
            </a:endParaRPr>
          </a:p>
        </p:txBody>
      </p:sp>
      <p:grpSp>
        <p:nvGrpSpPr>
          <p:cNvPr id="18479" name="Skupina 94"/>
          <p:cNvGrpSpPr>
            <a:grpSpLocks/>
          </p:cNvGrpSpPr>
          <p:nvPr/>
        </p:nvGrpSpPr>
        <p:grpSpPr bwMode="auto">
          <a:xfrm>
            <a:off x="7459663" y="1968500"/>
            <a:ext cx="3603625" cy="3767138"/>
            <a:chOff x="7459284" y="1936172"/>
            <a:chExt cx="3603371" cy="3767735"/>
          </a:xfrm>
        </p:grpSpPr>
        <p:pic>
          <p:nvPicPr>
            <p:cNvPr id="18480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81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8" name="Skupina 4"/>
          <p:cNvGrpSpPr>
            <a:grpSpLocks/>
          </p:cNvGrpSpPr>
          <p:nvPr/>
        </p:nvGrpSpPr>
        <p:grpSpPr bwMode="auto">
          <a:xfrm>
            <a:off x="904875" y="960438"/>
            <a:ext cx="1023938" cy="658812"/>
            <a:chOff x="658368" y="868680"/>
            <a:chExt cx="1024128" cy="658368"/>
          </a:xfrm>
        </p:grpSpPr>
        <p:sp>
          <p:nvSpPr>
            <p:cNvPr id="3" name="Obdélník 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81" name="TextovéPole 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22</a:t>
              </a:r>
            </a:p>
          </p:txBody>
        </p:sp>
      </p:grpSp>
      <p:grpSp>
        <p:nvGrpSpPr>
          <p:cNvPr id="19459" name="Skupina 5"/>
          <p:cNvGrpSpPr>
            <a:grpSpLocks/>
          </p:cNvGrpSpPr>
          <p:nvPr/>
        </p:nvGrpSpPr>
        <p:grpSpPr bwMode="auto">
          <a:xfrm>
            <a:off x="1928813" y="960438"/>
            <a:ext cx="1023937" cy="658812"/>
            <a:chOff x="658368" y="868680"/>
            <a:chExt cx="1024128" cy="658368"/>
          </a:xfrm>
        </p:grpSpPr>
        <p:sp>
          <p:nvSpPr>
            <p:cNvPr id="7" name="Obdélník 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79" name="TextovéPole 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13</a:t>
              </a:r>
            </a:p>
          </p:txBody>
        </p:sp>
      </p:grpSp>
      <p:grpSp>
        <p:nvGrpSpPr>
          <p:cNvPr id="19460" name="Skupina 8"/>
          <p:cNvGrpSpPr>
            <a:grpSpLocks/>
          </p:cNvGrpSpPr>
          <p:nvPr/>
        </p:nvGrpSpPr>
        <p:grpSpPr bwMode="auto">
          <a:xfrm>
            <a:off x="5002213" y="960438"/>
            <a:ext cx="1023937" cy="658812"/>
            <a:chOff x="658368" y="868680"/>
            <a:chExt cx="1024128" cy="658368"/>
          </a:xfrm>
        </p:grpSpPr>
        <p:sp>
          <p:nvSpPr>
            <p:cNvPr id="10" name="Obdélník 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77" name="TextovéPole 1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8066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1000</a:t>
              </a:r>
            </a:p>
          </p:txBody>
        </p:sp>
      </p:grpSp>
      <p:grpSp>
        <p:nvGrpSpPr>
          <p:cNvPr id="19461" name="Skupina 11"/>
          <p:cNvGrpSpPr>
            <a:grpSpLocks/>
          </p:cNvGrpSpPr>
          <p:nvPr/>
        </p:nvGrpSpPr>
        <p:grpSpPr bwMode="auto">
          <a:xfrm>
            <a:off x="2952750" y="960438"/>
            <a:ext cx="1025525" cy="658812"/>
            <a:chOff x="658368" y="868680"/>
            <a:chExt cx="1024128" cy="658368"/>
          </a:xfrm>
        </p:grpSpPr>
        <p:sp>
          <p:nvSpPr>
            <p:cNvPr id="13" name="Obdélník 1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75" name="TextovéPole 1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82</a:t>
              </a:r>
            </a:p>
          </p:txBody>
        </p:sp>
      </p:grpSp>
      <p:grpSp>
        <p:nvGrpSpPr>
          <p:cNvPr id="19462" name="Skupina 15"/>
          <p:cNvGrpSpPr>
            <a:grpSpLocks/>
          </p:cNvGrpSpPr>
          <p:nvPr/>
        </p:nvGrpSpPr>
        <p:grpSpPr bwMode="auto">
          <a:xfrm>
            <a:off x="3978275" y="960438"/>
            <a:ext cx="1023938" cy="658812"/>
            <a:chOff x="658368" y="868680"/>
            <a:chExt cx="1024128" cy="658368"/>
          </a:xfrm>
        </p:grpSpPr>
        <p:sp>
          <p:nvSpPr>
            <p:cNvPr id="17" name="Obdélník 1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73" name="TextovéPole 1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32</a:t>
              </a:r>
            </a:p>
          </p:txBody>
        </p:sp>
      </p:grpSp>
      <p:grpSp>
        <p:nvGrpSpPr>
          <p:cNvPr id="19463" name="Skupina 19"/>
          <p:cNvGrpSpPr>
            <a:grpSpLocks/>
          </p:cNvGrpSpPr>
          <p:nvPr/>
        </p:nvGrpSpPr>
        <p:grpSpPr bwMode="auto">
          <a:xfrm>
            <a:off x="889000" y="1660525"/>
            <a:ext cx="1023938" cy="657225"/>
            <a:chOff x="658368" y="868680"/>
            <a:chExt cx="1024128" cy="658368"/>
          </a:xfrm>
        </p:grpSpPr>
        <p:sp>
          <p:nvSpPr>
            <p:cNvPr id="21" name="Obdélník 2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71" name="TextovéPole 2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11</a:t>
              </a:r>
            </a:p>
          </p:txBody>
        </p:sp>
      </p:grpSp>
      <p:grpSp>
        <p:nvGrpSpPr>
          <p:cNvPr id="19464" name="Skupina 22"/>
          <p:cNvGrpSpPr>
            <a:grpSpLocks/>
          </p:cNvGrpSpPr>
          <p:nvPr/>
        </p:nvGrpSpPr>
        <p:grpSpPr bwMode="auto">
          <a:xfrm>
            <a:off x="1912938" y="1660525"/>
            <a:ext cx="1023937" cy="657225"/>
            <a:chOff x="658368" y="868680"/>
            <a:chExt cx="1024128" cy="658368"/>
          </a:xfrm>
        </p:grpSpPr>
        <p:sp>
          <p:nvSpPr>
            <p:cNvPr id="24" name="Obdélník 2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69" name="TextovéPole 2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29</a:t>
              </a:r>
            </a:p>
          </p:txBody>
        </p:sp>
      </p:grpSp>
      <p:grpSp>
        <p:nvGrpSpPr>
          <p:cNvPr id="19465" name="Skupina 25"/>
          <p:cNvGrpSpPr>
            <a:grpSpLocks/>
          </p:cNvGrpSpPr>
          <p:nvPr/>
        </p:nvGrpSpPr>
        <p:grpSpPr bwMode="auto">
          <a:xfrm>
            <a:off x="4984750" y="1660525"/>
            <a:ext cx="1023938" cy="657225"/>
            <a:chOff x="658368" y="868680"/>
            <a:chExt cx="1024128" cy="658368"/>
          </a:xfrm>
        </p:grpSpPr>
        <p:sp>
          <p:nvSpPr>
            <p:cNvPr id="27" name="Obdélník 2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67" name="TextovéPole 2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65114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120</a:t>
              </a:r>
            </a:p>
          </p:txBody>
        </p:sp>
      </p:grpSp>
      <p:grpSp>
        <p:nvGrpSpPr>
          <p:cNvPr id="19466" name="Skupina 28"/>
          <p:cNvGrpSpPr>
            <a:grpSpLocks/>
          </p:cNvGrpSpPr>
          <p:nvPr/>
        </p:nvGrpSpPr>
        <p:grpSpPr bwMode="auto">
          <a:xfrm>
            <a:off x="2936875" y="1660525"/>
            <a:ext cx="1023938" cy="657225"/>
            <a:chOff x="658368" y="868680"/>
            <a:chExt cx="1024128" cy="658368"/>
          </a:xfrm>
        </p:grpSpPr>
        <p:sp>
          <p:nvSpPr>
            <p:cNvPr id="30" name="Obdélník 2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65" name="TextovéPole 3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00B0F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18</a:t>
              </a:r>
            </a:p>
          </p:txBody>
        </p:sp>
      </p:grpSp>
      <p:grpSp>
        <p:nvGrpSpPr>
          <p:cNvPr id="19467" name="Skupina 31"/>
          <p:cNvGrpSpPr>
            <a:grpSpLocks/>
          </p:cNvGrpSpPr>
          <p:nvPr/>
        </p:nvGrpSpPr>
        <p:grpSpPr bwMode="auto">
          <a:xfrm>
            <a:off x="3960813" y="1660525"/>
            <a:ext cx="1023937" cy="657225"/>
            <a:chOff x="658368" y="868680"/>
            <a:chExt cx="1024128" cy="658368"/>
          </a:xfrm>
        </p:grpSpPr>
        <p:sp>
          <p:nvSpPr>
            <p:cNvPr id="33" name="Obdélník 3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63" name="TextovéPole 3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00B0F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54</a:t>
              </a:r>
            </a:p>
          </p:txBody>
        </p:sp>
      </p:grpSp>
      <p:grpSp>
        <p:nvGrpSpPr>
          <p:cNvPr id="19468" name="Skupina 35"/>
          <p:cNvGrpSpPr>
            <a:grpSpLocks/>
          </p:cNvGrpSpPr>
          <p:nvPr/>
        </p:nvGrpSpPr>
        <p:grpSpPr bwMode="auto">
          <a:xfrm>
            <a:off x="893763" y="2344738"/>
            <a:ext cx="1023937" cy="657225"/>
            <a:chOff x="658368" y="868680"/>
            <a:chExt cx="1024128" cy="658368"/>
          </a:xfrm>
        </p:grpSpPr>
        <p:sp>
          <p:nvSpPr>
            <p:cNvPr id="37" name="Obdélník 3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61" name="TextovéPole 3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33</a:t>
              </a:r>
            </a:p>
          </p:txBody>
        </p:sp>
      </p:grpSp>
      <p:grpSp>
        <p:nvGrpSpPr>
          <p:cNvPr id="19469" name="Skupina 38"/>
          <p:cNvGrpSpPr>
            <a:grpSpLocks/>
          </p:cNvGrpSpPr>
          <p:nvPr/>
        </p:nvGrpSpPr>
        <p:grpSpPr bwMode="auto">
          <a:xfrm>
            <a:off x="1917700" y="2344738"/>
            <a:ext cx="1023938" cy="657225"/>
            <a:chOff x="658368" y="868680"/>
            <a:chExt cx="1024128" cy="658368"/>
          </a:xfrm>
        </p:grpSpPr>
        <p:sp>
          <p:nvSpPr>
            <p:cNvPr id="40" name="Obdélník 3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59" name="TextovéPole 4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</a:t>
              </a:r>
            </a:p>
          </p:txBody>
        </p:sp>
      </p:grpSp>
      <p:grpSp>
        <p:nvGrpSpPr>
          <p:cNvPr id="19470" name="Skupina 41"/>
          <p:cNvGrpSpPr>
            <a:grpSpLocks/>
          </p:cNvGrpSpPr>
          <p:nvPr/>
        </p:nvGrpSpPr>
        <p:grpSpPr bwMode="auto">
          <a:xfrm>
            <a:off x="4989513" y="2344738"/>
            <a:ext cx="1023937" cy="657225"/>
            <a:chOff x="658368" y="868680"/>
            <a:chExt cx="1024128" cy="658368"/>
          </a:xfrm>
        </p:grpSpPr>
        <p:sp>
          <p:nvSpPr>
            <p:cNvPr id="43" name="Obdélník 4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57" name="TextovéPole 4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19</a:t>
              </a:r>
            </a:p>
          </p:txBody>
        </p:sp>
      </p:grpSp>
      <p:grpSp>
        <p:nvGrpSpPr>
          <p:cNvPr id="19471" name="Skupina 44"/>
          <p:cNvGrpSpPr>
            <a:grpSpLocks/>
          </p:cNvGrpSpPr>
          <p:nvPr/>
        </p:nvGrpSpPr>
        <p:grpSpPr bwMode="auto">
          <a:xfrm>
            <a:off x="2941638" y="2344738"/>
            <a:ext cx="1023937" cy="657225"/>
            <a:chOff x="658368" y="868680"/>
            <a:chExt cx="1024128" cy="658368"/>
          </a:xfrm>
        </p:grpSpPr>
        <p:sp>
          <p:nvSpPr>
            <p:cNvPr id="46" name="Obdélník 4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55" name="TextovéPole 4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14</a:t>
              </a:r>
            </a:p>
          </p:txBody>
        </p:sp>
      </p:grpSp>
      <p:grpSp>
        <p:nvGrpSpPr>
          <p:cNvPr id="19472" name="Skupina 47"/>
          <p:cNvGrpSpPr>
            <a:grpSpLocks/>
          </p:cNvGrpSpPr>
          <p:nvPr/>
        </p:nvGrpSpPr>
        <p:grpSpPr bwMode="auto">
          <a:xfrm>
            <a:off x="3965575" y="2344738"/>
            <a:ext cx="1023938" cy="657225"/>
            <a:chOff x="658368" y="868680"/>
            <a:chExt cx="1024128" cy="658368"/>
          </a:xfrm>
        </p:grpSpPr>
        <p:sp>
          <p:nvSpPr>
            <p:cNvPr id="49" name="Obdélník 4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53" name="TextovéPole 4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16</a:t>
              </a:r>
            </a:p>
          </p:txBody>
        </p:sp>
      </p:grpSp>
      <p:grpSp>
        <p:nvGrpSpPr>
          <p:cNvPr id="19473" name="Skupina 51"/>
          <p:cNvGrpSpPr>
            <a:grpSpLocks/>
          </p:cNvGrpSpPr>
          <p:nvPr/>
        </p:nvGrpSpPr>
        <p:grpSpPr bwMode="auto">
          <a:xfrm>
            <a:off x="904875" y="3021013"/>
            <a:ext cx="1023938" cy="658812"/>
            <a:chOff x="658368" y="868680"/>
            <a:chExt cx="1024128" cy="658368"/>
          </a:xfrm>
        </p:grpSpPr>
        <p:sp>
          <p:nvSpPr>
            <p:cNvPr id="53" name="Obdélník 5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51" name="TextovéPole 5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64</a:t>
              </a:r>
            </a:p>
          </p:txBody>
        </p:sp>
      </p:grpSp>
      <p:grpSp>
        <p:nvGrpSpPr>
          <p:cNvPr id="19474" name="Skupina 54"/>
          <p:cNvGrpSpPr>
            <a:grpSpLocks/>
          </p:cNvGrpSpPr>
          <p:nvPr/>
        </p:nvGrpSpPr>
        <p:grpSpPr bwMode="auto">
          <a:xfrm>
            <a:off x="1928813" y="3021013"/>
            <a:ext cx="1023937" cy="658812"/>
            <a:chOff x="658368" y="868680"/>
            <a:chExt cx="1024128" cy="658368"/>
          </a:xfrm>
        </p:grpSpPr>
        <p:sp>
          <p:nvSpPr>
            <p:cNvPr id="56" name="Obdélník 5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49" name="TextovéPole 5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00B0F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63</a:t>
              </a:r>
            </a:p>
          </p:txBody>
        </p:sp>
      </p:grpSp>
      <p:grpSp>
        <p:nvGrpSpPr>
          <p:cNvPr id="19475" name="Skupina 57"/>
          <p:cNvGrpSpPr>
            <a:grpSpLocks/>
          </p:cNvGrpSpPr>
          <p:nvPr/>
        </p:nvGrpSpPr>
        <p:grpSpPr bwMode="auto">
          <a:xfrm>
            <a:off x="5002213" y="3021013"/>
            <a:ext cx="1023937" cy="658812"/>
            <a:chOff x="658368" y="868680"/>
            <a:chExt cx="1024128" cy="658368"/>
          </a:xfrm>
        </p:grpSpPr>
        <p:sp>
          <p:nvSpPr>
            <p:cNvPr id="59" name="Obdélník 5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47" name="TextovéPole 5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49</a:t>
              </a:r>
            </a:p>
          </p:txBody>
        </p:sp>
      </p:grpSp>
      <p:grpSp>
        <p:nvGrpSpPr>
          <p:cNvPr id="19476" name="Skupina 60"/>
          <p:cNvGrpSpPr>
            <a:grpSpLocks/>
          </p:cNvGrpSpPr>
          <p:nvPr/>
        </p:nvGrpSpPr>
        <p:grpSpPr bwMode="auto">
          <a:xfrm>
            <a:off x="2952750" y="3021013"/>
            <a:ext cx="1025525" cy="658812"/>
            <a:chOff x="658368" y="868680"/>
            <a:chExt cx="1024128" cy="658368"/>
          </a:xfrm>
        </p:grpSpPr>
        <p:sp>
          <p:nvSpPr>
            <p:cNvPr id="62" name="Obdélník 61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45" name="TextovéPole 62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</a:t>
              </a:r>
            </a:p>
          </p:txBody>
        </p:sp>
      </p:grpSp>
      <p:grpSp>
        <p:nvGrpSpPr>
          <p:cNvPr id="19477" name="Skupina 63"/>
          <p:cNvGrpSpPr>
            <a:grpSpLocks/>
          </p:cNvGrpSpPr>
          <p:nvPr/>
        </p:nvGrpSpPr>
        <p:grpSpPr bwMode="auto">
          <a:xfrm>
            <a:off x="3978275" y="3021013"/>
            <a:ext cx="1023938" cy="658812"/>
            <a:chOff x="658368" y="868680"/>
            <a:chExt cx="1024128" cy="658368"/>
          </a:xfrm>
        </p:grpSpPr>
        <p:sp>
          <p:nvSpPr>
            <p:cNvPr id="65" name="Obdélník 6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43" name="TextovéPole 6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00B0F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27</a:t>
              </a:r>
            </a:p>
          </p:txBody>
        </p:sp>
      </p:grpSp>
      <p:grpSp>
        <p:nvGrpSpPr>
          <p:cNvPr id="19478" name="Skupina 67"/>
          <p:cNvGrpSpPr>
            <a:grpSpLocks/>
          </p:cNvGrpSpPr>
          <p:nvPr/>
        </p:nvGrpSpPr>
        <p:grpSpPr bwMode="auto">
          <a:xfrm>
            <a:off x="904875" y="3667125"/>
            <a:ext cx="1023938" cy="658813"/>
            <a:chOff x="658368" y="868680"/>
            <a:chExt cx="1024128" cy="658368"/>
          </a:xfrm>
        </p:grpSpPr>
        <p:sp>
          <p:nvSpPr>
            <p:cNvPr id="69" name="Obdélník 6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41" name="TextovéPole 6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21</a:t>
              </a:r>
            </a:p>
          </p:txBody>
        </p:sp>
      </p:grpSp>
      <p:grpSp>
        <p:nvGrpSpPr>
          <p:cNvPr id="19479" name="Skupina 70"/>
          <p:cNvGrpSpPr>
            <a:grpSpLocks/>
          </p:cNvGrpSpPr>
          <p:nvPr/>
        </p:nvGrpSpPr>
        <p:grpSpPr bwMode="auto">
          <a:xfrm>
            <a:off x="1928813" y="3667125"/>
            <a:ext cx="1023937" cy="658813"/>
            <a:chOff x="658368" y="868680"/>
            <a:chExt cx="1024128" cy="658368"/>
          </a:xfrm>
        </p:grpSpPr>
        <p:sp>
          <p:nvSpPr>
            <p:cNvPr id="72" name="Obdélník 71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39" name="TextovéPole 72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35</a:t>
              </a:r>
            </a:p>
          </p:txBody>
        </p:sp>
      </p:grpSp>
      <p:grpSp>
        <p:nvGrpSpPr>
          <p:cNvPr id="19480" name="Skupina 73"/>
          <p:cNvGrpSpPr>
            <a:grpSpLocks/>
          </p:cNvGrpSpPr>
          <p:nvPr/>
        </p:nvGrpSpPr>
        <p:grpSpPr bwMode="auto">
          <a:xfrm>
            <a:off x="5002213" y="3667125"/>
            <a:ext cx="1023937" cy="658813"/>
            <a:chOff x="658368" y="868680"/>
            <a:chExt cx="1024128" cy="658368"/>
          </a:xfrm>
        </p:grpSpPr>
        <p:sp>
          <p:nvSpPr>
            <p:cNvPr id="75" name="Obdélník 7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37" name="TextovéPole 7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41</a:t>
              </a:r>
            </a:p>
          </p:txBody>
        </p:sp>
      </p:grpSp>
      <p:grpSp>
        <p:nvGrpSpPr>
          <p:cNvPr id="19481" name="Skupina 76"/>
          <p:cNvGrpSpPr>
            <a:grpSpLocks/>
          </p:cNvGrpSpPr>
          <p:nvPr/>
        </p:nvGrpSpPr>
        <p:grpSpPr bwMode="auto">
          <a:xfrm>
            <a:off x="2952750" y="3667125"/>
            <a:ext cx="1025525" cy="658813"/>
            <a:chOff x="658368" y="868680"/>
            <a:chExt cx="1024128" cy="658368"/>
          </a:xfrm>
        </p:grpSpPr>
        <p:sp>
          <p:nvSpPr>
            <p:cNvPr id="78" name="Obdélník 77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35" name="TextovéPole 78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42</a:t>
              </a:r>
            </a:p>
          </p:txBody>
        </p:sp>
      </p:grpSp>
      <p:grpSp>
        <p:nvGrpSpPr>
          <p:cNvPr id="19482" name="Skupina 79"/>
          <p:cNvGrpSpPr>
            <a:grpSpLocks/>
          </p:cNvGrpSpPr>
          <p:nvPr/>
        </p:nvGrpSpPr>
        <p:grpSpPr bwMode="auto">
          <a:xfrm>
            <a:off x="3978275" y="3667125"/>
            <a:ext cx="1023938" cy="658813"/>
            <a:chOff x="658368" y="868680"/>
            <a:chExt cx="1024128" cy="658368"/>
          </a:xfrm>
        </p:grpSpPr>
        <p:sp>
          <p:nvSpPr>
            <p:cNvPr id="81" name="Obdélník 8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33" name="TextovéPole 8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00B0F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45</a:t>
              </a:r>
            </a:p>
          </p:txBody>
        </p:sp>
      </p:grpSp>
      <p:grpSp>
        <p:nvGrpSpPr>
          <p:cNvPr id="19483" name="Skupina 83"/>
          <p:cNvGrpSpPr>
            <a:grpSpLocks/>
          </p:cNvGrpSpPr>
          <p:nvPr/>
        </p:nvGrpSpPr>
        <p:grpSpPr bwMode="auto">
          <a:xfrm>
            <a:off x="906463" y="4356100"/>
            <a:ext cx="1023937" cy="658813"/>
            <a:chOff x="658368" y="868680"/>
            <a:chExt cx="1024128" cy="658368"/>
          </a:xfrm>
        </p:grpSpPr>
        <p:sp>
          <p:nvSpPr>
            <p:cNvPr id="85" name="Obdélník 84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31" name="TextovéPole 85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25</a:t>
              </a:r>
            </a:p>
          </p:txBody>
        </p:sp>
      </p:grpSp>
      <p:grpSp>
        <p:nvGrpSpPr>
          <p:cNvPr id="19484" name="Skupina 86"/>
          <p:cNvGrpSpPr>
            <a:grpSpLocks/>
          </p:cNvGrpSpPr>
          <p:nvPr/>
        </p:nvGrpSpPr>
        <p:grpSpPr bwMode="auto">
          <a:xfrm>
            <a:off x="1930400" y="4356100"/>
            <a:ext cx="1023938" cy="658813"/>
            <a:chOff x="658368" y="868680"/>
            <a:chExt cx="1024128" cy="658368"/>
          </a:xfrm>
        </p:grpSpPr>
        <p:sp>
          <p:nvSpPr>
            <p:cNvPr id="88" name="Obdélník 87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29" name="TextovéPole 88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65114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</a:t>
              </a:r>
            </a:p>
          </p:txBody>
        </p:sp>
      </p:grpSp>
      <p:grpSp>
        <p:nvGrpSpPr>
          <p:cNvPr id="19485" name="Skupina 89"/>
          <p:cNvGrpSpPr>
            <a:grpSpLocks/>
          </p:cNvGrpSpPr>
          <p:nvPr/>
        </p:nvGrpSpPr>
        <p:grpSpPr bwMode="auto">
          <a:xfrm>
            <a:off x="5003800" y="4356100"/>
            <a:ext cx="1023938" cy="658813"/>
            <a:chOff x="658368" y="868680"/>
            <a:chExt cx="1024128" cy="658368"/>
          </a:xfrm>
        </p:grpSpPr>
        <p:sp>
          <p:nvSpPr>
            <p:cNvPr id="91" name="Obdélník 9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27" name="TextovéPole 9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</a:t>
              </a:r>
            </a:p>
          </p:txBody>
        </p:sp>
      </p:grpSp>
      <p:grpSp>
        <p:nvGrpSpPr>
          <p:cNvPr id="19486" name="Skupina 92"/>
          <p:cNvGrpSpPr>
            <a:grpSpLocks/>
          </p:cNvGrpSpPr>
          <p:nvPr/>
        </p:nvGrpSpPr>
        <p:grpSpPr bwMode="auto">
          <a:xfrm>
            <a:off x="2954338" y="4356100"/>
            <a:ext cx="1023937" cy="658813"/>
            <a:chOff x="658368" y="868680"/>
            <a:chExt cx="1024128" cy="658368"/>
          </a:xfrm>
        </p:grpSpPr>
        <p:sp>
          <p:nvSpPr>
            <p:cNvPr id="94" name="Obdélník 9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25" name="TextovéPole 9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</a:t>
              </a:r>
            </a:p>
          </p:txBody>
        </p:sp>
      </p:grpSp>
      <p:grpSp>
        <p:nvGrpSpPr>
          <p:cNvPr id="19487" name="Skupina 95"/>
          <p:cNvGrpSpPr>
            <a:grpSpLocks/>
          </p:cNvGrpSpPr>
          <p:nvPr/>
        </p:nvGrpSpPr>
        <p:grpSpPr bwMode="auto">
          <a:xfrm>
            <a:off x="3978275" y="4356100"/>
            <a:ext cx="1025525" cy="658813"/>
            <a:chOff x="658368" y="868680"/>
            <a:chExt cx="1024128" cy="658368"/>
          </a:xfrm>
        </p:grpSpPr>
        <p:sp>
          <p:nvSpPr>
            <p:cNvPr id="97" name="Obdélník 9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23" name="TextovéPole 9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40</a:t>
              </a:r>
            </a:p>
          </p:txBody>
        </p:sp>
      </p:grpSp>
      <p:grpSp>
        <p:nvGrpSpPr>
          <p:cNvPr id="19488" name="Skupina 99"/>
          <p:cNvGrpSpPr>
            <a:grpSpLocks/>
          </p:cNvGrpSpPr>
          <p:nvPr/>
        </p:nvGrpSpPr>
        <p:grpSpPr bwMode="auto">
          <a:xfrm>
            <a:off x="889000" y="5683250"/>
            <a:ext cx="1023938" cy="658813"/>
            <a:chOff x="658368" y="868680"/>
            <a:chExt cx="1024128" cy="658368"/>
          </a:xfrm>
        </p:grpSpPr>
        <p:sp>
          <p:nvSpPr>
            <p:cNvPr id="101" name="Obdélník 100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21" name="TextovéPole 101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6</a:t>
              </a:r>
            </a:p>
          </p:txBody>
        </p:sp>
      </p:grpSp>
      <p:grpSp>
        <p:nvGrpSpPr>
          <p:cNvPr id="19489" name="Skupina 102"/>
          <p:cNvGrpSpPr>
            <a:grpSpLocks/>
          </p:cNvGrpSpPr>
          <p:nvPr/>
        </p:nvGrpSpPr>
        <p:grpSpPr bwMode="auto">
          <a:xfrm>
            <a:off x="1912938" y="5719763"/>
            <a:ext cx="1023937" cy="658812"/>
            <a:chOff x="658368" y="868680"/>
            <a:chExt cx="1024128" cy="658368"/>
          </a:xfrm>
        </p:grpSpPr>
        <p:sp>
          <p:nvSpPr>
            <p:cNvPr id="104" name="Obdélník 103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19" name="TextovéPole 104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</a:t>
              </a:r>
            </a:p>
          </p:txBody>
        </p:sp>
      </p:grpSp>
      <p:grpSp>
        <p:nvGrpSpPr>
          <p:cNvPr id="19490" name="Skupina 105"/>
          <p:cNvGrpSpPr>
            <a:grpSpLocks/>
          </p:cNvGrpSpPr>
          <p:nvPr/>
        </p:nvGrpSpPr>
        <p:grpSpPr bwMode="auto">
          <a:xfrm>
            <a:off x="4984750" y="5719763"/>
            <a:ext cx="1023938" cy="658812"/>
            <a:chOff x="658368" y="868680"/>
            <a:chExt cx="1024128" cy="658368"/>
          </a:xfrm>
        </p:grpSpPr>
        <p:sp>
          <p:nvSpPr>
            <p:cNvPr id="107" name="Obdélník 10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17" name="TextovéPole 10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48</a:t>
              </a:r>
            </a:p>
          </p:txBody>
        </p:sp>
      </p:grpSp>
      <p:grpSp>
        <p:nvGrpSpPr>
          <p:cNvPr id="19491" name="Skupina 108"/>
          <p:cNvGrpSpPr>
            <a:grpSpLocks/>
          </p:cNvGrpSpPr>
          <p:nvPr/>
        </p:nvGrpSpPr>
        <p:grpSpPr bwMode="auto">
          <a:xfrm>
            <a:off x="2936875" y="5719763"/>
            <a:ext cx="1023938" cy="658812"/>
            <a:chOff x="658368" y="868680"/>
            <a:chExt cx="1024128" cy="658368"/>
          </a:xfrm>
        </p:grpSpPr>
        <p:sp>
          <p:nvSpPr>
            <p:cNvPr id="110" name="Obdélník 10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15" name="TextovéPole 11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00B0F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81</a:t>
              </a:r>
            </a:p>
          </p:txBody>
        </p:sp>
      </p:grpSp>
      <p:grpSp>
        <p:nvGrpSpPr>
          <p:cNvPr id="19492" name="Skupina 111"/>
          <p:cNvGrpSpPr>
            <a:grpSpLocks/>
          </p:cNvGrpSpPr>
          <p:nvPr/>
        </p:nvGrpSpPr>
        <p:grpSpPr bwMode="auto">
          <a:xfrm>
            <a:off x="3960813" y="5719763"/>
            <a:ext cx="1023937" cy="658812"/>
            <a:chOff x="658368" y="868680"/>
            <a:chExt cx="1024128" cy="658368"/>
          </a:xfrm>
        </p:grpSpPr>
        <p:sp>
          <p:nvSpPr>
            <p:cNvPr id="113" name="Obdélník 11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13" name="TextovéPole 11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solidFill>
                <a:srgbClr val="00B0F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9</a:t>
              </a:r>
            </a:p>
          </p:txBody>
        </p:sp>
      </p:grpSp>
      <p:grpSp>
        <p:nvGrpSpPr>
          <p:cNvPr id="19493" name="Skupina 115"/>
          <p:cNvGrpSpPr>
            <a:grpSpLocks/>
          </p:cNvGrpSpPr>
          <p:nvPr/>
        </p:nvGrpSpPr>
        <p:grpSpPr bwMode="auto">
          <a:xfrm>
            <a:off x="889000" y="5024438"/>
            <a:ext cx="1023938" cy="658812"/>
            <a:chOff x="658368" y="868680"/>
            <a:chExt cx="1024128" cy="658368"/>
          </a:xfrm>
        </p:grpSpPr>
        <p:sp>
          <p:nvSpPr>
            <p:cNvPr id="117" name="Obdélník 116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11" name="TextovéPole 117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</a:t>
              </a:r>
            </a:p>
          </p:txBody>
        </p:sp>
      </p:grpSp>
      <p:grpSp>
        <p:nvGrpSpPr>
          <p:cNvPr id="19494" name="Skupina 118"/>
          <p:cNvGrpSpPr>
            <a:grpSpLocks/>
          </p:cNvGrpSpPr>
          <p:nvPr/>
        </p:nvGrpSpPr>
        <p:grpSpPr bwMode="auto">
          <a:xfrm>
            <a:off x="1912938" y="5024438"/>
            <a:ext cx="1023937" cy="658812"/>
            <a:chOff x="658368" y="868680"/>
            <a:chExt cx="1024128" cy="658368"/>
          </a:xfrm>
        </p:grpSpPr>
        <p:sp>
          <p:nvSpPr>
            <p:cNvPr id="120" name="Obdélník 119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09" name="TextovéPole 120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20</a:t>
              </a:r>
            </a:p>
          </p:txBody>
        </p:sp>
      </p:grpSp>
      <p:grpSp>
        <p:nvGrpSpPr>
          <p:cNvPr id="19495" name="Skupina 121"/>
          <p:cNvGrpSpPr>
            <a:grpSpLocks/>
          </p:cNvGrpSpPr>
          <p:nvPr/>
        </p:nvGrpSpPr>
        <p:grpSpPr bwMode="auto">
          <a:xfrm>
            <a:off x="4984750" y="5024438"/>
            <a:ext cx="1023938" cy="658812"/>
            <a:chOff x="658368" y="868680"/>
            <a:chExt cx="1024128" cy="658368"/>
          </a:xfrm>
        </p:grpSpPr>
        <p:sp>
          <p:nvSpPr>
            <p:cNvPr id="123" name="Obdélník 122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07" name="TextovéPole 123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28</a:t>
              </a:r>
            </a:p>
          </p:txBody>
        </p:sp>
      </p:grpSp>
      <p:grpSp>
        <p:nvGrpSpPr>
          <p:cNvPr id="19496" name="Skupina 124"/>
          <p:cNvGrpSpPr>
            <a:grpSpLocks/>
          </p:cNvGrpSpPr>
          <p:nvPr/>
        </p:nvGrpSpPr>
        <p:grpSpPr bwMode="auto">
          <a:xfrm>
            <a:off x="2936875" y="5024438"/>
            <a:ext cx="1023938" cy="658812"/>
            <a:chOff x="658368" y="868680"/>
            <a:chExt cx="1024128" cy="658368"/>
          </a:xfrm>
        </p:grpSpPr>
        <p:sp>
          <p:nvSpPr>
            <p:cNvPr id="126" name="Obdélník 125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05" name="TextovéPole 126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4</a:t>
              </a:r>
            </a:p>
          </p:txBody>
        </p:sp>
      </p:grpSp>
      <p:grpSp>
        <p:nvGrpSpPr>
          <p:cNvPr id="19497" name="Skupina 127"/>
          <p:cNvGrpSpPr>
            <a:grpSpLocks/>
          </p:cNvGrpSpPr>
          <p:nvPr/>
        </p:nvGrpSpPr>
        <p:grpSpPr bwMode="auto">
          <a:xfrm>
            <a:off x="3960813" y="5024438"/>
            <a:ext cx="1023937" cy="658812"/>
            <a:chOff x="658368" y="868680"/>
            <a:chExt cx="1024128" cy="658368"/>
          </a:xfrm>
        </p:grpSpPr>
        <p:sp>
          <p:nvSpPr>
            <p:cNvPr id="129" name="Obdélník 128"/>
            <p:cNvSpPr/>
            <p:nvPr/>
          </p:nvSpPr>
          <p:spPr>
            <a:xfrm>
              <a:off x="658368" y="868680"/>
              <a:ext cx="1024128" cy="658368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03" name="TextovéPole 129"/>
            <p:cNvSpPr txBox="1">
              <a:spLocks noChangeArrowheads="1"/>
            </p:cNvSpPr>
            <p:nvPr/>
          </p:nvSpPr>
          <p:spPr bwMode="auto">
            <a:xfrm>
              <a:off x="658368" y="868680"/>
              <a:ext cx="495649" cy="461665"/>
            </a:xfrm>
            <a:prstGeom prst="rect">
              <a:avLst/>
            </a:prstGeom>
            <a:noFill/>
            <a:ln w="57150">
              <a:solidFill>
                <a:srgbClr val="00B0F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72</a:t>
              </a:r>
            </a:p>
          </p:txBody>
        </p:sp>
      </p:grpSp>
      <p:cxnSp>
        <p:nvCxnSpPr>
          <p:cNvPr id="133" name="Přímá spojnice 132"/>
          <p:cNvCxnSpPr/>
          <p:nvPr/>
        </p:nvCxnSpPr>
        <p:spPr>
          <a:xfrm>
            <a:off x="889000" y="914400"/>
            <a:ext cx="15875" cy="5427663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000750" y="965200"/>
            <a:ext cx="17463" cy="5427663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500" name="TextovéPole 131"/>
          <p:cNvSpPr txBox="1">
            <a:spLocks noChangeArrowheads="1"/>
          </p:cNvSpPr>
          <p:nvPr/>
        </p:nvSpPr>
        <p:spPr bwMode="auto">
          <a:xfrm>
            <a:off x="377825" y="131763"/>
            <a:ext cx="61102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 Proveď si kontrolu kliknutím na černý obdélník.</a:t>
            </a:r>
            <a:endParaRPr lang="cs-CZ" sz="2400">
              <a:solidFill>
                <a:srgbClr val="00B0F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2763" y="685800"/>
            <a:ext cx="11437937" cy="58610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6963" y="2195513"/>
            <a:ext cx="123825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1288" y="2014538"/>
            <a:ext cx="1412875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98025" y="2111375"/>
            <a:ext cx="1298575" cy="182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225" y="2195513"/>
            <a:ext cx="1236663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Myšlenková bublina: obláček 2"/>
          <p:cNvSpPr/>
          <p:nvPr/>
        </p:nvSpPr>
        <p:spPr>
          <a:xfrm>
            <a:off x="2257425" y="1401763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487" name="TextovéPole 9"/>
          <p:cNvSpPr txBox="1">
            <a:spLocks noChangeArrowheads="1"/>
          </p:cNvSpPr>
          <p:nvPr/>
        </p:nvSpPr>
        <p:spPr bwMode="auto">
          <a:xfrm>
            <a:off x="2374900" y="1524000"/>
            <a:ext cx="623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8 x 8</a:t>
            </a:r>
          </a:p>
        </p:txBody>
      </p:sp>
      <p:grpSp>
        <p:nvGrpSpPr>
          <p:cNvPr id="15360" name="Skupina 15359"/>
          <p:cNvGrpSpPr>
            <a:grpSpLocks/>
          </p:cNvGrpSpPr>
          <p:nvPr/>
        </p:nvGrpSpPr>
        <p:grpSpPr bwMode="auto">
          <a:xfrm>
            <a:off x="7600950" y="5245100"/>
            <a:ext cx="1084263" cy="1035050"/>
            <a:chOff x="7600991" y="5245582"/>
            <a:chExt cx="1084655" cy="1033868"/>
          </a:xfrm>
        </p:grpSpPr>
        <p:pic>
          <p:nvPicPr>
            <p:cNvPr id="20505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407690">
              <a:off x="7626385" y="5220188"/>
              <a:ext cx="1033868" cy="10846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0506" name="Skupina 19"/>
            <p:cNvGrpSpPr>
              <a:grpSpLocks/>
            </p:cNvGrpSpPr>
            <p:nvPr/>
          </p:nvGrpSpPr>
          <p:grpSpPr bwMode="auto">
            <a:xfrm>
              <a:off x="7905001" y="5546508"/>
              <a:ext cx="421551" cy="393192"/>
              <a:chOff x="959193" y="320040"/>
              <a:chExt cx="421551" cy="393192"/>
            </a:xfrm>
          </p:grpSpPr>
          <p:sp>
            <p:nvSpPr>
              <p:cNvPr id="18" name="Ovál 17"/>
              <p:cNvSpPr/>
              <p:nvPr/>
            </p:nvSpPr>
            <p:spPr>
              <a:xfrm>
                <a:off x="987091" y="320395"/>
                <a:ext cx="393842" cy="393250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0508" name="TextovéPole 18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28</a:t>
                </a:r>
              </a:p>
            </p:txBody>
          </p:sp>
        </p:grp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4281488" y="5318125"/>
            <a:ext cx="1168400" cy="1114425"/>
            <a:chOff x="4281723" y="5318715"/>
            <a:chExt cx="1168636" cy="1113917"/>
          </a:xfrm>
        </p:grpSpPr>
        <p:pic>
          <p:nvPicPr>
            <p:cNvPr id="20501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3175317">
              <a:off x="4309082" y="5291356"/>
              <a:ext cx="1113917" cy="1168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0502" name="Skupina 22"/>
            <p:cNvGrpSpPr>
              <a:grpSpLocks/>
            </p:cNvGrpSpPr>
            <p:nvPr/>
          </p:nvGrpSpPr>
          <p:grpSpPr bwMode="auto">
            <a:xfrm>
              <a:off x="4663680" y="5667148"/>
              <a:ext cx="421551" cy="393192"/>
              <a:chOff x="959193" y="320040"/>
              <a:chExt cx="421551" cy="393192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988481" y="320698"/>
                <a:ext cx="392192" cy="39193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0504" name="TextovéPole 24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40</a:t>
                </a:r>
              </a:p>
            </p:txBody>
          </p:sp>
        </p:grpSp>
      </p:grp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798513" y="5311775"/>
            <a:ext cx="1158875" cy="1103313"/>
            <a:chOff x="798768" y="5311731"/>
            <a:chExt cx="1158258" cy="1104026"/>
          </a:xfrm>
        </p:grpSpPr>
        <p:pic>
          <p:nvPicPr>
            <p:cNvPr id="20497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830014">
              <a:off x="825884" y="5284615"/>
              <a:ext cx="1104026" cy="11582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0498" name="Skupina 25"/>
            <p:cNvGrpSpPr>
              <a:grpSpLocks/>
            </p:cNvGrpSpPr>
            <p:nvPr/>
          </p:nvGrpSpPr>
          <p:grpSpPr bwMode="auto">
            <a:xfrm>
              <a:off x="1168545" y="5667148"/>
              <a:ext cx="421551" cy="393192"/>
              <a:chOff x="959193" y="320040"/>
              <a:chExt cx="421551" cy="393192"/>
            </a:xfrm>
          </p:grpSpPr>
          <p:sp>
            <p:nvSpPr>
              <p:cNvPr id="27" name="Ovál 26"/>
              <p:cNvSpPr/>
              <p:nvPr/>
            </p:nvSpPr>
            <p:spPr>
              <a:xfrm>
                <a:off x="987666" y="320453"/>
                <a:ext cx="393490" cy="392366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0500" name="TextovéPole 27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63</a:t>
                </a:r>
              </a:p>
            </p:txBody>
          </p:sp>
        </p:grpSp>
      </p:grpSp>
      <p:grpSp>
        <p:nvGrpSpPr>
          <p:cNvPr id="15361" name="Skupina 15360"/>
          <p:cNvGrpSpPr>
            <a:grpSpLocks/>
          </p:cNvGrpSpPr>
          <p:nvPr/>
        </p:nvGrpSpPr>
        <p:grpSpPr bwMode="auto">
          <a:xfrm>
            <a:off x="10391775" y="5292725"/>
            <a:ext cx="1084263" cy="1033463"/>
            <a:chOff x="10391211" y="5292432"/>
            <a:chExt cx="1084920" cy="1034121"/>
          </a:xfrm>
        </p:grpSpPr>
        <p:pic>
          <p:nvPicPr>
            <p:cNvPr id="20493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406380">
              <a:off x="10416610" y="5267033"/>
              <a:ext cx="1034121" cy="10849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0494" name="Skupina 28"/>
            <p:cNvGrpSpPr>
              <a:grpSpLocks/>
            </p:cNvGrpSpPr>
            <p:nvPr/>
          </p:nvGrpSpPr>
          <p:grpSpPr bwMode="auto">
            <a:xfrm>
              <a:off x="10685712" y="5613476"/>
              <a:ext cx="421551" cy="393192"/>
              <a:chOff x="959193" y="320040"/>
              <a:chExt cx="421551" cy="393192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987150" y="319875"/>
                <a:ext cx="393938" cy="393950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0496" name="TextovéPole 30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64</a:t>
                </a:r>
              </a:p>
            </p:txBody>
          </p:sp>
        </p:grpSp>
      </p:grpSp>
      <p:sp>
        <p:nvSpPr>
          <p:cNvPr id="20492" name="TextovéPole 15362"/>
          <p:cNvSpPr txBox="1">
            <a:spLocks noChangeArrowheads="1"/>
          </p:cNvSpPr>
          <p:nvPr/>
        </p:nvSpPr>
        <p:spPr bwMode="auto">
          <a:xfrm>
            <a:off x="685800" y="292100"/>
            <a:ext cx="86137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Každý králík si myslí na mrkev. Na kterou mrkev si myslí tento králík?</a:t>
            </a:r>
          </a:p>
          <a:p>
            <a:r>
              <a:rPr lang="cs-CZ" sz="2400"/>
              <a:t>Klikni na správnou mrkev.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7.40741E-7 L -0.77747 -0.263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9" y="-1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3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53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53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0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6963" y="2195513"/>
            <a:ext cx="123825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1288" y="2014538"/>
            <a:ext cx="1412875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98025" y="2111375"/>
            <a:ext cx="1298575" cy="182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225" y="2195513"/>
            <a:ext cx="1236663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Myšlenková bublina: obláček 2"/>
          <p:cNvSpPr/>
          <p:nvPr/>
        </p:nvSpPr>
        <p:spPr>
          <a:xfrm>
            <a:off x="2257425" y="1401763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Myšlenková bublina: obláček 11"/>
          <p:cNvSpPr/>
          <p:nvPr/>
        </p:nvSpPr>
        <p:spPr>
          <a:xfrm>
            <a:off x="5114925" y="1401763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512" name="TextovéPole 9"/>
          <p:cNvSpPr txBox="1">
            <a:spLocks noChangeArrowheads="1"/>
          </p:cNvSpPr>
          <p:nvPr/>
        </p:nvSpPr>
        <p:spPr bwMode="auto">
          <a:xfrm>
            <a:off x="2374900" y="1524000"/>
            <a:ext cx="623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8 x 8</a:t>
            </a:r>
          </a:p>
        </p:txBody>
      </p:sp>
      <p:sp>
        <p:nvSpPr>
          <p:cNvPr id="21513" name="TextovéPole 10"/>
          <p:cNvSpPr txBox="1">
            <a:spLocks noChangeArrowheads="1"/>
          </p:cNvSpPr>
          <p:nvPr/>
        </p:nvSpPr>
        <p:spPr bwMode="auto">
          <a:xfrm>
            <a:off x="5203825" y="1524000"/>
            <a:ext cx="623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7 x 9</a:t>
            </a:r>
          </a:p>
        </p:txBody>
      </p:sp>
      <p:grpSp>
        <p:nvGrpSpPr>
          <p:cNvPr id="15360" name="Skupina 15359"/>
          <p:cNvGrpSpPr>
            <a:grpSpLocks/>
          </p:cNvGrpSpPr>
          <p:nvPr/>
        </p:nvGrpSpPr>
        <p:grpSpPr bwMode="auto">
          <a:xfrm>
            <a:off x="7600950" y="5245100"/>
            <a:ext cx="1084263" cy="1035050"/>
            <a:chOff x="7600991" y="5245582"/>
            <a:chExt cx="1084655" cy="1033868"/>
          </a:xfrm>
        </p:grpSpPr>
        <p:pic>
          <p:nvPicPr>
            <p:cNvPr id="21531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407690">
              <a:off x="7626385" y="5220188"/>
              <a:ext cx="1033868" cy="10846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1532" name="Skupina 19"/>
            <p:cNvGrpSpPr>
              <a:grpSpLocks/>
            </p:cNvGrpSpPr>
            <p:nvPr/>
          </p:nvGrpSpPr>
          <p:grpSpPr bwMode="auto">
            <a:xfrm>
              <a:off x="7905001" y="5546508"/>
              <a:ext cx="421551" cy="393192"/>
              <a:chOff x="959193" y="320040"/>
              <a:chExt cx="421551" cy="393192"/>
            </a:xfrm>
          </p:grpSpPr>
          <p:sp>
            <p:nvSpPr>
              <p:cNvPr id="18" name="Ovál 17"/>
              <p:cNvSpPr/>
              <p:nvPr/>
            </p:nvSpPr>
            <p:spPr>
              <a:xfrm>
                <a:off x="987091" y="320395"/>
                <a:ext cx="393842" cy="393250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1534" name="TextovéPole 18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28</a:t>
                </a:r>
              </a:p>
            </p:txBody>
          </p:sp>
        </p:grp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4281488" y="5318125"/>
            <a:ext cx="1168400" cy="1114425"/>
            <a:chOff x="4281723" y="5318715"/>
            <a:chExt cx="1168636" cy="1113917"/>
          </a:xfrm>
        </p:grpSpPr>
        <p:pic>
          <p:nvPicPr>
            <p:cNvPr id="21527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3175317">
              <a:off x="4309082" y="5291356"/>
              <a:ext cx="1113917" cy="1168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1528" name="Skupina 22"/>
            <p:cNvGrpSpPr>
              <a:grpSpLocks/>
            </p:cNvGrpSpPr>
            <p:nvPr/>
          </p:nvGrpSpPr>
          <p:grpSpPr bwMode="auto">
            <a:xfrm>
              <a:off x="4663680" y="5667148"/>
              <a:ext cx="421551" cy="393192"/>
              <a:chOff x="959193" y="320040"/>
              <a:chExt cx="421551" cy="393192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988481" y="320698"/>
                <a:ext cx="392192" cy="39193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1530" name="TextovéPole 24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40</a:t>
                </a:r>
              </a:p>
            </p:txBody>
          </p:sp>
        </p:grpSp>
      </p:grp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798513" y="5311775"/>
            <a:ext cx="1158875" cy="1103313"/>
            <a:chOff x="798768" y="5311731"/>
            <a:chExt cx="1158258" cy="1104026"/>
          </a:xfrm>
        </p:grpSpPr>
        <p:pic>
          <p:nvPicPr>
            <p:cNvPr id="21523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830014">
              <a:off x="825884" y="5284615"/>
              <a:ext cx="1104026" cy="11582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1524" name="Skupina 25"/>
            <p:cNvGrpSpPr>
              <a:grpSpLocks/>
            </p:cNvGrpSpPr>
            <p:nvPr/>
          </p:nvGrpSpPr>
          <p:grpSpPr bwMode="auto">
            <a:xfrm>
              <a:off x="1168545" y="5667148"/>
              <a:ext cx="421551" cy="393192"/>
              <a:chOff x="959193" y="320040"/>
              <a:chExt cx="421551" cy="393192"/>
            </a:xfrm>
          </p:grpSpPr>
          <p:sp>
            <p:nvSpPr>
              <p:cNvPr id="27" name="Ovál 26"/>
              <p:cNvSpPr/>
              <p:nvPr/>
            </p:nvSpPr>
            <p:spPr>
              <a:xfrm>
                <a:off x="987666" y="320453"/>
                <a:ext cx="393490" cy="392366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1526" name="TextovéPole 27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63</a:t>
                </a:r>
              </a:p>
            </p:txBody>
          </p:sp>
        </p:grpSp>
      </p:grpSp>
      <p:grpSp>
        <p:nvGrpSpPr>
          <p:cNvPr id="21517" name="Skupina 15360"/>
          <p:cNvGrpSpPr>
            <a:grpSpLocks/>
          </p:cNvGrpSpPr>
          <p:nvPr/>
        </p:nvGrpSpPr>
        <p:grpSpPr bwMode="auto">
          <a:xfrm>
            <a:off x="893763" y="3465513"/>
            <a:ext cx="1084262" cy="1035050"/>
            <a:chOff x="10391211" y="5292432"/>
            <a:chExt cx="1084920" cy="1034121"/>
          </a:xfrm>
        </p:grpSpPr>
        <p:pic>
          <p:nvPicPr>
            <p:cNvPr id="21519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406380">
              <a:off x="10416610" y="5267033"/>
              <a:ext cx="1034121" cy="10849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1520" name="Skupina 28"/>
            <p:cNvGrpSpPr>
              <a:grpSpLocks/>
            </p:cNvGrpSpPr>
            <p:nvPr/>
          </p:nvGrpSpPr>
          <p:grpSpPr bwMode="auto">
            <a:xfrm>
              <a:off x="10685712" y="5613476"/>
              <a:ext cx="421551" cy="393192"/>
              <a:chOff x="959193" y="320040"/>
              <a:chExt cx="421551" cy="393192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987150" y="319384"/>
                <a:ext cx="393939" cy="3933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1522" name="TextovéPole 30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64</a:t>
                </a:r>
              </a:p>
            </p:txBody>
          </p:sp>
        </p:grpSp>
      </p:grpSp>
      <p:sp>
        <p:nvSpPr>
          <p:cNvPr id="21518" name="TextovéPole 33"/>
          <p:cNvSpPr txBox="1">
            <a:spLocks noChangeArrowheads="1"/>
          </p:cNvSpPr>
          <p:nvPr/>
        </p:nvSpPr>
        <p:spPr bwMode="auto">
          <a:xfrm>
            <a:off x="685800" y="292100"/>
            <a:ext cx="86137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Každý králík si myslí na mrkev. Na kterou mrkev si myslí tento králík?</a:t>
            </a:r>
          </a:p>
          <a:p>
            <a:r>
              <a:rPr lang="cs-CZ" sz="2400"/>
              <a:t>Klikni na správnou mrkev.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11111E-6 L 0.24245 -0.28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" y="-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3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53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53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0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6963" y="2195513"/>
            <a:ext cx="123825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1288" y="2014538"/>
            <a:ext cx="1412875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98025" y="2111375"/>
            <a:ext cx="1298575" cy="182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225" y="2195513"/>
            <a:ext cx="1236663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Myšlenková bublina: obláček 2"/>
          <p:cNvSpPr/>
          <p:nvPr/>
        </p:nvSpPr>
        <p:spPr>
          <a:xfrm>
            <a:off x="2257425" y="1401763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Myšlenková bublina: obláček 11"/>
          <p:cNvSpPr/>
          <p:nvPr/>
        </p:nvSpPr>
        <p:spPr>
          <a:xfrm>
            <a:off x="5114925" y="1401763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Myšlenková bublina: obláček 12"/>
          <p:cNvSpPr/>
          <p:nvPr/>
        </p:nvSpPr>
        <p:spPr>
          <a:xfrm>
            <a:off x="7970838" y="1311275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537" name="TextovéPole 9"/>
          <p:cNvSpPr txBox="1">
            <a:spLocks noChangeArrowheads="1"/>
          </p:cNvSpPr>
          <p:nvPr/>
        </p:nvSpPr>
        <p:spPr bwMode="auto">
          <a:xfrm>
            <a:off x="2374900" y="1524000"/>
            <a:ext cx="623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8 x 8</a:t>
            </a:r>
          </a:p>
        </p:txBody>
      </p:sp>
      <p:sp>
        <p:nvSpPr>
          <p:cNvPr id="22538" name="TextovéPole 10"/>
          <p:cNvSpPr txBox="1">
            <a:spLocks noChangeArrowheads="1"/>
          </p:cNvSpPr>
          <p:nvPr/>
        </p:nvSpPr>
        <p:spPr bwMode="auto">
          <a:xfrm>
            <a:off x="5203825" y="1524000"/>
            <a:ext cx="623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7 x 9</a:t>
            </a:r>
          </a:p>
        </p:txBody>
      </p:sp>
      <p:sp>
        <p:nvSpPr>
          <p:cNvPr id="22539" name="TextovéPole 14"/>
          <p:cNvSpPr txBox="1">
            <a:spLocks noChangeArrowheads="1"/>
          </p:cNvSpPr>
          <p:nvPr/>
        </p:nvSpPr>
        <p:spPr bwMode="auto">
          <a:xfrm>
            <a:off x="8115300" y="1401763"/>
            <a:ext cx="623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5 x 8</a:t>
            </a:r>
          </a:p>
        </p:txBody>
      </p:sp>
      <p:grpSp>
        <p:nvGrpSpPr>
          <p:cNvPr id="15360" name="Skupina 15359"/>
          <p:cNvGrpSpPr>
            <a:grpSpLocks/>
          </p:cNvGrpSpPr>
          <p:nvPr/>
        </p:nvGrpSpPr>
        <p:grpSpPr bwMode="auto">
          <a:xfrm>
            <a:off x="7600950" y="5245100"/>
            <a:ext cx="1084263" cy="1035050"/>
            <a:chOff x="7600991" y="5245582"/>
            <a:chExt cx="1084655" cy="1033868"/>
          </a:xfrm>
        </p:grpSpPr>
        <p:pic>
          <p:nvPicPr>
            <p:cNvPr id="22557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407690">
              <a:off x="7626385" y="5220188"/>
              <a:ext cx="1033868" cy="10846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2558" name="Skupina 19"/>
            <p:cNvGrpSpPr>
              <a:grpSpLocks/>
            </p:cNvGrpSpPr>
            <p:nvPr/>
          </p:nvGrpSpPr>
          <p:grpSpPr bwMode="auto">
            <a:xfrm>
              <a:off x="7905001" y="5546508"/>
              <a:ext cx="421551" cy="393192"/>
              <a:chOff x="959193" y="320040"/>
              <a:chExt cx="421551" cy="393192"/>
            </a:xfrm>
          </p:grpSpPr>
          <p:sp>
            <p:nvSpPr>
              <p:cNvPr id="18" name="Ovál 17"/>
              <p:cNvSpPr/>
              <p:nvPr/>
            </p:nvSpPr>
            <p:spPr>
              <a:xfrm>
                <a:off x="987091" y="320395"/>
                <a:ext cx="393842" cy="393250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2560" name="TextovéPole 18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28</a:t>
                </a:r>
              </a:p>
            </p:txBody>
          </p:sp>
        </p:grp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4281488" y="5318125"/>
            <a:ext cx="1168400" cy="1114425"/>
            <a:chOff x="4281723" y="5318715"/>
            <a:chExt cx="1168636" cy="1113917"/>
          </a:xfrm>
        </p:grpSpPr>
        <p:pic>
          <p:nvPicPr>
            <p:cNvPr id="22553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3175317">
              <a:off x="4309082" y="5291356"/>
              <a:ext cx="1113917" cy="1168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2554" name="Skupina 22"/>
            <p:cNvGrpSpPr>
              <a:grpSpLocks/>
            </p:cNvGrpSpPr>
            <p:nvPr/>
          </p:nvGrpSpPr>
          <p:grpSpPr bwMode="auto">
            <a:xfrm>
              <a:off x="4663680" y="5667148"/>
              <a:ext cx="421551" cy="393192"/>
              <a:chOff x="959193" y="320040"/>
              <a:chExt cx="421551" cy="393192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988481" y="320698"/>
                <a:ext cx="392192" cy="39193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2556" name="TextovéPole 24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40</a:t>
                </a:r>
              </a:p>
            </p:txBody>
          </p:sp>
        </p:grpSp>
      </p:grpSp>
      <p:grpSp>
        <p:nvGrpSpPr>
          <p:cNvPr id="22542" name="Skupina 20"/>
          <p:cNvGrpSpPr>
            <a:grpSpLocks/>
          </p:cNvGrpSpPr>
          <p:nvPr/>
        </p:nvGrpSpPr>
        <p:grpSpPr bwMode="auto">
          <a:xfrm>
            <a:off x="3741738" y="3362325"/>
            <a:ext cx="1158875" cy="1104900"/>
            <a:chOff x="798768" y="5311731"/>
            <a:chExt cx="1158258" cy="1104026"/>
          </a:xfrm>
        </p:grpSpPr>
        <p:pic>
          <p:nvPicPr>
            <p:cNvPr id="22549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830014">
              <a:off x="825884" y="5284615"/>
              <a:ext cx="1104026" cy="11582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2550" name="Skupina 25"/>
            <p:cNvGrpSpPr>
              <a:grpSpLocks/>
            </p:cNvGrpSpPr>
            <p:nvPr/>
          </p:nvGrpSpPr>
          <p:grpSpPr bwMode="auto">
            <a:xfrm>
              <a:off x="1168545" y="5667148"/>
              <a:ext cx="421551" cy="393192"/>
              <a:chOff x="959193" y="320040"/>
              <a:chExt cx="421551" cy="393192"/>
            </a:xfrm>
          </p:grpSpPr>
          <p:sp>
            <p:nvSpPr>
              <p:cNvPr id="27" name="Ovál 26"/>
              <p:cNvSpPr/>
              <p:nvPr/>
            </p:nvSpPr>
            <p:spPr>
              <a:xfrm>
                <a:off x="987666" y="319942"/>
                <a:ext cx="393490" cy="393389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2552" name="TextovéPole 27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63</a:t>
                </a:r>
              </a:p>
            </p:txBody>
          </p:sp>
        </p:grpSp>
      </p:grpSp>
      <p:grpSp>
        <p:nvGrpSpPr>
          <p:cNvPr id="22543" name="Skupina 15360"/>
          <p:cNvGrpSpPr>
            <a:grpSpLocks/>
          </p:cNvGrpSpPr>
          <p:nvPr/>
        </p:nvGrpSpPr>
        <p:grpSpPr bwMode="auto">
          <a:xfrm>
            <a:off x="1044575" y="3433763"/>
            <a:ext cx="1085850" cy="1035050"/>
            <a:chOff x="10391211" y="5292432"/>
            <a:chExt cx="1084920" cy="1034121"/>
          </a:xfrm>
        </p:grpSpPr>
        <p:pic>
          <p:nvPicPr>
            <p:cNvPr id="22545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406380">
              <a:off x="10416610" y="5267033"/>
              <a:ext cx="1034121" cy="10849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2546" name="Skupina 28"/>
            <p:cNvGrpSpPr>
              <a:grpSpLocks/>
            </p:cNvGrpSpPr>
            <p:nvPr/>
          </p:nvGrpSpPr>
          <p:grpSpPr bwMode="auto">
            <a:xfrm>
              <a:off x="10685712" y="5613476"/>
              <a:ext cx="421551" cy="393192"/>
              <a:chOff x="959193" y="320040"/>
              <a:chExt cx="421551" cy="393192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988265" y="319384"/>
                <a:ext cx="391777" cy="3933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2548" name="TextovéPole 30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64</a:t>
                </a:r>
              </a:p>
            </p:txBody>
          </p:sp>
        </p:grpSp>
      </p:grpSp>
      <p:sp>
        <p:nvSpPr>
          <p:cNvPr id="22544" name="TextovéPole 33"/>
          <p:cNvSpPr txBox="1">
            <a:spLocks noChangeArrowheads="1"/>
          </p:cNvSpPr>
          <p:nvPr/>
        </p:nvSpPr>
        <p:spPr bwMode="auto">
          <a:xfrm>
            <a:off x="685800" y="292100"/>
            <a:ext cx="86137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Každý králík si myslí na mrkev. Na kterou mrkev si myslí tento králík?</a:t>
            </a:r>
          </a:p>
          <a:p>
            <a:r>
              <a:rPr lang="cs-CZ" sz="2400"/>
              <a:t>Klikni na správnou mrkev.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96296E-6 L 0.18385 -0.279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" y="-1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3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53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53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0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6963" y="2195513"/>
            <a:ext cx="123825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1288" y="2014538"/>
            <a:ext cx="1412875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98025" y="2111375"/>
            <a:ext cx="1298575" cy="182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2" descr="Bunn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225" y="2195513"/>
            <a:ext cx="1236663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Myšlenková bublina: obláček 2"/>
          <p:cNvSpPr/>
          <p:nvPr/>
        </p:nvSpPr>
        <p:spPr>
          <a:xfrm>
            <a:off x="2257425" y="1401763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Myšlenková bublina: obláček 11"/>
          <p:cNvSpPr/>
          <p:nvPr/>
        </p:nvSpPr>
        <p:spPr>
          <a:xfrm>
            <a:off x="5114925" y="1401763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Myšlenková bublina: obláček 12"/>
          <p:cNvSpPr/>
          <p:nvPr/>
        </p:nvSpPr>
        <p:spPr>
          <a:xfrm>
            <a:off x="7970838" y="1311275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Myšlenková bublina: obláček 13"/>
          <p:cNvSpPr/>
          <p:nvPr/>
        </p:nvSpPr>
        <p:spPr>
          <a:xfrm>
            <a:off x="11061700" y="1328738"/>
            <a:ext cx="914400" cy="612775"/>
          </a:xfrm>
          <a:prstGeom prst="cloudCallout">
            <a:avLst>
              <a:gd name="adj1" fmla="val -141833"/>
              <a:gd name="adj2" fmla="val 168470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562" name="TextovéPole 9"/>
          <p:cNvSpPr txBox="1">
            <a:spLocks noChangeArrowheads="1"/>
          </p:cNvSpPr>
          <p:nvPr/>
        </p:nvSpPr>
        <p:spPr bwMode="auto">
          <a:xfrm>
            <a:off x="2374900" y="1524000"/>
            <a:ext cx="623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8 x 8</a:t>
            </a:r>
          </a:p>
        </p:txBody>
      </p:sp>
      <p:sp>
        <p:nvSpPr>
          <p:cNvPr id="23563" name="TextovéPole 10"/>
          <p:cNvSpPr txBox="1">
            <a:spLocks noChangeArrowheads="1"/>
          </p:cNvSpPr>
          <p:nvPr/>
        </p:nvSpPr>
        <p:spPr bwMode="auto">
          <a:xfrm>
            <a:off x="5203825" y="1524000"/>
            <a:ext cx="623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7 x 9</a:t>
            </a:r>
          </a:p>
        </p:txBody>
      </p:sp>
      <p:sp>
        <p:nvSpPr>
          <p:cNvPr id="23564" name="TextovéPole 14"/>
          <p:cNvSpPr txBox="1">
            <a:spLocks noChangeArrowheads="1"/>
          </p:cNvSpPr>
          <p:nvPr/>
        </p:nvSpPr>
        <p:spPr bwMode="auto">
          <a:xfrm>
            <a:off x="8115300" y="1401763"/>
            <a:ext cx="623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5 x 8</a:t>
            </a:r>
          </a:p>
        </p:txBody>
      </p:sp>
      <p:sp>
        <p:nvSpPr>
          <p:cNvPr id="23565" name="TextovéPole 16"/>
          <p:cNvSpPr txBox="1">
            <a:spLocks noChangeArrowheads="1"/>
          </p:cNvSpPr>
          <p:nvPr/>
        </p:nvSpPr>
        <p:spPr bwMode="auto">
          <a:xfrm>
            <a:off x="11207750" y="1414463"/>
            <a:ext cx="623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4 x 7</a:t>
            </a:r>
          </a:p>
        </p:txBody>
      </p:sp>
      <p:grpSp>
        <p:nvGrpSpPr>
          <p:cNvPr id="15360" name="Skupina 15359"/>
          <p:cNvGrpSpPr>
            <a:grpSpLocks/>
          </p:cNvGrpSpPr>
          <p:nvPr/>
        </p:nvGrpSpPr>
        <p:grpSpPr bwMode="auto">
          <a:xfrm>
            <a:off x="7600950" y="5245100"/>
            <a:ext cx="1084263" cy="1035050"/>
            <a:chOff x="7600991" y="5245582"/>
            <a:chExt cx="1084655" cy="1033868"/>
          </a:xfrm>
        </p:grpSpPr>
        <p:pic>
          <p:nvPicPr>
            <p:cNvPr id="23583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407690">
              <a:off x="7626385" y="5220188"/>
              <a:ext cx="1033868" cy="10846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3584" name="Skupina 19"/>
            <p:cNvGrpSpPr>
              <a:grpSpLocks/>
            </p:cNvGrpSpPr>
            <p:nvPr/>
          </p:nvGrpSpPr>
          <p:grpSpPr bwMode="auto">
            <a:xfrm>
              <a:off x="7905001" y="5546508"/>
              <a:ext cx="421551" cy="393192"/>
              <a:chOff x="959193" y="320040"/>
              <a:chExt cx="421551" cy="393192"/>
            </a:xfrm>
          </p:grpSpPr>
          <p:sp>
            <p:nvSpPr>
              <p:cNvPr id="18" name="Ovál 17"/>
              <p:cNvSpPr/>
              <p:nvPr/>
            </p:nvSpPr>
            <p:spPr>
              <a:xfrm>
                <a:off x="987091" y="320395"/>
                <a:ext cx="393842" cy="393250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3586" name="TextovéPole 18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28</a:t>
                </a:r>
              </a:p>
            </p:txBody>
          </p:sp>
        </p:grpSp>
      </p:grpSp>
      <p:grpSp>
        <p:nvGrpSpPr>
          <p:cNvPr id="23567" name="Skupina 21"/>
          <p:cNvGrpSpPr>
            <a:grpSpLocks/>
          </p:cNvGrpSpPr>
          <p:nvPr/>
        </p:nvGrpSpPr>
        <p:grpSpPr bwMode="auto">
          <a:xfrm>
            <a:off x="6491288" y="3425825"/>
            <a:ext cx="1168400" cy="1114425"/>
            <a:chOff x="4281723" y="5318715"/>
            <a:chExt cx="1168636" cy="1113917"/>
          </a:xfrm>
        </p:grpSpPr>
        <p:pic>
          <p:nvPicPr>
            <p:cNvPr id="23579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3175317">
              <a:off x="4309082" y="5291356"/>
              <a:ext cx="1113917" cy="1168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3580" name="Skupina 22"/>
            <p:cNvGrpSpPr>
              <a:grpSpLocks/>
            </p:cNvGrpSpPr>
            <p:nvPr/>
          </p:nvGrpSpPr>
          <p:grpSpPr bwMode="auto">
            <a:xfrm>
              <a:off x="4663680" y="5667148"/>
              <a:ext cx="421551" cy="393192"/>
              <a:chOff x="959193" y="320040"/>
              <a:chExt cx="421551" cy="393192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988481" y="320698"/>
                <a:ext cx="392192" cy="39193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3582" name="TextovéPole 24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40</a:t>
                </a:r>
              </a:p>
            </p:txBody>
          </p:sp>
        </p:grpSp>
      </p:grpSp>
      <p:grpSp>
        <p:nvGrpSpPr>
          <p:cNvPr id="23568" name="Skupina 20"/>
          <p:cNvGrpSpPr>
            <a:grpSpLocks/>
          </p:cNvGrpSpPr>
          <p:nvPr/>
        </p:nvGrpSpPr>
        <p:grpSpPr bwMode="auto">
          <a:xfrm>
            <a:off x="3778250" y="3378200"/>
            <a:ext cx="1158875" cy="1104900"/>
            <a:chOff x="798768" y="5311731"/>
            <a:chExt cx="1158258" cy="1104026"/>
          </a:xfrm>
        </p:grpSpPr>
        <p:pic>
          <p:nvPicPr>
            <p:cNvPr id="23575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830014">
              <a:off x="825884" y="5284615"/>
              <a:ext cx="1104026" cy="11582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3576" name="Skupina 25"/>
            <p:cNvGrpSpPr>
              <a:grpSpLocks/>
            </p:cNvGrpSpPr>
            <p:nvPr/>
          </p:nvGrpSpPr>
          <p:grpSpPr bwMode="auto">
            <a:xfrm>
              <a:off x="1168545" y="5667148"/>
              <a:ext cx="421551" cy="393192"/>
              <a:chOff x="959193" y="320040"/>
              <a:chExt cx="421551" cy="393192"/>
            </a:xfrm>
          </p:grpSpPr>
          <p:sp>
            <p:nvSpPr>
              <p:cNvPr id="27" name="Ovál 26"/>
              <p:cNvSpPr/>
              <p:nvPr/>
            </p:nvSpPr>
            <p:spPr>
              <a:xfrm>
                <a:off x="987667" y="319942"/>
                <a:ext cx="393490" cy="393389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3578" name="TextovéPole 27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63</a:t>
                </a:r>
              </a:p>
            </p:txBody>
          </p:sp>
        </p:grpSp>
      </p:grpSp>
      <p:grpSp>
        <p:nvGrpSpPr>
          <p:cNvPr id="23569" name="Skupina 15360"/>
          <p:cNvGrpSpPr>
            <a:grpSpLocks/>
          </p:cNvGrpSpPr>
          <p:nvPr/>
        </p:nvGrpSpPr>
        <p:grpSpPr bwMode="auto">
          <a:xfrm>
            <a:off x="1044575" y="3465513"/>
            <a:ext cx="1085850" cy="1035050"/>
            <a:chOff x="10391211" y="5292432"/>
            <a:chExt cx="1084920" cy="1034121"/>
          </a:xfrm>
        </p:grpSpPr>
        <p:pic>
          <p:nvPicPr>
            <p:cNvPr id="23571" name="Picture 4" descr="Cartoon Carrot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406380">
              <a:off x="10416610" y="5267033"/>
              <a:ext cx="1034121" cy="10849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3572" name="Skupina 28"/>
            <p:cNvGrpSpPr>
              <a:grpSpLocks/>
            </p:cNvGrpSpPr>
            <p:nvPr/>
          </p:nvGrpSpPr>
          <p:grpSpPr bwMode="auto">
            <a:xfrm>
              <a:off x="10685712" y="5613476"/>
              <a:ext cx="421551" cy="393192"/>
              <a:chOff x="959193" y="320040"/>
              <a:chExt cx="421551" cy="393192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988265" y="319384"/>
                <a:ext cx="391777" cy="393347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3574" name="TextovéPole 30"/>
              <p:cNvSpPr txBox="1">
                <a:spLocks noChangeArrowheads="1"/>
              </p:cNvSpPr>
              <p:nvPr/>
            </p:nvSpPr>
            <p:spPr bwMode="auto">
              <a:xfrm>
                <a:off x="959193" y="34390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</a:rPr>
                  <a:t>64</a:t>
                </a:r>
              </a:p>
            </p:txBody>
          </p:sp>
        </p:grpSp>
      </p:grpSp>
      <p:sp>
        <p:nvSpPr>
          <p:cNvPr id="23570" name="TextovéPole 33"/>
          <p:cNvSpPr txBox="1">
            <a:spLocks noChangeArrowheads="1"/>
          </p:cNvSpPr>
          <p:nvPr/>
        </p:nvSpPr>
        <p:spPr bwMode="auto">
          <a:xfrm>
            <a:off x="685800" y="292100"/>
            <a:ext cx="86137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Každý králík si myslí na mrkev. Na kterou mrkev si myslí tento králík?</a:t>
            </a:r>
          </a:p>
          <a:p>
            <a:r>
              <a:rPr lang="cs-CZ" sz="2400"/>
              <a:t>Klikni na správnou mrkev.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2.22222E-6 L 0.17969 -0.26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3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" y="-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0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3473450" y="14874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http://www.clker.com/clipart-14876.html</a:t>
            </a: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3473450" y="192405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http://www.clker.com/clipart-juggling-clown.html</a:t>
            </a:r>
          </a:p>
        </p:txBody>
      </p:sp>
      <p:sp>
        <p:nvSpPr>
          <p:cNvPr id="24580" name="TextovéPole 5"/>
          <p:cNvSpPr txBox="1">
            <a:spLocks noChangeArrowheads="1"/>
          </p:cNvSpPr>
          <p:nvPr/>
        </p:nvSpPr>
        <p:spPr bwMode="auto">
          <a:xfrm>
            <a:off x="3473450" y="235902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http://www.clker.com/clipart-clown-4.html</a:t>
            </a:r>
          </a:p>
        </p:txBody>
      </p:sp>
      <p:sp>
        <p:nvSpPr>
          <p:cNvPr id="24581" name="TextovéPole 7"/>
          <p:cNvSpPr txBox="1">
            <a:spLocks noChangeArrowheads="1"/>
          </p:cNvSpPr>
          <p:nvPr/>
        </p:nvSpPr>
        <p:spPr bwMode="auto">
          <a:xfrm>
            <a:off x="3473450" y="2795588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http://www.clker.com/clipart-big-top-tent.html</a:t>
            </a:r>
          </a:p>
        </p:txBody>
      </p:sp>
      <p:sp>
        <p:nvSpPr>
          <p:cNvPr id="24582" name="TextovéPole 9"/>
          <p:cNvSpPr txBox="1">
            <a:spLocks noChangeArrowheads="1"/>
          </p:cNvSpPr>
          <p:nvPr/>
        </p:nvSpPr>
        <p:spPr bwMode="auto">
          <a:xfrm>
            <a:off x="3473450" y="324485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http://www.clker.com/clipart-blonde-female-teacher.html</a:t>
            </a:r>
          </a:p>
        </p:txBody>
      </p:sp>
      <p:sp>
        <p:nvSpPr>
          <p:cNvPr id="24583" name="TextovéPole 7"/>
          <p:cNvSpPr txBox="1">
            <a:spLocks noChangeArrowheads="1"/>
          </p:cNvSpPr>
          <p:nvPr/>
        </p:nvSpPr>
        <p:spPr bwMode="auto">
          <a:xfrm>
            <a:off x="3473450" y="36941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http://www.clker.com/clipart-29210.html</a:t>
            </a:r>
          </a:p>
        </p:txBody>
      </p:sp>
      <p:sp>
        <p:nvSpPr>
          <p:cNvPr id="24584" name="TextovéPole 9"/>
          <p:cNvSpPr txBox="1">
            <a:spLocks noChangeArrowheads="1"/>
          </p:cNvSpPr>
          <p:nvPr/>
        </p:nvSpPr>
        <p:spPr bwMode="auto">
          <a:xfrm>
            <a:off x="3473450" y="412115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http://www.clker.com/clipart-blue-anchor-6.html</a:t>
            </a:r>
          </a:p>
        </p:txBody>
      </p:sp>
      <p:sp>
        <p:nvSpPr>
          <p:cNvPr id="24585" name="TextovéPole 11"/>
          <p:cNvSpPr txBox="1">
            <a:spLocks noChangeArrowheads="1"/>
          </p:cNvSpPr>
          <p:nvPr/>
        </p:nvSpPr>
        <p:spPr bwMode="auto">
          <a:xfrm>
            <a:off x="3473450" y="45481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http://www.clker.com/clipart-6932.html</a:t>
            </a:r>
          </a:p>
        </p:txBody>
      </p:sp>
      <p:sp>
        <p:nvSpPr>
          <p:cNvPr id="24586" name="TextovéPole 13"/>
          <p:cNvSpPr txBox="1">
            <a:spLocks noChangeArrowheads="1"/>
          </p:cNvSpPr>
          <p:nvPr/>
        </p:nvSpPr>
        <p:spPr bwMode="auto">
          <a:xfrm>
            <a:off x="3473450" y="4953000"/>
            <a:ext cx="60944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http://www.clker.com/clipart-the-amphibious-assault-ship-uss-peleliu-lha-5-transits-san-diego-bay-as-she-returns-from-a-0.html</a:t>
            </a:r>
          </a:p>
        </p:txBody>
      </p:sp>
      <p:sp>
        <p:nvSpPr>
          <p:cNvPr id="24587" name="TextovéPole 11"/>
          <p:cNvSpPr txBox="1">
            <a:spLocks noChangeArrowheads="1"/>
          </p:cNvSpPr>
          <p:nvPr/>
        </p:nvSpPr>
        <p:spPr bwMode="auto">
          <a:xfrm>
            <a:off x="3473450" y="591185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http://www.clker.com/clipart-bunny-2.html</a:t>
            </a:r>
          </a:p>
        </p:txBody>
      </p:sp>
      <p:sp>
        <p:nvSpPr>
          <p:cNvPr id="24588" name="TextovéPole 13"/>
          <p:cNvSpPr txBox="1">
            <a:spLocks noChangeArrowheads="1"/>
          </p:cNvSpPr>
          <p:nvPr/>
        </p:nvSpPr>
        <p:spPr bwMode="auto">
          <a:xfrm>
            <a:off x="3473450" y="6281738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http://www.clker.com/clipart-cartoon-carrot.html</a:t>
            </a:r>
          </a:p>
        </p:txBody>
      </p:sp>
      <p:sp>
        <p:nvSpPr>
          <p:cNvPr id="24589" name="TextovéPole 3"/>
          <p:cNvSpPr txBox="1">
            <a:spLocks noChangeArrowheads="1"/>
          </p:cNvSpPr>
          <p:nvPr/>
        </p:nvSpPr>
        <p:spPr bwMode="auto">
          <a:xfrm>
            <a:off x="3473450" y="696913"/>
            <a:ext cx="64119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[cit.2021 – 09 – 18 ].Dostupné pod licencí Public domain na WWW:</a:t>
            </a:r>
          </a:p>
        </p:txBody>
      </p:sp>
      <p:sp>
        <p:nvSpPr>
          <p:cNvPr id="24590" name="TextovéPole 4"/>
          <p:cNvSpPr txBox="1">
            <a:spLocks noChangeArrowheads="1"/>
          </p:cNvSpPr>
          <p:nvPr/>
        </p:nvSpPr>
        <p:spPr bwMode="auto">
          <a:xfrm>
            <a:off x="3289300" y="62817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1" name="TextovéPole 16"/>
          <p:cNvSpPr txBox="1">
            <a:spLocks noChangeArrowheads="1"/>
          </p:cNvSpPr>
          <p:nvPr/>
        </p:nvSpPr>
        <p:spPr bwMode="auto">
          <a:xfrm>
            <a:off x="3289300" y="59118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2" name="TextovéPole 17"/>
          <p:cNvSpPr txBox="1">
            <a:spLocks noChangeArrowheads="1"/>
          </p:cNvSpPr>
          <p:nvPr/>
        </p:nvSpPr>
        <p:spPr bwMode="auto">
          <a:xfrm>
            <a:off x="3289300" y="49482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3" name="TextovéPole 18"/>
          <p:cNvSpPr txBox="1">
            <a:spLocks noChangeArrowheads="1"/>
          </p:cNvSpPr>
          <p:nvPr/>
        </p:nvSpPr>
        <p:spPr bwMode="auto">
          <a:xfrm>
            <a:off x="3289300" y="45259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4" name="TextovéPole 19"/>
          <p:cNvSpPr txBox="1">
            <a:spLocks noChangeArrowheads="1"/>
          </p:cNvSpPr>
          <p:nvPr/>
        </p:nvSpPr>
        <p:spPr bwMode="auto">
          <a:xfrm>
            <a:off x="3289300" y="41036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5" name="TextovéPole 20"/>
          <p:cNvSpPr txBox="1">
            <a:spLocks noChangeArrowheads="1"/>
          </p:cNvSpPr>
          <p:nvPr/>
        </p:nvSpPr>
        <p:spPr bwMode="auto">
          <a:xfrm>
            <a:off x="3289300" y="36782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6" name="TextovéPole 21"/>
          <p:cNvSpPr txBox="1">
            <a:spLocks noChangeArrowheads="1"/>
          </p:cNvSpPr>
          <p:nvPr/>
        </p:nvSpPr>
        <p:spPr bwMode="auto">
          <a:xfrm>
            <a:off x="3292475" y="32273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7" name="TextovéPole 22"/>
          <p:cNvSpPr txBox="1">
            <a:spLocks noChangeArrowheads="1"/>
          </p:cNvSpPr>
          <p:nvPr/>
        </p:nvSpPr>
        <p:spPr bwMode="auto">
          <a:xfrm>
            <a:off x="3292475" y="28130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8" name="TextovéPole 23"/>
          <p:cNvSpPr txBox="1">
            <a:spLocks noChangeArrowheads="1"/>
          </p:cNvSpPr>
          <p:nvPr/>
        </p:nvSpPr>
        <p:spPr bwMode="auto">
          <a:xfrm>
            <a:off x="3292475" y="23606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599" name="TextovéPole 24"/>
          <p:cNvSpPr txBox="1">
            <a:spLocks noChangeArrowheads="1"/>
          </p:cNvSpPr>
          <p:nvPr/>
        </p:nvSpPr>
        <p:spPr bwMode="auto">
          <a:xfrm>
            <a:off x="3292475" y="19288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600" name="TextovéPole 25"/>
          <p:cNvSpPr txBox="1">
            <a:spLocks noChangeArrowheads="1"/>
          </p:cNvSpPr>
          <p:nvPr/>
        </p:nvSpPr>
        <p:spPr bwMode="auto">
          <a:xfrm>
            <a:off x="3292475" y="14970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4601" name="TextovéPole 5"/>
          <p:cNvSpPr txBox="1">
            <a:spLocks noChangeArrowheads="1"/>
          </p:cNvSpPr>
          <p:nvPr/>
        </p:nvSpPr>
        <p:spPr bwMode="auto">
          <a:xfrm>
            <a:off x="8172450" y="62865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02" name="TextovéPole 27"/>
          <p:cNvSpPr txBox="1">
            <a:spLocks noChangeArrowheads="1"/>
          </p:cNvSpPr>
          <p:nvPr/>
        </p:nvSpPr>
        <p:spPr bwMode="auto">
          <a:xfrm>
            <a:off x="7597775" y="59166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03" name="TextovéPole 28"/>
          <p:cNvSpPr txBox="1">
            <a:spLocks noChangeArrowheads="1"/>
          </p:cNvSpPr>
          <p:nvPr/>
        </p:nvSpPr>
        <p:spPr bwMode="auto">
          <a:xfrm>
            <a:off x="4127500" y="54911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04" name="TextovéPole 29"/>
          <p:cNvSpPr txBox="1">
            <a:spLocks noChangeArrowheads="1"/>
          </p:cNvSpPr>
          <p:nvPr/>
        </p:nvSpPr>
        <p:spPr bwMode="auto">
          <a:xfrm>
            <a:off x="7296150" y="45481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05" name="TextovéPole 30"/>
          <p:cNvSpPr txBox="1">
            <a:spLocks noChangeArrowheads="1"/>
          </p:cNvSpPr>
          <p:nvPr/>
        </p:nvSpPr>
        <p:spPr bwMode="auto">
          <a:xfrm>
            <a:off x="8172450" y="41211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06" name="TextovéPole 31"/>
          <p:cNvSpPr txBox="1">
            <a:spLocks noChangeArrowheads="1"/>
          </p:cNvSpPr>
          <p:nvPr/>
        </p:nvSpPr>
        <p:spPr bwMode="auto">
          <a:xfrm>
            <a:off x="7367588" y="36941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07" name="TextovéPole 32"/>
          <p:cNvSpPr txBox="1">
            <a:spLocks noChangeArrowheads="1"/>
          </p:cNvSpPr>
          <p:nvPr/>
        </p:nvSpPr>
        <p:spPr bwMode="auto">
          <a:xfrm>
            <a:off x="8943975" y="32559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08" name="TextovéPole 33"/>
          <p:cNvSpPr txBox="1">
            <a:spLocks noChangeArrowheads="1"/>
          </p:cNvSpPr>
          <p:nvPr/>
        </p:nvSpPr>
        <p:spPr bwMode="auto">
          <a:xfrm>
            <a:off x="7900988" y="27860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09" name="TextovéPole 34"/>
          <p:cNvSpPr txBox="1">
            <a:spLocks noChangeArrowheads="1"/>
          </p:cNvSpPr>
          <p:nvPr/>
        </p:nvSpPr>
        <p:spPr bwMode="auto">
          <a:xfrm>
            <a:off x="7516813" y="23685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10" name="TextovéPole 35"/>
          <p:cNvSpPr txBox="1">
            <a:spLocks noChangeArrowheads="1"/>
          </p:cNvSpPr>
          <p:nvPr/>
        </p:nvSpPr>
        <p:spPr bwMode="auto">
          <a:xfrm>
            <a:off x="8201025" y="19319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4611" name="TextovéPole 36"/>
          <p:cNvSpPr txBox="1">
            <a:spLocks noChangeArrowheads="1"/>
          </p:cNvSpPr>
          <p:nvPr/>
        </p:nvSpPr>
        <p:spPr bwMode="auto">
          <a:xfrm>
            <a:off x="7367588" y="147637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707</TotalTime>
  <Words>1150</Words>
  <Application>Microsoft Office PowerPoint</Application>
  <PresentationFormat>Vlastní</PresentationFormat>
  <Paragraphs>495</Paragraphs>
  <Slides>23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7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45</cp:revision>
  <dcterms:created xsi:type="dcterms:W3CDTF">2021-09-16T03:20:58Z</dcterms:created>
  <dcterms:modified xsi:type="dcterms:W3CDTF">2021-09-18T14:13:24Z</dcterms:modified>
</cp:coreProperties>
</file>