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5" r:id="rId12"/>
    <p:sldId id="274" r:id="rId13"/>
    <p:sldId id="276" r:id="rId14"/>
    <p:sldId id="277" r:id="rId15"/>
    <p:sldId id="278" r:id="rId16"/>
    <p:sldId id="279" r:id="rId17"/>
    <p:sldId id="280" r:id="rId18"/>
    <p:sldId id="257" r:id="rId19"/>
    <p:sldId id="281" r:id="rId20"/>
    <p:sldId id="282" r:id="rId21"/>
    <p:sldId id="258" r:id="rId22"/>
    <p:sldId id="259" r:id="rId23"/>
    <p:sldId id="260" r:id="rId24"/>
    <p:sldId id="283" r:id="rId25"/>
    <p:sldId id="284" r:id="rId26"/>
    <p:sldId id="285" r:id="rId27"/>
    <p:sldId id="286" r:id="rId28"/>
    <p:sldId id="287" r:id="rId29"/>
    <p:sldId id="289" r:id="rId30"/>
    <p:sldId id="262" r:id="rId31"/>
    <p:sldId id="261" r:id="rId32"/>
    <p:sldId id="288" r:id="rId33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hanzelin@centrum.cz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1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6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70C9B-1A27-418B-B0D9-449B4011841D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9D8403-82D6-48F6-84FB-C3CF504C3E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250EB-39E4-4942-982C-5168D8DAD476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905B0E-5DCA-4E97-A597-4E7D220852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166AB-83B7-4BDB-9A97-FFF34A523B9C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5A3DBE-673B-494F-A362-EE4743A085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369E8-E9DE-40FF-8F3E-E7F324006C55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2C638-AD42-4474-9591-2C1C5F24F6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1B11E-E28B-48CE-9955-4842AAE07D30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B6AF94-0F56-451C-BE93-0B3BAA48EFE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85281-12A1-4DE0-9947-9FE7346F29F9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3ACCA1-666B-44B0-A619-04A6392F12A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7B81A-FCC6-4584-B496-C4C2DCA7FD17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43B76F-F886-45DF-B976-DC78121F337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261F4-821D-4B2A-8DFB-A779F15A94F6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A2CFD7-FCC6-4BCE-AF45-13897144E64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8B91A-A679-4F63-A0BD-50EBED74B2F3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DF19AC-6DC5-405C-B391-162DB212D3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CF5B8-7B2E-49D9-99F5-16CDD81A6C29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CB3C33-6B02-495A-97D1-41C3BA566F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F9A9F-4698-4414-ABA5-62634D8010E8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246621-CD3A-477E-B0D5-2C1FBEBF57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2E7956-9E90-470B-AF85-E9217621AD0C}" type="datetimeFigureOut">
              <a:rPr lang="cs-CZ"/>
              <a:pPr>
                <a:defRPr/>
              </a:pPr>
              <a:t>02.10.2021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F82C6DC2-39F6-490A-BAFE-D879B10DA2C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8.png"/><Relationship Id="rId10" Type="http://schemas.openxmlformats.org/officeDocument/2006/relationships/image" Target="../media/image20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2D050"/>
            </a:gs>
            <a:gs pos="74001">
              <a:srgbClr val="92D050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243013" y="2246313"/>
            <a:ext cx="44910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Matematika pro 3. třídu V</a:t>
            </a:r>
          </a:p>
        </p:txBody>
      </p:sp>
      <p:grpSp>
        <p:nvGrpSpPr>
          <p:cNvPr id="2051" name="Skupina 94"/>
          <p:cNvGrpSpPr>
            <a:grpSpLocks/>
          </p:cNvGrpSpPr>
          <p:nvPr/>
        </p:nvGrpSpPr>
        <p:grpSpPr bwMode="auto">
          <a:xfrm>
            <a:off x="6948488" y="1949450"/>
            <a:ext cx="3603625" cy="3767138"/>
            <a:chOff x="7459284" y="1936172"/>
            <a:chExt cx="3603371" cy="3767735"/>
          </a:xfrm>
        </p:grpSpPr>
        <p:pic>
          <p:nvPicPr>
            <p:cNvPr id="2052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3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3075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958263" y="99060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158413" y="1128713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044238" y="2138363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869488" y="3343275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939213" y="3343275"/>
            <a:ext cx="4968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258300" y="45402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1404600" y="4208463"/>
            <a:ext cx="4968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8916988" y="61277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20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3121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3122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3123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3124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3125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3126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3127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3128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3129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20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+3 x 7</a:t>
            </a:r>
          </a:p>
        </p:txBody>
      </p:sp>
      <p:sp>
        <p:nvSpPr>
          <p:cNvPr id="3130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3131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3132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3133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3134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3135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3136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0.38229 -0.7104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-3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 nodeType="clickPar">
                      <p:stCondLst>
                        <p:cond delay="0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 nodeType="clickPar">
                      <p:stCondLst>
                        <p:cond delay="0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 nodeType="clickPar">
                      <p:stCondLst>
                        <p:cond delay="0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5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4099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958263" y="99060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158413" y="1128713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044238" y="2138363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869488" y="3343275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939213" y="3343275"/>
            <a:ext cx="4968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258300" y="45402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1404600" y="4208463"/>
            <a:ext cx="4968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4114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44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4145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4146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4147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4148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4149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4150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4151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4152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4153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20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+3 x 7</a:t>
            </a:r>
          </a:p>
        </p:txBody>
      </p:sp>
      <p:sp>
        <p:nvSpPr>
          <p:cNvPr id="4154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4155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4156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4157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4158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4159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4160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 nodeType="clickPar">
                      <p:stCondLst>
                        <p:cond delay="0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 nodeType="clickPar">
                      <p:stCondLst>
                        <p:cond delay="0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3.7037E-7 L -0.29896 -0.13102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" y="-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5123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958263" y="99060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158413" y="1128713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5128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869488" y="3343275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939213" y="3343275"/>
            <a:ext cx="4968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258300" y="45402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1404600" y="4208463"/>
            <a:ext cx="4968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5137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67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5168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5169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5170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5171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5172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5173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5174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5175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5176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20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+3 x 7</a:t>
            </a:r>
          </a:p>
        </p:txBody>
      </p:sp>
      <p:sp>
        <p:nvSpPr>
          <p:cNvPr id="5177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5178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5179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5180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5181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5182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5183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 nodeType="clickPar">
                      <p:stCondLst>
                        <p:cond delay="0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 nodeType="clickPar">
                      <p:stCondLst>
                        <p:cond delay="0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222E-6 L -0.45703 -0.27916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" y="-1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6147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958263" y="99060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158413" y="1128713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6152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869488" y="3343275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939213" y="3343275"/>
            <a:ext cx="4968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258300" y="45402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6158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6162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92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6193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6194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6195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6196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6197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6198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6199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6200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6201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20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+3 x 7</a:t>
            </a:r>
          </a:p>
        </p:txBody>
      </p:sp>
      <p:sp>
        <p:nvSpPr>
          <p:cNvPr id="6202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6203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6204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6205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6206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6207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6208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 nodeType="clickPar">
                      <p:stCondLst>
                        <p:cond delay="0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 nodeType="clickPar">
                      <p:stCondLst>
                        <p:cond delay="0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4.81481E-6 L -0.52422 -0.16041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" y="-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7171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958263" y="99060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158413" y="1128713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7176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7178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258300" y="45402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7181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7185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215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7216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7217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7218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7219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7220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7221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7222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7223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7224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20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+3 x 7</a:t>
            </a:r>
          </a:p>
        </p:txBody>
      </p:sp>
      <p:sp>
        <p:nvSpPr>
          <p:cNvPr id="7225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7226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7227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7228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7229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7230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7231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 nodeType="clickPar">
                      <p:stCondLst>
                        <p:cond delay="0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7.40741E-7 L -0.52018 0.33125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1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8195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158413" y="1128713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8200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869488" y="3343275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8203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258300" y="45402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8206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8210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40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8241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8242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8243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8244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8245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8246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8247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8248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8249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20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+3 x 7</a:t>
            </a:r>
          </a:p>
        </p:txBody>
      </p:sp>
      <p:sp>
        <p:nvSpPr>
          <p:cNvPr id="8250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8251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8252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8253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8254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8255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8256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 nodeType="clickPar">
                      <p:stCondLst>
                        <p:cond delay="0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85185E-6 L -0.35287 0.30949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" y="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9219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9224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869488" y="3343275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9227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258300" y="45402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9230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9234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64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9265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9266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9267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9268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9269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9270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9271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9272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9273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9274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9275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9276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9277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9278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9279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9280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85185E-6 L -0.15261 -0.0412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" y="-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0243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0245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10248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869488" y="3343275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0251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0252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0254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10258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88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0289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0290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0291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0292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0293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0294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0295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0296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0297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0298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0299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0300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0301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0302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0303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0304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-0.46016 0.13565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" y="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1267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1269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1274" name="TextovéPole 11"/>
          <p:cNvSpPr txBox="1">
            <a:spLocks noChangeArrowheads="1"/>
          </p:cNvSpPr>
          <p:nvPr/>
        </p:nvSpPr>
        <p:spPr bwMode="auto">
          <a:xfrm>
            <a:off x="4267200" y="4295775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1275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1276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1278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11282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312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1313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1314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1315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1316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1317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1318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1319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1320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1321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1322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1323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1324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1325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1326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1327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1328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44444E-6 L -0.84947 -0.1488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5" y="-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2291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2293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12296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2298" name="TextovéPole 11"/>
          <p:cNvSpPr txBox="1">
            <a:spLocks noChangeArrowheads="1"/>
          </p:cNvSpPr>
          <p:nvPr/>
        </p:nvSpPr>
        <p:spPr bwMode="auto">
          <a:xfrm>
            <a:off x="4267200" y="4295775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2299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2300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2302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2303" name="TextovéPole 16"/>
          <p:cNvSpPr txBox="1">
            <a:spLocks noChangeArrowheads="1"/>
          </p:cNvSpPr>
          <p:nvPr/>
        </p:nvSpPr>
        <p:spPr bwMode="auto">
          <a:xfrm>
            <a:off x="798513" y="4268788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12306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336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2337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2338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2339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2340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2341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2342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2343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2344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2345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2346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2347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2348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2349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2350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2351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2352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2.59259E-6 L -0.70364 0.30393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" y="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5" grpId="0" animBg="1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3315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13320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3322" name="TextovéPole 11"/>
          <p:cNvSpPr txBox="1">
            <a:spLocks noChangeArrowheads="1"/>
          </p:cNvSpPr>
          <p:nvPr/>
        </p:nvSpPr>
        <p:spPr bwMode="auto">
          <a:xfrm>
            <a:off x="4267200" y="4295775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3323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3324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3326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1139488" y="52514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13330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60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3361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3362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3363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3364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3365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3366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3367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3368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3369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3370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3371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3372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3373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3374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3375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3376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44444E-6 L -0.84947 -0.1488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5" y="-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4339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4341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14344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064875" y="312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4346" name="TextovéPole 11"/>
          <p:cNvSpPr txBox="1">
            <a:spLocks noChangeArrowheads="1"/>
          </p:cNvSpPr>
          <p:nvPr/>
        </p:nvSpPr>
        <p:spPr bwMode="auto">
          <a:xfrm>
            <a:off x="4267200" y="4295775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4347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4348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4350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4351" name="TextovéPole 16"/>
          <p:cNvSpPr txBox="1">
            <a:spLocks noChangeArrowheads="1"/>
          </p:cNvSpPr>
          <p:nvPr/>
        </p:nvSpPr>
        <p:spPr bwMode="auto">
          <a:xfrm>
            <a:off x="781050" y="4264025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14354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84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4385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4386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4387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4388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4389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4390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4391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4392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4393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4394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4395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4396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4397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4398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4399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4400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2.59259E-6 L -0.70364 0.30393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" y="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5" grpId="0" animBg="1"/>
      <p:bldP spid="18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5363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5365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71063" y="22796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14</a:t>
            </a:r>
          </a:p>
        </p:txBody>
      </p:sp>
      <p:sp>
        <p:nvSpPr>
          <p:cNvPr id="15368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5369" name="TextovéPole 10"/>
          <p:cNvSpPr txBox="1">
            <a:spLocks noChangeArrowheads="1"/>
          </p:cNvSpPr>
          <p:nvPr/>
        </p:nvSpPr>
        <p:spPr bwMode="auto">
          <a:xfrm>
            <a:off x="2517775" y="5233988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5370" name="TextovéPole 11"/>
          <p:cNvSpPr txBox="1">
            <a:spLocks noChangeArrowheads="1"/>
          </p:cNvSpPr>
          <p:nvPr/>
        </p:nvSpPr>
        <p:spPr bwMode="auto">
          <a:xfrm>
            <a:off x="4267200" y="4295775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5371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5372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5374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5375" name="TextovéPole 16"/>
          <p:cNvSpPr txBox="1">
            <a:spLocks noChangeArrowheads="1"/>
          </p:cNvSpPr>
          <p:nvPr/>
        </p:nvSpPr>
        <p:spPr bwMode="auto">
          <a:xfrm>
            <a:off x="781050" y="4264025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350500" y="57467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02788" y="556895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15378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408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5409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5410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5411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5412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5413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5414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5415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5416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5417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5418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5419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5420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5421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5422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5423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5424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2.22222E-6 L -0.37018 -0.07547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-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5" grpId="0" animBg="1"/>
      <p:bldP spid="18" grpId="0" animBg="1"/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6387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16391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6392" name="TextovéPole 10"/>
          <p:cNvSpPr txBox="1">
            <a:spLocks noChangeArrowheads="1"/>
          </p:cNvSpPr>
          <p:nvPr/>
        </p:nvSpPr>
        <p:spPr bwMode="auto">
          <a:xfrm>
            <a:off x="2517775" y="5233988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6393" name="TextovéPole 11"/>
          <p:cNvSpPr txBox="1">
            <a:spLocks noChangeArrowheads="1"/>
          </p:cNvSpPr>
          <p:nvPr/>
        </p:nvSpPr>
        <p:spPr bwMode="auto">
          <a:xfrm>
            <a:off x="4267200" y="4295775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6394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6395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0380663" y="4391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6397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6398" name="TextovéPole 16"/>
          <p:cNvSpPr txBox="1">
            <a:spLocks noChangeArrowheads="1"/>
          </p:cNvSpPr>
          <p:nvPr/>
        </p:nvSpPr>
        <p:spPr bwMode="auto">
          <a:xfrm>
            <a:off x="781050" y="4264025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6399" name="TextovéPole 17"/>
          <p:cNvSpPr txBox="1">
            <a:spLocks noChangeArrowheads="1"/>
          </p:cNvSpPr>
          <p:nvPr/>
        </p:nvSpPr>
        <p:spPr bwMode="auto">
          <a:xfrm>
            <a:off x="5824538" y="52260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6400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430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6431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6432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6433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6434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6435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6436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6437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6438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6439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6440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6441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6442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6443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6444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6445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6446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59259E-6 L -0.24713 0.25625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" y="1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7411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7413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39213" y="1855788"/>
            <a:ext cx="4968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17415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7416" name="TextovéPole 10"/>
          <p:cNvSpPr txBox="1">
            <a:spLocks noChangeArrowheads="1"/>
          </p:cNvSpPr>
          <p:nvPr/>
        </p:nvSpPr>
        <p:spPr bwMode="auto">
          <a:xfrm>
            <a:off x="2517775" y="5233988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7417" name="TextovéPole 11"/>
          <p:cNvSpPr txBox="1">
            <a:spLocks noChangeArrowheads="1"/>
          </p:cNvSpPr>
          <p:nvPr/>
        </p:nvSpPr>
        <p:spPr bwMode="auto">
          <a:xfrm>
            <a:off x="4267200" y="4295775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7418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7419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7420" name="TextovéPole 14"/>
          <p:cNvSpPr txBox="1">
            <a:spLocks noChangeArrowheads="1"/>
          </p:cNvSpPr>
          <p:nvPr/>
        </p:nvSpPr>
        <p:spPr bwMode="auto">
          <a:xfrm>
            <a:off x="7453313" y="612140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421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7422" name="TextovéPole 16"/>
          <p:cNvSpPr txBox="1">
            <a:spLocks noChangeArrowheads="1"/>
          </p:cNvSpPr>
          <p:nvPr/>
        </p:nvSpPr>
        <p:spPr bwMode="auto">
          <a:xfrm>
            <a:off x="781050" y="4264025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7423" name="TextovéPole 17"/>
          <p:cNvSpPr txBox="1">
            <a:spLocks noChangeArrowheads="1"/>
          </p:cNvSpPr>
          <p:nvPr/>
        </p:nvSpPr>
        <p:spPr bwMode="auto">
          <a:xfrm>
            <a:off x="5824538" y="52260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7424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54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7455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7456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7457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7458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7459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7460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7461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7462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7463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7464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7465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7466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7467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7468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7469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7470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82" name="TextovéPole 1"/>
          <p:cNvSpPr txBox="1">
            <a:spLocks noChangeArrowheads="1"/>
          </p:cNvSpPr>
          <p:nvPr/>
        </p:nvSpPr>
        <p:spPr bwMode="auto">
          <a:xfrm>
            <a:off x="120650" y="5800725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CÍl</a:t>
            </a:r>
          </a:p>
        </p:txBody>
      </p:sp>
      <p:sp>
        <p:nvSpPr>
          <p:cNvPr id="17483" name="TextovéPole 2"/>
          <p:cNvSpPr txBox="1">
            <a:spLocks noChangeArrowheads="1"/>
          </p:cNvSpPr>
          <p:nvPr/>
        </p:nvSpPr>
        <p:spPr bwMode="auto">
          <a:xfrm>
            <a:off x="847725" y="6189663"/>
            <a:ext cx="327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3.33333E-6 L -0.39141 0.6259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" y="3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461963" y="160338"/>
            <a:ext cx="11382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Při závodech FORMULE musíš do cíle postupně projít všechna pole. Násob, sčítej, odčítej a</a:t>
            </a:r>
          </a:p>
          <a:p>
            <a:pPr eaLnBrk="1" hangingPunct="1"/>
            <a:r>
              <a:rPr lang="cs-CZ" altLang="cs-CZ" sz="2400"/>
              <a:t>děl. Klikni vždy na správný výsledek.</a:t>
            </a:r>
          </a:p>
        </p:txBody>
      </p:sp>
      <p:pic>
        <p:nvPicPr>
          <p:cNvPr id="18435" name="Picture 2" descr="Formula One 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613" y="968375"/>
            <a:ext cx="73818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2605088" y="3278188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5768975" y="3249613"/>
            <a:ext cx="541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49</a:t>
            </a:r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4167188" y="61690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40</a:t>
            </a:r>
          </a:p>
        </p:txBody>
      </p:sp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7350125" y="12446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27</a:t>
            </a:r>
          </a:p>
        </p:txBody>
      </p:sp>
      <p:sp>
        <p:nvSpPr>
          <p:cNvPr id="18440" name="TextovéPole 10"/>
          <p:cNvSpPr txBox="1">
            <a:spLocks noChangeArrowheads="1"/>
          </p:cNvSpPr>
          <p:nvPr/>
        </p:nvSpPr>
        <p:spPr bwMode="auto">
          <a:xfrm>
            <a:off x="2517775" y="5233988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25</a:t>
            </a:r>
          </a:p>
        </p:txBody>
      </p:sp>
      <p:sp>
        <p:nvSpPr>
          <p:cNvPr id="18441" name="TextovéPole 11"/>
          <p:cNvSpPr txBox="1">
            <a:spLocks noChangeArrowheads="1"/>
          </p:cNvSpPr>
          <p:nvPr/>
        </p:nvSpPr>
        <p:spPr bwMode="auto">
          <a:xfrm>
            <a:off x="4267200" y="4295775"/>
            <a:ext cx="3397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</a:t>
            </a:r>
          </a:p>
        </p:txBody>
      </p:sp>
      <p:sp>
        <p:nvSpPr>
          <p:cNvPr id="18442" name="TextovéPole 12"/>
          <p:cNvSpPr txBox="1">
            <a:spLocks noChangeArrowheads="1"/>
          </p:cNvSpPr>
          <p:nvPr/>
        </p:nvSpPr>
        <p:spPr bwMode="auto">
          <a:xfrm>
            <a:off x="2566988" y="22367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sp>
        <p:nvSpPr>
          <p:cNvPr id="18443" name="TextovéPole 13"/>
          <p:cNvSpPr txBox="1">
            <a:spLocks noChangeArrowheads="1"/>
          </p:cNvSpPr>
          <p:nvPr/>
        </p:nvSpPr>
        <p:spPr bwMode="auto">
          <a:xfrm>
            <a:off x="7440613" y="42306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70</a:t>
            </a:r>
          </a:p>
        </p:txBody>
      </p:sp>
      <p:sp>
        <p:nvSpPr>
          <p:cNvPr id="18444" name="TextovéPole 14"/>
          <p:cNvSpPr txBox="1">
            <a:spLocks noChangeArrowheads="1"/>
          </p:cNvSpPr>
          <p:nvPr/>
        </p:nvSpPr>
        <p:spPr bwMode="auto">
          <a:xfrm>
            <a:off x="7453313" y="612140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8445" name="TextovéPole 15"/>
          <p:cNvSpPr txBox="1">
            <a:spLocks noChangeArrowheads="1"/>
          </p:cNvSpPr>
          <p:nvPr/>
        </p:nvSpPr>
        <p:spPr bwMode="auto">
          <a:xfrm>
            <a:off x="5829300" y="227012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30</a:t>
            </a:r>
          </a:p>
        </p:txBody>
      </p:sp>
      <p:sp>
        <p:nvSpPr>
          <p:cNvPr id="18446" name="TextovéPole 16"/>
          <p:cNvSpPr txBox="1">
            <a:spLocks noChangeArrowheads="1"/>
          </p:cNvSpPr>
          <p:nvPr/>
        </p:nvSpPr>
        <p:spPr bwMode="auto">
          <a:xfrm>
            <a:off x="781050" y="4264025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21</a:t>
            </a:r>
          </a:p>
        </p:txBody>
      </p:sp>
      <p:sp>
        <p:nvSpPr>
          <p:cNvPr id="18447" name="TextovéPole 17"/>
          <p:cNvSpPr txBox="1">
            <a:spLocks noChangeArrowheads="1"/>
          </p:cNvSpPr>
          <p:nvPr/>
        </p:nvSpPr>
        <p:spPr bwMode="auto">
          <a:xfrm>
            <a:off x="5824538" y="52260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</a:t>
            </a:r>
          </a:p>
        </p:txBody>
      </p:sp>
      <p:sp>
        <p:nvSpPr>
          <p:cNvPr id="18448" name="TextovéPole 18"/>
          <p:cNvSpPr txBox="1">
            <a:spLocks noChangeArrowheads="1"/>
          </p:cNvSpPr>
          <p:nvPr/>
        </p:nvSpPr>
        <p:spPr bwMode="auto">
          <a:xfrm>
            <a:off x="9837738" y="38115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10</a:t>
            </a:r>
          </a:p>
        </p:txBody>
      </p:sp>
      <p:sp>
        <p:nvSpPr>
          <p:cNvPr id="18449" name="TextovéPole 19"/>
          <p:cNvSpPr txBox="1">
            <a:spLocks noChangeArrowheads="1"/>
          </p:cNvSpPr>
          <p:nvPr/>
        </p:nvSpPr>
        <p:spPr bwMode="auto">
          <a:xfrm>
            <a:off x="4291013" y="1263650"/>
            <a:ext cx="3413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65375" y="1247775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92963" y="2273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7213" y="32353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5213" y="328612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56263" y="22637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76688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8325" y="32448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2963" y="32385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27275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86213" y="42783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1650" y="424338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92963" y="424338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750" y="424656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92963" y="5214938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1650" y="5214938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976688" y="52181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27275" y="5218113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7213" y="5243513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210425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99113" y="61277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87800" y="6140450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47913" y="6140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7688" y="6140450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8438" y="2289175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90775" y="2246313"/>
            <a:ext cx="877888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2613" y="220345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9296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88013" y="1257300"/>
            <a:ext cx="879475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027488" y="1266825"/>
            <a:ext cx="877887" cy="47625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79" name="TextovéPole 20"/>
          <p:cNvSpPr txBox="1">
            <a:spLocks noChangeArrowheads="1"/>
          </p:cNvSpPr>
          <p:nvPr/>
        </p:nvSpPr>
        <p:spPr bwMode="auto">
          <a:xfrm>
            <a:off x="85725" y="855663"/>
            <a:ext cx="750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START</a:t>
            </a:r>
          </a:p>
        </p:txBody>
      </p:sp>
      <p:sp>
        <p:nvSpPr>
          <p:cNvPr id="18480" name="TextovéPole 50"/>
          <p:cNvSpPr txBox="1">
            <a:spLocks noChangeArrowheads="1"/>
          </p:cNvSpPr>
          <p:nvPr/>
        </p:nvSpPr>
        <p:spPr bwMode="auto">
          <a:xfrm>
            <a:off x="901700" y="12573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81</a:t>
            </a:r>
          </a:p>
        </p:txBody>
      </p:sp>
      <p:sp>
        <p:nvSpPr>
          <p:cNvPr id="18481" name="TextovéPole 51"/>
          <p:cNvSpPr txBox="1">
            <a:spLocks noChangeArrowheads="1"/>
          </p:cNvSpPr>
          <p:nvPr/>
        </p:nvSpPr>
        <p:spPr bwMode="auto">
          <a:xfrm>
            <a:off x="2541588" y="1220788"/>
            <a:ext cx="490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9</a:t>
            </a:r>
          </a:p>
        </p:txBody>
      </p:sp>
      <p:sp>
        <p:nvSpPr>
          <p:cNvPr id="18482" name="TextovéPole 52"/>
          <p:cNvSpPr txBox="1">
            <a:spLocks noChangeArrowheads="1"/>
          </p:cNvSpPr>
          <p:nvPr/>
        </p:nvSpPr>
        <p:spPr bwMode="auto">
          <a:xfrm>
            <a:off x="5891213" y="1238250"/>
            <a:ext cx="542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8483" name="TextovéPole 53"/>
          <p:cNvSpPr txBox="1">
            <a:spLocks noChangeArrowheads="1"/>
          </p:cNvSpPr>
          <p:nvPr/>
        </p:nvSpPr>
        <p:spPr bwMode="auto">
          <a:xfrm>
            <a:off x="7386638" y="2260600"/>
            <a:ext cx="561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+ 3</a:t>
            </a:r>
          </a:p>
        </p:txBody>
      </p:sp>
      <p:sp>
        <p:nvSpPr>
          <p:cNvPr id="18484" name="TextovéPole 54"/>
          <p:cNvSpPr txBox="1">
            <a:spLocks noChangeArrowheads="1"/>
          </p:cNvSpPr>
          <p:nvPr/>
        </p:nvSpPr>
        <p:spPr bwMode="auto">
          <a:xfrm>
            <a:off x="4243388" y="22494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8485" name="TextovéPole 55"/>
          <p:cNvSpPr txBox="1">
            <a:spLocks noChangeArrowheads="1"/>
          </p:cNvSpPr>
          <p:nvPr/>
        </p:nvSpPr>
        <p:spPr bwMode="auto">
          <a:xfrm>
            <a:off x="804863" y="221773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</a:t>
            </a:r>
          </a:p>
        </p:txBody>
      </p:sp>
      <p:sp>
        <p:nvSpPr>
          <p:cNvPr id="18486" name="TextovéPole 57"/>
          <p:cNvSpPr txBox="1">
            <a:spLocks noChangeArrowheads="1"/>
          </p:cNvSpPr>
          <p:nvPr/>
        </p:nvSpPr>
        <p:spPr bwMode="auto">
          <a:xfrm>
            <a:off x="817563" y="3244850"/>
            <a:ext cx="49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2</a:t>
            </a:r>
          </a:p>
        </p:txBody>
      </p:sp>
      <p:sp>
        <p:nvSpPr>
          <p:cNvPr id="18487" name="TextovéPole 56"/>
          <p:cNvSpPr txBox="1">
            <a:spLocks noChangeArrowheads="1"/>
          </p:cNvSpPr>
          <p:nvPr/>
        </p:nvSpPr>
        <p:spPr bwMode="auto">
          <a:xfrm>
            <a:off x="4214813" y="3254375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7</a:t>
            </a:r>
          </a:p>
        </p:txBody>
      </p:sp>
      <p:sp>
        <p:nvSpPr>
          <p:cNvPr id="18488" name="TextovéPole 58"/>
          <p:cNvSpPr txBox="1">
            <a:spLocks noChangeArrowheads="1"/>
          </p:cNvSpPr>
          <p:nvPr/>
        </p:nvSpPr>
        <p:spPr bwMode="auto">
          <a:xfrm>
            <a:off x="7154863" y="3235325"/>
            <a:ext cx="955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+(3 x 7)</a:t>
            </a:r>
          </a:p>
        </p:txBody>
      </p:sp>
      <p:sp>
        <p:nvSpPr>
          <p:cNvPr id="18489" name="TextovéPole 60"/>
          <p:cNvSpPr txBox="1">
            <a:spLocks noChangeArrowheads="1"/>
          </p:cNvSpPr>
          <p:nvPr/>
        </p:nvSpPr>
        <p:spPr bwMode="auto">
          <a:xfrm>
            <a:off x="2563813" y="4243388"/>
            <a:ext cx="542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3</a:t>
            </a:r>
          </a:p>
        </p:txBody>
      </p:sp>
      <p:sp>
        <p:nvSpPr>
          <p:cNvPr id="18490" name="TextovéPole 61"/>
          <p:cNvSpPr txBox="1">
            <a:spLocks noChangeArrowheads="1"/>
          </p:cNvSpPr>
          <p:nvPr/>
        </p:nvSpPr>
        <p:spPr bwMode="auto">
          <a:xfrm>
            <a:off x="5735638" y="4237038"/>
            <a:ext cx="646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10</a:t>
            </a:r>
          </a:p>
        </p:txBody>
      </p:sp>
      <p:sp>
        <p:nvSpPr>
          <p:cNvPr id="18491" name="TextovéPole 62"/>
          <p:cNvSpPr txBox="1">
            <a:spLocks noChangeArrowheads="1"/>
          </p:cNvSpPr>
          <p:nvPr/>
        </p:nvSpPr>
        <p:spPr bwMode="auto">
          <a:xfrm>
            <a:off x="774700" y="5237163"/>
            <a:ext cx="563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+ 4</a:t>
            </a:r>
          </a:p>
        </p:txBody>
      </p:sp>
      <p:sp>
        <p:nvSpPr>
          <p:cNvPr id="18492" name="TextovéPole 63"/>
          <p:cNvSpPr txBox="1">
            <a:spLocks noChangeArrowheads="1"/>
          </p:cNvSpPr>
          <p:nvPr/>
        </p:nvSpPr>
        <p:spPr bwMode="auto">
          <a:xfrm>
            <a:off x="4176713" y="5208588"/>
            <a:ext cx="49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5</a:t>
            </a:r>
          </a:p>
        </p:txBody>
      </p:sp>
      <p:sp>
        <p:nvSpPr>
          <p:cNvPr id="18493" name="TextovéPole 64"/>
          <p:cNvSpPr txBox="1">
            <a:spLocks noChangeArrowheads="1"/>
          </p:cNvSpPr>
          <p:nvPr/>
        </p:nvSpPr>
        <p:spPr bwMode="auto">
          <a:xfrm>
            <a:off x="7378700" y="5218113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x 6</a:t>
            </a:r>
          </a:p>
        </p:txBody>
      </p:sp>
      <p:sp>
        <p:nvSpPr>
          <p:cNvPr id="18494" name="TextovéPole 65"/>
          <p:cNvSpPr txBox="1">
            <a:spLocks noChangeArrowheads="1"/>
          </p:cNvSpPr>
          <p:nvPr/>
        </p:nvSpPr>
        <p:spPr bwMode="auto">
          <a:xfrm>
            <a:off x="2616200" y="6121400"/>
            <a:ext cx="490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: 4</a:t>
            </a:r>
          </a:p>
        </p:txBody>
      </p:sp>
      <p:sp>
        <p:nvSpPr>
          <p:cNvPr id="18495" name="TextovéPole 59"/>
          <p:cNvSpPr txBox="1">
            <a:spLocks noChangeArrowheads="1"/>
          </p:cNvSpPr>
          <p:nvPr/>
        </p:nvSpPr>
        <p:spPr bwMode="auto">
          <a:xfrm>
            <a:off x="5667375" y="6137275"/>
            <a:ext cx="717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+ 10</a:t>
            </a:r>
          </a:p>
        </p:txBody>
      </p:sp>
      <p:cxnSp>
        <p:nvCxnSpPr>
          <p:cNvPr id="68" name="Přímá spojnice se šipkou 67"/>
          <p:cNvCxnSpPr>
            <a:cxnSpLocks/>
            <a:endCxn id="6" idx="1"/>
          </p:cNvCxnSpPr>
          <p:nvPr/>
        </p:nvCxnSpPr>
        <p:spPr>
          <a:xfrm>
            <a:off x="1655763" y="1476375"/>
            <a:ext cx="709612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cxnSpLocks/>
          </p:cNvCxnSpPr>
          <p:nvPr/>
        </p:nvCxnSpPr>
        <p:spPr>
          <a:xfrm>
            <a:off x="1531938" y="348297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cxnSpLocks/>
          </p:cNvCxnSpPr>
          <p:nvPr/>
        </p:nvCxnSpPr>
        <p:spPr>
          <a:xfrm>
            <a:off x="1552575" y="5483225"/>
            <a:ext cx="708025" cy="95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cxnSpLocks/>
          </p:cNvCxnSpPr>
          <p:nvPr/>
        </p:nvCxnSpPr>
        <p:spPr>
          <a:xfrm>
            <a:off x="1030288" y="4719638"/>
            <a:ext cx="0" cy="54451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cxnSpLocks/>
          </p:cNvCxnSpPr>
          <p:nvPr/>
        </p:nvCxnSpPr>
        <p:spPr>
          <a:xfrm>
            <a:off x="1057275" y="2698750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cxnSpLocks/>
          </p:cNvCxnSpPr>
          <p:nvPr/>
        </p:nvCxnSpPr>
        <p:spPr>
          <a:xfrm>
            <a:off x="7677150" y="5699125"/>
            <a:ext cx="0" cy="4730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cxnSpLocks/>
          </p:cNvCxnSpPr>
          <p:nvPr/>
        </p:nvCxnSpPr>
        <p:spPr>
          <a:xfrm>
            <a:off x="7616825" y="3690938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cxnSpLocks/>
          </p:cNvCxnSpPr>
          <p:nvPr/>
        </p:nvCxnSpPr>
        <p:spPr>
          <a:xfrm>
            <a:off x="7615238" y="1744663"/>
            <a:ext cx="0" cy="5461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cxnSpLocks/>
          </p:cNvCxnSpPr>
          <p:nvPr/>
        </p:nvCxnSpPr>
        <p:spPr>
          <a:xfrm flipH="1">
            <a:off x="6491288" y="6378575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cxnSpLocks/>
          </p:cNvCxnSpPr>
          <p:nvPr/>
        </p:nvCxnSpPr>
        <p:spPr>
          <a:xfrm flipH="1">
            <a:off x="6491288" y="4487863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cxnSpLocks/>
          </p:cNvCxnSpPr>
          <p:nvPr/>
        </p:nvCxnSpPr>
        <p:spPr>
          <a:xfrm flipH="1">
            <a:off x="6527800" y="2527300"/>
            <a:ext cx="663575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507" name="TextovéPole 1"/>
          <p:cNvSpPr txBox="1">
            <a:spLocks noChangeArrowheads="1"/>
          </p:cNvSpPr>
          <p:nvPr/>
        </p:nvSpPr>
        <p:spPr bwMode="auto">
          <a:xfrm>
            <a:off x="120650" y="5800725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rgbClr val="FF0000"/>
                </a:solidFill>
              </a:rPr>
              <a:t>CÍl</a:t>
            </a:r>
          </a:p>
        </p:txBody>
      </p:sp>
      <p:pic>
        <p:nvPicPr>
          <p:cNvPr id="18508" name="Picture 2" descr="Formula One Ca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8963" y="5818188"/>
            <a:ext cx="846137" cy="30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509" name="TextovéPole 2"/>
          <p:cNvSpPr txBox="1">
            <a:spLocks noChangeArrowheads="1"/>
          </p:cNvSpPr>
          <p:nvPr/>
        </p:nvSpPr>
        <p:spPr bwMode="auto">
          <a:xfrm>
            <a:off x="847725" y="6189663"/>
            <a:ext cx="327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?</a:t>
            </a:r>
          </a:p>
        </p:txBody>
      </p:sp>
      <p:sp>
        <p:nvSpPr>
          <p:cNvPr id="18510" name="TextovéPole 8"/>
          <p:cNvSpPr txBox="1">
            <a:spLocks noChangeArrowheads="1"/>
          </p:cNvSpPr>
          <p:nvPr/>
        </p:nvSpPr>
        <p:spPr bwMode="auto">
          <a:xfrm>
            <a:off x="8723313" y="2203450"/>
            <a:ext cx="32194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Jaký ti vyšel výsledek?</a:t>
            </a:r>
          </a:p>
          <a:p>
            <a:pPr eaLnBrk="1" hangingPunct="1"/>
            <a:r>
              <a:rPr lang="cs-CZ" altLang="cs-CZ" sz="2400"/>
              <a:t>Klikni na černý obdélník.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8988425" y="3429000"/>
            <a:ext cx="2646363" cy="12636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Klikni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0" y="1416050"/>
            <a:ext cx="12192000" cy="1676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459" name="Picture 8" descr="Milk Cart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48988" y="466725"/>
            <a:ext cx="6365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" descr="Cartoon Cat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90888" y="1706563"/>
            <a:ext cx="1257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1"/>
          <p:cNvSpPr txBox="1">
            <a:spLocks noChangeArrowheads="1"/>
          </p:cNvSpPr>
          <p:nvPr/>
        </p:nvSpPr>
        <p:spPr bwMode="auto">
          <a:xfrm>
            <a:off x="122238" y="73025"/>
            <a:ext cx="113696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Káťa má doma 8 koťátek. Každé koťátko vypije denně jednu misku mléka. Káťa se rozhodla</a:t>
            </a:r>
          </a:p>
          <a:p>
            <a:r>
              <a:rPr lang="cs-CZ" altLang="cs-CZ" sz="2400"/>
              <a:t>nakoupit mléko do zásoby na celý týden.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Kolik krabic mléka musí koupit, když dvě koťátka vypijí denně jednu krabici mléka?</a:t>
            </a:r>
          </a:p>
        </p:txBody>
      </p:sp>
      <p:pic>
        <p:nvPicPr>
          <p:cNvPr id="19462" name="Picture 2" descr="Cartoon Cat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04313" y="1763713"/>
            <a:ext cx="1257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2" descr="Cartoon Cat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711325"/>
            <a:ext cx="1257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4" descr="Ca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01800" y="1806575"/>
            <a:ext cx="142398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4" descr="Ca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2025" y="1793875"/>
            <a:ext cx="142398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4" descr="Ca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80325" y="1906588"/>
            <a:ext cx="142398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2" descr="Cartoon Cat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56338" y="1763713"/>
            <a:ext cx="1257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4" descr="Ca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514013" y="1863725"/>
            <a:ext cx="1423987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72738" y="2817813"/>
            <a:ext cx="1019175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21763" y="2795588"/>
            <a:ext cx="1017587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97800" y="2817813"/>
            <a:ext cx="1017588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83338" y="2795588"/>
            <a:ext cx="998537" cy="44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75225" y="2843213"/>
            <a:ext cx="944563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65500" y="2795588"/>
            <a:ext cx="1019175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5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00250" y="2767013"/>
            <a:ext cx="960438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6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3050" y="2843213"/>
            <a:ext cx="1030288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7" name="TextovéPole 2"/>
          <p:cNvSpPr txBox="1">
            <a:spLocks noChangeArrowheads="1"/>
          </p:cNvSpPr>
          <p:nvPr/>
        </p:nvSpPr>
        <p:spPr bwMode="auto">
          <a:xfrm>
            <a:off x="152400" y="3294063"/>
            <a:ext cx="9105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zapiš výsledek a proveď kontrolu kliknutím na černý obdélník.</a:t>
            </a:r>
          </a:p>
        </p:txBody>
      </p:sp>
      <p:pic>
        <p:nvPicPr>
          <p:cNvPr id="19478" name="Picture 2" descr="Cartoon Cat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3" y="3768725"/>
            <a:ext cx="1257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9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113" y="4811713"/>
            <a:ext cx="1031875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0" name="Picture 4" descr="Ca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81150" y="3771900"/>
            <a:ext cx="142398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1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30363" y="4827588"/>
            <a:ext cx="962025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2" name="Picture 2" descr="Cartoon Cat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60688" y="3738563"/>
            <a:ext cx="1257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3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35300" y="4827588"/>
            <a:ext cx="1020763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4" name="Picture 4" descr="Ca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25938" y="3790950"/>
            <a:ext cx="1423987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5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46588" y="4772025"/>
            <a:ext cx="92233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6" name="Picture 2" descr="Cartoon Cat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1825" y="3776663"/>
            <a:ext cx="1257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7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38825" y="4808538"/>
            <a:ext cx="998538" cy="44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8" name="Picture 4" descr="Ca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61175" y="3795713"/>
            <a:ext cx="142398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9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78650" y="4708525"/>
            <a:ext cx="1017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0" name="Picture 2" descr="Cartoon Cat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23263" y="3749675"/>
            <a:ext cx="12573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1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0713" y="4781550"/>
            <a:ext cx="1017587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2" name="Picture 4" descr="Ca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577388" y="3749675"/>
            <a:ext cx="1423987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3" name="Picture 6" descr="Bowl In Black And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536113" y="4703763"/>
            <a:ext cx="1019175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4" name="Picture 8" descr="Milk Carton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4575" y="4970463"/>
            <a:ext cx="998538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5" name="Picture 8" descr="Milk Carton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56025" y="4932363"/>
            <a:ext cx="998538" cy="144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6" name="Picture 8" descr="Milk Carton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73825" y="4978400"/>
            <a:ext cx="998538" cy="144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7" name="Picture 8" descr="Milk Carton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24925" y="5043488"/>
            <a:ext cx="998538" cy="144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98" name="TextovéPole 5"/>
          <p:cNvSpPr txBox="1">
            <a:spLocks noChangeArrowheads="1"/>
          </p:cNvSpPr>
          <p:nvPr/>
        </p:nvSpPr>
        <p:spPr bwMode="auto">
          <a:xfrm>
            <a:off x="10048875" y="5102225"/>
            <a:ext cx="18669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Denní dávka: </a:t>
            </a:r>
          </a:p>
          <a:p>
            <a:r>
              <a:rPr lang="cs-CZ" altLang="cs-CZ" sz="2400"/>
              <a:t>4 krabice</a:t>
            </a:r>
          </a:p>
          <a:p>
            <a:r>
              <a:rPr lang="cs-CZ" altLang="cs-CZ" sz="2400"/>
              <a:t>Na týden: 28</a:t>
            </a:r>
          </a:p>
          <a:p>
            <a:r>
              <a:rPr lang="cs-CZ" altLang="cs-CZ" sz="2400"/>
              <a:t>krabic.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0" y="3709988"/>
            <a:ext cx="12192000" cy="31480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173288"/>
            <a:ext cx="12417425" cy="4826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20483" name="Picture 6" descr="Blue Swimmer Icon No Backgroun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988" y="4043363"/>
            <a:ext cx="1312862" cy="112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10" descr="Pink Swimm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" y="5592763"/>
            <a:ext cx="1312863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2" descr="Swimme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7350" y="2476500"/>
            <a:ext cx="1354138" cy="112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ovéPole 2"/>
          <p:cNvSpPr txBox="1">
            <a:spLocks noChangeArrowheads="1"/>
          </p:cNvSpPr>
          <p:nvPr/>
        </p:nvSpPr>
        <p:spPr bwMode="auto">
          <a:xfrm>
            <a:off x="171450" y="179388"/>
            <a:ext cx="9402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Adam, Karel a Pavel plavou v bazénu.</a:t>
            </a:r>
          </a:p>
          <a:p>
            <a:r>
              <a:rPr lang="cs-CZ" altLang="cs-CZ" sz="2400"/>
              <a:t>Kolik bazénů uplave každý za 1 hodinu?</a:t>
            </a:r>
          </a:p>
          <a:p>
            <a:r>
              <a:rPr lang="cs-CZ" altLang="cs-CZ" sz="2400"/>
              <a:t>Vypočítej do notesu příklad a proveď kontrolu kliknutím na černý obdélník.</a:t>
            </a:r>
          </a:p>
        </p:txBody>
      </p:sp>
      <p:sp>
        <p:nvSpPr>
          <p:cNvPr id="20487" name="TextovéPole 4"/>
          <p:cNvSpPr txBox="1">
            <a:spLocks noChangeArrowheads="1"/>
          </p:cNvSpPr>
          <p:nvPr/>
        </p:nvSpPr>
        <p:spPr bwMode="auto">
          <a:xfrm>
            <a:off x="1785938" y="2619375"/>
            <a:ext cx="6192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Adam za                              minut uplave 4 bazény </a:t>
            </a:r>
          </a:p>
        </p:txBody>
      </p:sp>
      <p:sp>
        <p:nvSpPr>
          <p:cNvPr id="20488" name="TextovéPole 6"/>
          <p:cNvSpPr txBox="1">
            <a:spLocks noChangeArrowheads="1"/>
          </p:cNvSpPr>
          <p:nvPr/>
        </p:nvSpPr>
        <p:spPr bwMode="auto">
          <a:xfrm>
            <a:off x="8820150" y="554038"/>
            <a:ext cx="1857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</p:txBody>
      </p:sp>
      <p:grpSp>
        <p:nvGrpSpPr>
          <p:cNvPr id="20489" name="Skupina 3"/>
          <p:cNvGrpSpPr>
            <a:grpSpLocks/>
          </p:cNvGrpSpPr>
          <p:nvPr/>
        </p:nvGrpSpPr>
        <p:grpSpPr bwMode="auto">
          <a:xfrm>
            <a:off x="3106738" y="2255838"/>
            <a:ext cx="1741487" cy="1185862"/>
            <a:chOff x="4667250" y="2457450"/>
            <a:chExt cx="1742786" cy="1185094"/>
          </a:xfrm>
        </p:grpSpPr>
        <p:pic>
          <p:nvPicPr>
            <p:cNvPr id="20504" name="Picture 14" descr="Totetude Digital Alarm Clock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67250" y="2457450"/>
              <a:ext cx="1742786" cy="1185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05" name="TextovéPole 5"/>
            <p:cNvSpPr txBox="1">
              <a:spLocks noChangeArrowheads="1"/>
            </p:cNvSpPr>
            <p:nvPr/>
          </p:nvSpPr>
          <p:spPr bwMode="auto">
            <a:xfrm>
              <a:off x="5198485" y="2831144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0506" name="TextovéPole 10"/>
            <p:cNvSpPr txBox="1">
              <a:spLocks noChangeArrowheads="1"/>
            </p:cNvSpPr>
            <p:nvPr/>
          </p:nvSpPr>
          <p:spPr bwMode="auto">
            <a:xfrm>
              <a:off x="4886782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0507" name="TextovéPole 11"/>
            <p:cNvSpPr txBox="1">
              <a:spLocks noChangeArrowheads="1"/>
            </p:cNvSpPr>
            <p:nvPr/>
          </p:nvSpPr>
          <p:spPr bwMode="auto">
            <a:xfrm>
              <a:off x="5638950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</a:t>
              </a:r>
            </a:p>
          </p:txBody>
        </p:sp>
        <p:sp>
          <p:nvSpPr>
            <p:cNvPr id="20508" name="TextovéPole 12"/>
            <p:cNvSpPr txBox="1">
              <a:spLocks noChangeArrowheads="1"/>
            </p:cNvSpPr>
            <p:nvPr/>
          </p:nvSpPr>
          <p:spPr bwMode="auto">
            <a:xfrm>
              <a:off x="5844387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</p:grpSp>
      <p:grpSp>
        <p:nvGrpSpPr>
          <p:cNvPr id="20490" name="Skupina 14"/>
          <p:cNvGrpSpPr>
            <a:grpSpLocks/>
          </p:cNvGrpSpPr>
          <p:nvPr/>
        </p:nvGrpSpPr>
        <p:grpSpPr bwMode="auto">
          <a:xfrm>
            <a:off x="3240088" y="5340350"/>
            <a:ext cx="1743075" cy="1185863"/>
            <a:chOff x="4667250" y="2457450"/>
            <a:chExt cx="1742786" cy="1185094"/>
          </a:xfrm>
        </p:grpSpPr>
        <p:pic>
          <p:nvPicPr>
            <p:cNvPr id="20499" name="Picture 14" descr="Totetude Digital Alarm Clock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67250" y="2457450"/>
              <a:ext cx="1742786" cy="1185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00" name="TextovéPole 16"/>
            <p:cNvSpPr txBox="1">
              <a:spLocks noChangeArrowheads="1"/>
            </p:cNvSpPr>
            <p:nvPr/>
          </p:nvSpPr>
          <p:spPr bwMode="auto">
            <a:xfrm>
              <a:off x="5198485" y="2831144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0501" name="TextovéPole 17"/>
            <p:cNvSpPr txBox="1">
              <a:spLocks noChangeArrowheads="1"/>
            </p:cNvSpPr>
            <p:nvPr/>
          </p:nvSpPr>
          <p:spPr bwMode="auto">
            <a:xfrm>
              <a:off x="4886782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0502" name="TextovéPole 18"/>
            <p:cNvSpPr txBox="1">
              <a:spLocks noChangeArrowheads="1"/>
            </p:cNvSpPr>
            <p:nvPr/>
          </p:nvSpPr>
          <p:spPr bwMode="auto">
            <a:xfrm>
              <a:off x="5638950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</a:t>
              </a:r>
            </a:p>
          </p:txBody>
        </p:sp>
        <p:sp>
          <p:nvSpPr>
            <p:cNvPr id="20503" name="TextovéPole 19"/>
            <p:cNvSpPr txBox="1">
              <a:spLocks noChangeArrowheads="1"/>
            </p:cNvSpPr>
            <p:nvPr/>
          </p:nvSpPr>
          <p:spPr bwMode="auto">
            <a:xfrm>
              <a:off x="5844387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</p:grpSp>
      <p:grpSp>
        <p:nvGrpSpPr>
          <p:cNvPr id="20491" name="Skupina 20"/>
          <p:cNvGrpSpPr>
            <a:grpSpLocks/>
          </p:cNvGrpSpPr>
          <p:nvPr/>
        </p:nvGrpSpPr>
        <p:grpSpPr bwMode="auto">
          <a:xfrm>
            <a:off x="3140075" y="3854450"/>
            <a:ext cx="1743075" cy="1185863"/>
            <a:chOff x="4667250" y="2457450"/>
            <a:chExt cx="1742786" cy="1185094"/>
          </a:xfrm>
        </p:grpSpPr>
        <p:pic>
          <p:nvPicPr>
            <p:cNvPr id="20494" name="Picture 14" descr="Totetude Digital Alarm Clock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67250" y="2457450"/>
              <a:ext cx="1742786" cy="1185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5" name="TextovéPole 22"/>
            <p:cNvSpPr txBox="1">
              <a:spLocks noChangeArrowheads="1"/>
            </p:cNvSpPr>
            <p:nvPr/>
          </p:nvSpPr>
          <p:spPr bwMode="auto">
            <a:xfrm>
              <a:off x="5198485" y="2831144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0496" name="TextovéPole 23"/>
            <p:cNvSpPr txBox="1">
              <a:spLocks noChangeArrowheads="1"/>
            </p:cNvSpPr>
            <p:nvPr/>
          </p:nvSpPr>
          <p:spPr bwMode="auto">
            <a:xfrm>
              <a:off x="4886782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0497" name="TextovéPole 24"/>
            <p:cNvSpPr txBox="1">
              <a:spLocks noChangeArrowheads="1"/>
            </p:cNvSpPr>
            <p:nvPr/>
          </p:nvSpPr>
          <p:spPr bwMode="auto">
            <a:xfrm>
              <a:off x="5638950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</a:t>
              </a:r>
            </a:p>
          </p:txBody>
        </p:sp>
        <p:sp>
          <p:nvSpPr>
            <p:cNvPr id="20498" name="TextovéPole 25"/>
            <p:cNvSpPr txBox="1">
              <a:spLocks noChangeArrowheads="1"/>
            </p:cNvSpPr>
            <p:nvPr/>
          </p:nvSpPr>
          <p:spPr bwMode="auto">
            <a:xfrm>
              <a:off x="5844387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</p:grpSp>
      <p:sp>
        <p:nvSpPr>
          <p:cNvPr id="20492" name="TextovéPole 7"/>
          <p:cNvSpPr txBox="1">
            <a:spLocks noChangeArrowheads="1"/>
          </p:cNvSpPr>
          <p:nvPr/>
        </p:nvSpPr>
        <p:spPr bwMode="auto">
          <a:xfrm>
            <a:off x="1785938" y="4241800"/>
            <a:ext cx="6159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Karel za                                minut uplave 2 bazény</a:t>
            </a:r>
          </a:p>
        </p:txBody>
      </p:sp>
      <p:sp>
        <p:nvSpPr>
          <p:cNvPr id="20493" name="TextovéPole 8"/>
          <p:cNvSpPr txBox="1">
            <a:spLocks noChangeArrowheads="1"/>
          </p:cNvSpPr>
          <p:nvPr/>
        </p:nvSpPr>
        <p:spPr bwMode="auto">
          <a:xfrm>
            <a:off x="1785938" y="5730875"/>
            <a:ext cx="6359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Pavel za                                 minut uplave 5 bazénů</a:t>
            </a:r>
          </a:p>
          <a:p>
            <a:endParaRPr lang="cs-CZ" alt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192338"/>
            <a:ext cx="12417425" cy="48244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21507" name="Picture 6" descr="Blue Swimmer Icon No Backgroun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988" y="4043363"/>
            <a:ext cx="1312862" cy="112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10" descr="Pink Swimm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" y="5592763"/>
            <a:ext cx="1312863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12" descr="Swimme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7350" y="2476500"/>
            <a:ext cx="1354138" cy="112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2"/>
          <p:cNvSpPr txBox="1">
            <a:spLocks noChangeArrowheads="1"/>
          </p:cNvSpPr>
          <p:nvPr/>
        </p:nvSpPr>
        <p:spPr bwMode="auto">
          <a:xfrm>
            <a:off x="171450" y="858838"/>
            <a:ext cx="57832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r>
              <a:rPr lang="cs-CZ" altLang="cs-CZ" sz="2400"/>
              <a:t>Proveď kontrolu kliknutím na černý obdélník.</a:t>
            </a:r>
          </a:p>
        </p:txBody>
      </p:sp>
      <p:sp>
        <p:nvSpPr>
          <p:cNvPr id="21511" name="TextovéPole 4"/>
          <p:cNvSpPr txBox="1">
            <a:spLocks noChangeArrowheads="1"/>
          </p:cNvSpPr>
          <p:nvPr/>
        </p:nvSpPr>
        <p:spPr bwMode="auto">
          <a:xfrm>
            <a:off x="1785938" y="2619375"/>
            <a:ext cx="6486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Adam za                              hodinu uplave 24 bazénů </a:t>
            </a:r>
          </a:p>
        </p:txBody>
      </p:sp>
      <p:sp>
        <p:nvSpPr>
          <p:cNvPr id="21512" name="TextovéPole 6"/>
          <p:cNvSpPr txBox="1">
            <a:spLocks noChangeArrowheads="1"/>
          </p:cNvSpPr>
          <p:nvPr/>
        </p:nvSpPr>
        <p:spPr bwMode="auto">
          <a:xfrm>
            <a:off x="8820150" y="554038"/>
            <a:ext cx="1857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</p:txBody>
      </p:sp>
      <p:grpSp>
        <p:nvGrpSpPr>
          <p:cNvPr id="21513" name="Skupina 3"/>
          <p:cNvGrpSpPr>
            <a:grpSpLocks/>
          </p:cNvGrpSpPr>
          <p:nvPr/>
        </p:nvGrpSpPr>
        <p:grpSpPr bwMode="auto">
          <a:xfrm>
            <a:off x="3106738" y="2255838"/>
            <a:ext cx="1741487" cy="1185862"/>
            <a:chOff x="4667250" y="2457450"/>
            <a:chExt cx="1742786" cy="1185094"/>
          </a:xfrm>
        </p:grpSpPr>
        <p:pic>
          <p:nvPicPr>
            <p:cNvPr id="21529" name="Picture 14" descr="Totetude Digital Alarm Clock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67250" y="2457450"/>
              <a:ext cx="1742786" cy="1185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30" name="TextovéPole 5"/>
            <p:cNvSpPr txBox="1">
              <a:spLocks noChangeArrowheads="1"/>
            </p:cNvSpPr>
            <p:nvPr/>
          </p:nvSpPr>
          <p:spPr bwMode="auto">
            <a:xfrm>
              <a:off x="5580381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1531" name="TextovéPole 10"/>
            <p:cNvSpPr txBox="1">
              <a:spLocks noChangeArrowheads="1"/>
            </p:cNvSpPr>
            <p:nvPr/>
          </p:nvSpPr>
          <p:spPr bwMode="auto">
            <a:xfrm>
              <a:off x="4886782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1532" name="TextovéPole 11"/>
            <p:cNvSpPr txBox="1">
              <a:spLocks noChangeArrowheads="1"/>
            </p:cNvSpPr>
            <p:nvPr/>
          </p:nvSpPr>
          <p:spPr bwMode="auto">
            <a:xfrm>
              <a:off x="5181364" y="2808018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</a:t>
              </a:r>
            </a:p>
          </p:txBody>
        </p:sp>
        <p:sp>
          <p:nvSpPr>
            <p:cNvPr id="21533" name="TextovéPole 12"/>
            <p:cNvSpPr txBox="1">
              <a:spLocks noChangeArrowheads="1"/>
            </p:cNvSpPr>
            <p:nvPr/>
          </p:nvSpPr>
          <p:spPr bwMode="auto">
            <a:xfrm>
              <a:off x="5943510" y="2841784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</p:grpSp>
      <p:grpSp>
        <p:nvGrpSpPr>
          <p:cNvPr id="21514" name="Skupina 14"/>
          <p:cNvGrpSpPr>
            <a:grpSpLocks/>
          </p:cNvGrpSpPr>
          <p:nvPr/>
        </p:nvGrpSpPr>
        <p:grpSpPr bwMode="auto">
          <a:xfrm>
            <a:off x="3106738" y="5516563"/>
            <a:ext cx="1741487" cy="1184275"/>
            <a:chOff x="4667250" y="2457450"/>
            <a:chExt cx="1742786" cy="1185094"/>
          </a:xfrm>
        </p:grpSpPr>
        <p:pic>
          <p:nvPicPr>
            <p:cNvPr id="21524" name="Picture 14" descr="Totetude Digital Alarm Clock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67250" y="2457450"/>
              <a:ext cx="1742786" cy="1185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25" name="TextovéPole 16"/>
            <p:cNvSpPr txBox="1">
              <a:spLocks noChangeArrowheads="1"/>
            </p:cNvSpPr>
            <p:nvPr/>
          </p:nvSpPr>
          <p:spPr bwMode="auto">
            <a:xfrm>
              <a:off x="5558986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1526" name="TextovéPole 17"/>
            <p:cNvSpPr txBox="1">
              <a:spLocks noChangeArrowheads="1"/>
            </p:cNvSpPr>
            <p:nvPr/>
          </p:nvSpPr>
          <p:spPr bwMode="auto">
            <a:xfrm>
              <a:off x="4886782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1527" name="TextovéPole 18"/>
            <p:cNvSpPr txBox="1">
              <a:spLocks noChangeArrowheads="1"/>
            </p:cNvSpPr>
            <p:nvPr/>
          </p:nvSpPr>
          <p:spPr bwMode="auto">
            <a:xfrm>
              <a:off x="5195505" y="2819164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</a:t>
              </a:r>
            </a:p>
          </p:txBody>
        </p:sp>
        <p:sp>
          <p:nvSpPr>
            <p:cNvPr id="21528" name="TextovéPole 19"/>
            <p:cNvSpPr txBox="1">
              <a:spLocks noChangeArrowheads="1"/>
            </p:cNvSpPr>
            <p:nvPr/>
          </p:nvSpPr>
          <p:spPr bwMode="auto">
            <a:xfrm>
              <a:off x="5844387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</p:grpSp>
      <p:grpSp>
        <p:nvGrpSpPr>
          <p:cNvPr id="21515" name="Skupina 20"/>
          <p:cNvGrpSpPr>
            <a:grpSpLocks/>
          </p:cNvGrpSpPr>
          <p:nvPr/>
        </p:nvGrpSpPr>
        <p:grpSpPr bwMode="auto">
          <a:xfrm>
            <a:off x="3130550" y="3881438"/>
            <a:ext cx="1743075" cy="1184275"/>
            <a:chOff x="4667250" y="2457450"/>
            <a:chExt cx="1742786" cy="1185094"/>
          </a:xfrm>
        </p:grpSpPr>
        <p:pic>
          <p:nvPicPr>
            <p:cNvPr id="21519" name="Picture 14" descr="Totetude Digital Alarm Clock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67250" y="2457450"/>
              <a:ext cx="1742786" cy="1185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20" name="TextovéPole 22"/>
            <p:cNvSpPr txBox="1">
              <a:spLocks noChangeArrowheads="1"/>
            </p:cNvSpPr>
            <p:nvPr/>
          </p:nvSpPr>
          <p:spPr bwMode="auto">
            <a:xfrm>
              <a:off x="5618896" y="2819164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1521" name="TextovéPole 23"/>
            <p:cNvSpPr txBox="1">
              <a:spLocks noChangeArrowheads="1"/>
            </p:cNvSpPr>
            <p:nvPr/>
          </p:nvSpPr>
          <p:spPr bwMode="auto">
            <a:xfrm>
              <a:off x="4886782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  <p:sp>
          <p:nvSpPr>
            <p:cNvPr id="21522" name="TextovéPole 24"/>
            <p:cNvSpPr txBox="1">
              <a:spLocks noChangeArrowheads="1"/>
            </p:cNvSpPr>
            <p:nvPr/>
          </p:nvSpPr>
          <p:spPr bwMode="auto">
            <a:xfrm>
              <a:off x="5182878" y="2819164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</a:t>
              </a:r>
            </a:p>
          </p:txBody>
        </p:sp>
        <p:sp>
          <p:nvSpPr>
            <p:cNvPr id="21523" name="TextovéPole 25"/>
            <p:cNvSpPr txBox="1">
              <a:spLocks noChangeArrowheads="1"/>
            </p:cNvSpPr>
            <p:nvPr/>
          </p:nvSpPr>
          <p:spPr bwMode="auto">
            <a:xfrm>
              <a:off x="5844387" y="2831145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</a:t>
              </a:r>
            </a:p>
          </p:txBody>
        </p:sp>
      </p:grpSp>
      <p:sp>
        <p:nvSpPr>
          <p:cNvPr id="21516" name="TextovéPole 7"/>
          <p:cNvSpPr txBox="1">
            <a:spLocks noChangeArrowheads="1"/>
          </p:cNvSpPr>
          <p:nvPr/>
        </p:nvSpPr>
        <p:spPr bwMode="auto">
          <a:xfrm>
            <a:off x="1785938" y="4241800"/>
            <a:ext cx="64817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Karel za                                hodinu uplave 12 bazénů</a:t>
            </a:r>
          </a:p>
        </p:txBody>
      </p:sp>
      <p:sp>
        <p:nvSpPr>
          <p:cNvPr id="21517" name="TextovéPole 8"/>
          <p:cNvSpPr txBox="1">
            <a:spLocks noChangeArrowheads="1"/>
          </p:cNvSpPr>
          <p:nvPr/>
        </p:nvSpPr>
        <p:spPr bwMode="auto">
          <a:xfrm>
            <a:off x="1785938" y="5730875"/>
            <a:ext cx="65754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Pavel za                                hodinu uplave 30 bazénů</a:t>
            </a:r>
          </a:p>
          <a:p>
            <a:endParaRPr lang="cs-CZ" altLang="cs-CZ" sz="2400"/>
          </a:p>
        </p:txBody>
      </p:sp>
      <p:sp>
        <p:nvSpPr>
          <p:cNvPr id="10" name="Obdélník 9"/>
          <p:cNvSpPr/>
          <p:nvPr/>
        </p:nvSpPr>
        <p:spPr>
          <a:xfrm>
            <a:off x="0" y="2192338"/>
            <a:ext cx="12417425" cy="49514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870325" y="57150"/>
            <a:ext cx="3063875" cy="19129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754063" y="84138"/>
            <a:ext cx="663416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Maminka napsala vzkaz: Lucko kup : 12 rohlíků</a:t>
            </a:r>
          </a:p>
          <a:p>
            <a:r>
              <a:rPr lang="cs-CZ" altLang="cs-CZ" sz="2400"/>
              <a:t>                                                                    6 vajíček</a:t>
            </a:r>
          </a:p>
          <a:p>
            <a:r>
              <a:rPr lang="cs-CZ" altLang="cs-CZ" sz="2400"/>
              <a:t>                                                                  1 kg jablek</a:t>
            </a:r>
          </a:p>
          <a:p>
            <a:r>
              <a:rPr lang="cs-CZ" altLang="cs-CZ" sz="2400"/>
              <a:t>                                                                  3 mléka</a:t>
            </a:r>
          </a:p>
          <a:p>
            <a:r>
              <a:rPr lang="cs-CZ" altLang="cs-CZ" sz="2400"/>
              <a:t>                                                                  2 jogurty</a:t>
            </a:r>
          </a:p>
          <a:p>
            <a:r>
              <a:rPr lang="cs-CZ" altLang="cs-CZ" sz="2400"/>
              <a:t>Na stůl připravila 150 kč. Vystačí jí peníze na nákup?</a:t>
            </a:r>
          </a:p>
        </p:txBody>
      </p:sp>
      <p:pic>
        <p:nvPicPr>
          <p:cNvPr id="22532" name="Picture 2" descr="Croissan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125" y="2419350"/>
            <a:ext cx="992188" cy="90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TextovéPole 4"/>
          <p:cNvSpPr txBox="1">
            <a:spLocks noChangeArrowheads="1"/>
          </p:cNvSpPr>
          <p:nvPr/>
        </p:nvSpPr>
        <p:spPr bwMode="auto">
          <a:xfrm>
            <a:off x="1157288" y="2967038"/>
            <a:ext cx="6699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 kč</a:t>
            </a:r>
          </a:p>
        </p:txBody>
      </p:sp>
      <p:pic>
        <p:nvPicPr>
          <p:cNvPr id="22534" name="Picture 4" descr="Egg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3775" y="2447925"/>
            <a:ext cx="1998663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5"/>
          <p:cNvSpPr txBox="1">
            <a:spLocks noChangeArrowheads="1"/>
          </p:cNvSpPr>
          <p:nvPr/>
        </p:nvSpPr>
        <p:spPr bwMode="auto">
          <a:xfrm>
            <a:off x="4425950" y="2992438"/>
            <a:ext cx="8255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24 kč</a:t>
            </a:r>
          </a:p>
        </p:txBody>
      </p:sp>
      <p:pic>
        <p:nvPicPr>
          <p:cNvPr id="22536" name="Picture 6" descr="Appl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14963" y="2509838"/>
            <a:ext cx="17510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7" name="TextovéPole 6"/>
          <p:cNvSpPr txBox="1">
            <a:spLocks noChangeArrowheads="1"/>
          </p:cNvSpPr>
          <p:nvPr/>
        </p:nvSpPr>
        <p:spPr bwMode="auto">
          <a:xfrm>
            <a:off x="7350125" y="2992438"/>
            <a:ext cx="15573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kg – 30kč</a:t>
            </a:r>
          </a:p>
        </p:txBody>
      </p:sp>
      <p:pic>
        <p:nvPicPr>
          <p:cNvPr id="22538" name="Picture 8" descr="Milk Carton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23338" y="2001838"/>
            <a:ext cx="1397000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9" name="TextovéPole 7"/>
          <p:cNvSpPr txBox="1">
            <a:spLocks noChangeArrowheads="1"/>
          </p:cNvSpPr>
          <p:nvPr/>
        </p:nvSpPr>
        <p:spPr bwMode="auto">
          <a:xfrm>
            <a:off x="10126663" y="2992438"/>
            <a:ext cx="8270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11 kč</a:t>
            </a:r>
          </a:p>
        </p:txBody>
      </p:sp>
      <p:pic>
        <p:nvPicPr>
          <p:cNvPr id="22540" name="Picture 10" descr="Yogurt 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2563" y="4344988"/>
            <a:ext cx="1071562" cy="1319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1" name="TextovéPole 8"/>
          <p:cNvSpPr txBox="1">
            <a:spLocks noChangeArrowheads="1"/>
          </p:cNvSpPr>
          <p:nvPr/>
        </p:nvSpPr>
        <p:spPr bwMode="auto">
          <a:xfrm flipH="1">
            <a:off x="1422400" y="4872038"/>
            <a:ext cx="6667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8 kč</a:t>
            </a:r>
          </a:p>
        </p:txBody>
      </p:sp>
      <p:sp>
        <p:nvSpPr>
          <p:cNvPr id="22542" name="TextovéPole 9"/>
          <p:cNvSpPr txBox="1">
            <a:spLocks noChangeArrowheads="1"/>
          </p:cNvSpPr>
          <p:nvPr/>
        </p:nvSpPr>
        <p:spPr bwMode="auto">
          <a:xfrm>
            <a:off x="2263775" y="4030663"/>
            <a:ext cx="9410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spočítej nákup a proveď si kontrolu kliknutím na černý obdélník.</a:t>
            </a:r>
          </a:p>
        </p:txBody>
      </p:sp>
      <p:pic>
        <p:nvPicPr>
          <p:cNvPr id="22543" name="Picture 2" descr="Croissan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9050" y="4818063"/>
            <a:ext cx="565150" cy="51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4" name="TextovéPole 12"/>
          <p:cNvSpPr txBox="1">
            <a:spLocks noChangeArrowheads="1"/>
          </p:cNvSpPr>
          <p:nvPr/>
        </p:nvSpPr>
        <p:spPr bwMode="auto">
          <a:xfrm>
            <a:off x="3141663" y="5048250"/>
            <a:ext cx="1446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12 x 2 = 24 kč</a:t>
            </a:r>
          </a:p>
        </p:txBody>
      </p:sp>
      <p:pic>
        <p:nvPicPr>
          <p:cNvPr id="22545" name="Picture 4" descr="Egg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62463" y="4845050"/>
            <a:ext cx="1177925" cy="88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6" name="TextovéPole 13"/>
          <p:cNvSpPr txBox="1">
            <a:spLocks noChangeArrowheads="1"/>
          </p:cNvSpPr>
          <p:nvPr/>
        </p:nvSpPr>
        <p:spPr bwMode="auto">
          <a:xfrm>
            <a:off x="5640388" y="5000625"/>
            <a:ext cx="6683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24 kč</a:t>
            </a:r>
          </a:p>
        </p:txBody>
      </p:sp>
      <p:pic>
        <p:nvPicPr>
          <p:cNvPr id="22547" name="Picture 6" descr="Apple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34125" y="4849813"/>
            <a:ext cx="1001713" cy="68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8" name="TextovéPole 14"/>
          <p:cNvSpPr txBox="1">
            <a:spLocks noChangeArrowheads="1"/>
          </p:cNvSpPr>
          <p:nvPr/>
        </p:nvSpPr>
        <p:spPr bwMode="auto">
          <a:xfrm>
            <a:off x="7388225" y="5005388"/>
            <a:ext cx="668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30 kč</a:t>
            </a:r>
          </a:p>
        </p:txBody>
      </p:sp>
      <p:pic>
        <p:nvPicPr>
          <p:cNvPr id="22549" name="Picture 8" descr="Milk Carton Clip 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029575" y="4691063"/>
            <a:ext cx="76835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50" name="TextovéPole 15"/>
          <p:cNvSpPr txBox="1">
            <a:spLocks noChangeArrowheads="1"/>
          </p:cNvSpPr>
          <p:nvPr/>
        </p:nvSpPr>
        <p:spPr bwMode="auto">
          <a:xfrm>
            <a:off x="8750300" y="4995863"/>
            <a:ext cx="1444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 x 11 = 33 kč</a:t>
            </a:r>
          </a:p>
        </p:txBody>
      </p:sp>
      <p:pic>
        <p:nvPicPr>
          <p:cNvPr id="22551" name="Picture 10" descr="Yogurt  Clip Ar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55863" y="5675313"/>
            <a:ext cx="668337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52" name="TextovéPole 20"/>
          <p:cNvSpPr txBox="1">
            <a:spLocks noChangeArrowheads="1"/>
          </p:cNvSpPr>
          <p:nvPr/>
        </p:nvSpPr>
        <p:spPr bwMode="auto">
          <a:xfrm>
            <a:off x="3133725" y="5929313"/>
            <a:ext cx="1328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 x 8 = 16 kč</a:t>
            </a:r>
          </a:p>
        </p:txBody>
      </p:sp>
      <p:sp>
        <p:nvSpPr>
          <p:cNvPr id="22553" name="TextovéPole 22"/>
          <p:cNvSpPr txBox="1">
            <a:spLocks noChangeArrowheads="1"/>
          </p:cNvSpPr>
          <p:nvPr/>
        </p:nvSpPr>
        <p:spPr bwMode="auto">
          <a:xfrm>
            <a:off x="4071938" y="6353175"/>
            <a:ext cx="77485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Celkový nákup stál 127 kč.     Peníze od maminky vystačily, Lucce zbylo ještě 23 kč.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263775" y="4656138"/>
            <a:ext cx="9745663" cy="2117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Skupina 5"/>
          <p:cNvGrpSpPr>
            <a:grpSpLocks/>
          </p:cNvGrpSpPr>
          <p:nvPr/>
        </p:nvGrpSpPr>
        <p:grpSpPr bwMode="auto">
          <a:xfrm>
            <a:off x="696913" y="2663825"/>
            <a:ext cx="1655762" cy="1263650"/>
            <a:chOff x="1262959" y="2760546"/>
            <a:chExt cx="1620329" cy="1318856"/>
          </a:xfrm>
        </p:grpSpPr>
        <p:sp>
          <p:nvSpPr>
            <p:cNvPr id="2" name="Vývojový diagram: magnetický disk 1"/>
            <p:cNvSpPr/>
            <p:nvPr/>
          </p:nvSpPr>
          <p:spPr>
            <a:xfrm>
              <a:off x="1262959" y="2760546"/>
              <a:ext cx="1620329" cy="1260867"/>
            </a:xfrm>
            <a:prstGeom prst="flowChartMagneticDisk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23592" name="Skupina 4"/>
            <p:cNvGrpSpPr>
              <a:grpSpLocks/>
            </p:cNvGrpSpPr>
            <p:nvPr/>
          </p:nvGrpSpPr>
          <p:grpSpPr bwMode="auto">
            <a:xfrm>
              <a:off x="1282659" y="2982978"/>
              <a:ext cx="1456790" cy="1096424"/>
              <a:chOff x="1282659" y="2982978"/>
              <a:chExt cx="1456790" cy="1096424"/>
            </a:xfrm>
          </p:grpSpPr>
          <p:pic>
            <p:nvPicPr>
              <p:cNvPr id="23593" name="Picture 10" descr="Yellow Candy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 rot="12210942" flipV="1">
                <a:off x="1282659" y="3080321"/>
                <a:ext cx="617280" cy="6214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23594" name="Skupina 3"/>
              <p:cNvGrpSpPr>
                <a:grpSpLocks/>
              </p:cNvGrpSpPr>
              <p:nvPr/>
            </p:nvGrpSpPr>
            <p:grpSpPr bwMode="auto">
              <a:xfrm>
                <a:off x="1476557" y="2982978"/>
                <a:ext cx="1262892" cy="1096424"/>
                <a:chOff x="1450065" y="2807421"/>
                <a:chExt cx="1262892" cy="1096424"/>
              </a:xfrm>
            </p:grpSpPr>
            <p:pic>
              <p:nvPicPr>
                <p:cNvPr id="23595" name="Picture 8" descr="Bright Blue Candy Clip Art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1846061" y="2821199"/>
                  <a:ext cx="617281" cy="62143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596" name="Picture 2" descr="Purple Candy Clip Art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1450065" y="2807421"/>
                  <a:ext cx="596567" cy="60058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597" name="Picture 4" descr="Pink Candy Clip Art"/>
                <p:cNvPicPr>
                  <a:picLocks noChangeAspect="1" noChangeArrowheads="1"/>
                </p:cNvPicPr>
                <p:nvPr/>
              </p:nvPicPr>
              <p:blipFill>
                <a:blip r:embed="rId5" cstate="print"/>
                <a:srcRect/>
                <a:stretch>
                  <a:fillRect/>
                </a:stretch>
              </p:blipFill>
              <p:spPr bwMode="auto">
                <a:xfrm rot="-4843559">
                  <a:off x="1651924" y="2962045"/>
                  <a:ext cx="617280" cy="62143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598" name="Picture 6" descr="Blue Candy Clip Art"/>
                <p:cNvPicPr>
                  <a:picLocks noChangeAspect="1" noChangeArrowheads="1"/>
                </p:cNvPicPr>
                <p:nvPr/>
              </p:nvPicPr>
              <p:blipFill>
                <a:blip r:embed="rId6" cstate="print"/>
                <a:srcRect/>
                <a:stretch>
                  <a:fillRect/>
                </a:stretch>
              </p:blipFill>
              <p:spPr bwMode="auto">
                <a:xfrm>
                  <a:off x="1645490" y="3138577"/>
                  <a:ext cx="617280" cy="62143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599" name="Picture 12" descr="Bright Green Candy Clip Art"/>
                <p:cNvPicPr>
                  <a:picLocks noChangeAspect="1" noChangeArrowheads="1"/>
                </p:cNvPicPr>
                <p:nvPr/>
              </p:nvPicPr>
              <p:blipFill>
                <a:blip r:embed="rId7" cstate="print"/>
                <a:srcRect/>
                <a:stretch>
                  <a:fillRect/>
                </a:stretch>
              </p:blipFill>
              <p:spPr bwMode="auto">
                <a:xfrm>
                  <a:off x="2108004" y="3054104"/>
                  <a:ext cx="604953" cy="60902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600" name="Picture 14" descr="White Candy Clip Art"/>
                <p:cNvPicPr>
                  <a:picLocks noChangeAspect="1" noChangeArrowheads="1"/>
                </p:cNvPicPr>
                <p:nvPr/>
              </p:nvPicPr>
              <p:blipFill>
                <a:blip r:embed="rId8" cstate="print"/>
                <a:srcRect/>
                <a:stretch>
                  <a:fillRect/>
                </a:stretch>
              </p:blipFill>
              <p:spPr bwMode="auto">
                <a:xfrm rot="1173788">
                  <a:off x="2005809" y="3303261"/>
                  <a:ext cx="596567" cy="60058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</p:grpSp>
      <p:grpSp>
        <p:nvGrpSpPr>
          <p:cNvPr id="23555" name="Skupina 9"/>
          <p:cNvGrpSpPr>
            <a:grpSpLocks/>
          </p:cNvGrpSpPr>
          <p:nvPr/>
        </p:nvGrpSpPr>
        <p:grpSpPr bwMode="auto">
          <a:xfrm>
            <a:off x="4830763" y="2001838"/>
            <a:ext cx="1863725" cy="2806700"/>
            <a:chOff x="7377995" y="1989794"/>
            <a:chExt cx="2611649" cy="3916608"/>
          </a:xfrm>
        </p:grpSpPr>
        <p:sp>
          <p:nvSpPr>
            <p:cNvPr id="8" name="Slza 7"/>
            <p:cNvSpPr/>
            <p:nvPr/>
          </p:nvSpPr>
          <p:spPr>
            <a:xfrm rot="18932946">
              <a:off x="7377995" y="3303452"/>
              <a:ext cx="2611649" cy="2602950"/>
            </a:xfrm>
            <a:prstGeom prst="teardrop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23562" name="Skupina 6"/>
            <p:cNvGrpSpPr>
              <a:grpSpLocks/>
            </p:cNvGrpSpPr>
            <p:nvPr/>
          </p:nvGrpSpPr>
          <p:grpSpPr bwMode="auto">
            <a:xfrm>
              <a:off x="7390585" y="3819862"/>
              <a:ext cx="2435590" cy="1893793"/>
              <a:chOff x="7275175" y="3250889"/>
              <a:chExt cx="2435590" cy="1893793"/>
            </a:xfrm>
          </p:grpSpPr>
          <p:grpSp>
            <p:nvGrpSpPr>
              <p:cNvPr id="23564" name="Skupina 12"/>
              <p:cNvGrpSpPr>
                <a:grpSpLocks/>
              </p:cNvGrpSpPr>
              <p:nvPr/>
            </p:nvGrpSpPr>
            <p:grpSpPr bwMode="auto">
              <a:xfrm>
                <a:off x="7275175" y="3962135"/>
                <a:ext cx="1456790" cy="1096424"/>
                <a:chOff x="1282659" y="2982978"/>
                <a:chExt cx="1456790" cy="1096424"/>
              </a:xfrm>
            </p:grpSpPr>
            <p:pic>
              <p:nvPicPr>
                <p:cNvPr id="23583" name="Picture 10" descr="Yellow Candy Clip Art"/>
                <p:cNvPicPr>
                  <a:picLocks noChangeAspect="1" noChangeArrowheads="1"/>
                </p:cNvPicPr>
                <p:nvPr/>
              </p:nvPicPr>
              <p:blipFill>
                <a:blip r:embed="rId9" cstate="print"/>
                <a:srcRect/>
                <a:stretch>
                  <a:fillRect/>
                </a:stretch>
              </p:blipFill>
              <p:spPr bwMode="auto">
                <a:xfrm rot="12210942" flipV="1">
                  <a:off x="1282659" y="3080321"/>
                  <a:ext cx="617280" cy="62143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grpSp>
              <p:nvGrpSpPr>
                <p:cNvPr id="23584" name="Skupina 14"/>
                <p:cNvGrpSpPr>
                  <a:grpSpLocks/>
                </p:cNvGrpSpPr>
                <p:nvPr/>
              </p:nvGrpSpPr>
              <p:grpSpPr bwMode="auto">
                <a:xfrm>
                  <a:off x="1476557" y="2982978"/>
                  <a:ext cx="1262892" cy="1096424"/>
                  <a:chOff x="1450065" y="2807421"/>
                  <a:chExt cx="1262892" cy="1096424"/>
                </a:xfrm>
              </p:grpSpPr>
              <p:pic>
                <p:nvPicPr>
                  <p:cNvPr id="23585" name="Picture 8" descr="Bright Blu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0" cstate="print"/>
                  <a:srcRect/>
                  <a:stretch>
                    <a:fillRect/>
                  </a:stretch>
                </p:blipFill>
                <p:spPr bwMode="auto">
                  <a:xfrm>
                    <a:off x="1846061" y="2821199"/>
                    <a:ext cx="617281" cy="621438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86" name="Picture 2" descr="Purpl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1" cstate="print"/>
                  <a:srcRect/>
                  <a:stretch>
                    <a:fillRect/>
                  </a:stretch>
                </p:blipFill>
                <p:spPr bwMode="auto">
                  <a:xfrm>
                    <a:off x="1450065" y="2807421"/>
                    <a:ext cx="596567" cy="600584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87" name="Picture 4" descr="Pink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2" cstate="print"/>
                  <a:srcRect/>
                  <a:stretch>
                    <a:fillRect/>
                  </a:stretch>
                </p:blipFill>
                <p:spPr bwMode="auto">
                  <a:xfrm rot="-4843559">
                    <a:off x="1651924" y="2962045"/>
                    <a:ext cx="617280" cy="62143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88" name="Picture 6" descr="Blu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3" cstate="print"/>
                  <a:srcRect/>
                  <a:stretch>
                    <a:fillRect/>
                  </a:stretch>
                </p:blipFill>
                <p:spPr bwMode="auto">
                  <a:xfrm>
                    <a:off x="1645490" y="3138577"/>
                    <a:ext cx="617280" cy="62143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89" name="Picture 12" descr="Bright Green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4" cstate="print"/>
                  <a:srcRect/>
                  <a:stretch>
                    <a:fillRect/>
                  </a:stretch>
                </p:blipFill>
                <p:spPr bwMode="auto">
                  <a:xfrm>
                    <a:off x="2108004" y="3054104"/>
                    <a:ext cx="604953" cy="60902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90" name="Picture 14" descr="Whit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5" cstate="print"/>
                  <a:srcRect/>
                  <a:stretch>
                    <a:fillRect/>
                  </a:stretch>
                </p:blipFill>
                <p:spPr bwMode="auto">
                  <a:xfrm rot="1173788">
                    <a:off x="2005809" y="3303261"/>
                    <a:ext cx="596567" cy="600584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</p:grpSp>
          <p:grpSp>
            <p:nvGrpSpPr>
              <p:cNvPr id="23565" name="Skupina 21"/>
              <p:cNvGrpSpPr>
                <a:grpSpLocks/>
              </p:cNvGrpSpPr>
              <p:nvPr/>
            </p:nvGrpSpPr>
            <p:grpSpPr bwMode="auto">
              <a:xfrm>
                <a:off x="7775195" y="3250889"/>
                <a:ext cx="1456790" cy="1096424"/>
                <a:chOff x="1282659" y="2982978"/>
                <a:chExt cx="1456790" cy="1096424"/>
              </a:xfrm>
            </p:grpSpPr>
            <p:pic>
              <p:nvPicPr>
                <p:cNvPr id="23575" name="Picture 10" descr="Yellow Candy Clip Art"/>
                <p:cNvPicPr>
                  <a:picLocks noChangeAspect="1" noChangeArrowheads="1"/>
                </p:cNvPicPr>
                <p:nvPr/>
              </p:nvPicPr>
              <p:blipFill>
                <a:blip r:embed="rId9" cstate="print"/>
                <a:srcRect/>
                <a:stretch>
                  <a:fillRect/>
                </a:stretch>
              </p:blipFill>
              <p:spPr bwMode="auto">
                <a:xfrm rot="12210942" flipV="1">
                  <a:off x="1282659" y="3080321"/>
                  <a:ext cx="617280" cy="62143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grpSp>
              <p:nvGrpSpPr>
                <p:cNvPr id="23576" name="Skupina 23"/>
                <p:cNvGrpSpPr>
                  <a:grpSpLocks/>
                </p:cNvGrpSpPr>
                <p:nvPr/>
              </p:nvGrpSpPr>
              <p:grpSpPr bwMode="auto">
                <a:xfrm>
                  <a:off x="1476557" y="2982978"/>
                  <a:ext cx="1262892" cy="1096424"/>
                  <a:chOff x="1450065" y="2807421"/>
                  <a:chExt cx="1262892" cy="1096424"/>
                </a:xfrm>
              </p:grpSpPr>
              <p:pic>
                <p:nvPicPr>
                  <p:cNvPr id="23577" name="Picture 8" descr="Bright Blu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0" cstate="print"/>
                  <a:srcRect/>
                  <a:stretch>
                    <a:fillRect/>
                  </a:stretch>
                </p:blipFill>
                <p:spPr bwMode="auto">
                  <a:xfrm>
                    <a:off x="1846061" y="2821199"/>
                    <a:ext cx="617281" cy="621438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78" name="Picture 2" descr="Purpl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1" cstate="print"/>
                  <a:srcRect/>
                  <a:stretch>
                    <a:fillRect/>
                  </a:stretch>
                </p:blipFill>
                <p:spPr bwMode="auto">
                  <a:xfrm>
                    <a:off x="1450065" y="2807421"/>
                    <a:ext cx="596567" cy="600584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79" name="Picture 4" descr="Pink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2" cstate="print"/>
                  <a:srcRect/>
                  <a:stretch>
                    <a:fillRect/>
                  </a:stretch>
                </p:blipFill>
                <p:spPr bwMode="auto">
                  <a:xfrm rot="-4843559">
                    <a:off x="1651924" y="2962045"/>
                    <a:ext cx="617280" cy="62143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80" name="Picture 6" descr="Blu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3" cstate="print"/>
                  <a:srcRect/>
                  <a:stretch>
                    <a:fillRect/>
                  </a:stretch>
                </p:blipFill>
                <p:spPr bwMode="auto">
                  <a:xfrm>
                    <a:off x="1645490" y="3138577"/>
                    <a:ext cx="617280" cy="62143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81" name="Picture 12" descr="Bright Green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4" cstate="print"/>
                  <a:srcRect/>
                  <a:stretch>
                    <a:fillRect/>
                  </a:stretch>
                </p:blipFill>
                <p:spPr bwMode="auto">
                  <a:xfrm>
                    <a:off x="2108004" y="3054104"/>
                    <a:ext cx="604953" cy="60902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82" name="Picture 14" descr="Whit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5" cstate="print"/>
                  <a:srcRect/>
                  <a:stretch>
                    <a:fillRect/>
                  </a:stretch>
                </p:blipFill>
                <p:spPr bwMode="auto">
                  <a:xfrm rot="1173788">
                    <a:off x="2005809" y="3303261"/>
                    <a:ext cx="596567" cy="600584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</p:grpSp>
          <p:grpSp>
            <p:nvGrpSpPr>
              <p:cNvPr id="23566" name="Skupina 30"/>
              <p:cNvGrpSpPr>
                <a:grpSpLocks/>
              </p:cNvGrpSpPr>
              <p:nvPr/>
            </p:nvGrpSpPr>
            <p:grpSpPr bwMode="auto">
              <a:xfrm>
                <a:off x="8253975" y="4048258"/>
                <a:ext cx="1456790" cy="1096424"/>
                <a:chOff x="1282659" y="2982978"/>
                <a:chExt cx="1456790" cy="1096424"/>
              </a:xfrm>
            </p:grpSpPr>
            <p:pic>
              <p:nvPicPr>
                <p:cNvPr id="23567" name="Picture 10" descr="Yellow Candy Clip Art"/>
                <p:cNvPicPr>
                  <a:picLocks noChangeAspect="1" noChangeArrowheads="1"/>
                </p:cNvPicPr>
                <p:nvPr/>
              </p:nvPicPr>
              <p:blipFill>
                <a:blip r:embed="rId9" cstate="print"/>
                <a:srcRect/>
                <a:stretch>
                  <a:fillRect/>
                </a:stretch>
              </p:blipFill>
              <p:spPr bwMode="auto">
                <a:xfrm rot="12210942" flipV="1">
                  <a:off x="1282659" y="3080321"/>
                  <a:ext cx="617280" cy="62143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grpSp>
              <p:nvGrpSpPr>
                <p:cNvPr id="23568" name="Skupina 32"/>
                <p:cNvGrpSpPr>
                  <a:grpSpLocks/>
                </p:cNvGrpSpPr>
                <p:nvPr/>
              </p:nvGrpSpPr>
              <p:grpSpPr bwMode="auto">
                <a:xfrm>
                  <a:off x="1476557" y="2982978"/>
                  <a:ext cx="1262892" cy="1096424"/>
                  <a:chOff x="1450065" y="2807421"/>
                  <a:chExt cx="1262892" cy="1096424"/>
                </a:xfrm>
              </p:grpSpPr>
              <p:pic>
                <p:nvPicPr>
                  <p:cNvPr id="23569" name="Picture 8" descr="Bright Blu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0" cstate="print"/>
                  <a:srcRect/>
                  <a:stretch>
                    <a:fillRect/>
                  </a:stretch>
                </p:blipFill>
                <p:spPr bwMode="auto">
                  <a:xfrm>
                    <a:off x="1846061" y="2821199"/>
                    <a:ext cx="617281" cy="621438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70" name="Picture 2" descr="Purpl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1" cstate="print"/>
                  <a:srcRect/>
                  <a:stretch>
                    <a:fillRect/>
                  </a:stretch>
                </p:blipFill>
                <p:spPr bwMode="auto">
                  <a:xfrm>
                    <a:off x="1450065" y="2807421"/>
                    <a:ext cx="596567" cy="600584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71" name="Picture 4" descr="Pink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2" cstate="print"/>
                  <a:srcRect/>
                  <a:stretch>
                    <a:fillRect/>
                  </a:stretch>
                </p:blipFill>
                <p:spPr bwMode="auto">
                  <a:xfrm rot="-4843559">
                    <a:off x="1651924" y="2962045"/>
                    <a:ext cx="617280" cy="62143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72" name="Picture 6" descr="Blu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3" cstate="print"/>
                  <a:srcRect/>
                  <a:stretch>
                    <a:fillRect/>
                  </a:stretch>
                </p:blipFill>
                <p:spPr bwMode="auto">
                  <a:xfrm>
                    <a:off x="1645490" y="3138577"/>
                    <a:ext cx="617280" cy="62143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73" name="Picture 12" descr="Bright Green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4" cstate="print"/>
                  <a:srcRect/>
                  <a:stretch>
                    <a:fillRect/>
                  </a:stretch>
                </p:blipFill>
                <p:spPr bwMode="auto">
                  <a:xfrm>
                    <a:off x="2108004" y="3054104"/>
                    <a:ext cx="604953" cy="609027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23574" name="Picture 14" descr="White Candy Clip Art"/>
                  <p:cNvPicPr>
                    <a:picLocks noChangeAspect="1" noChangeArrowheads="1"/>
                  </p:cNvPicPr>
                  <p:nvPr/>
                </p:nvPicPr>
                <p:blipFill>
                  <a:blip r:embed="rId15" cstate="print"/>
                  <a:srcRect/>
                  <a:stretch>
                    <a:fillRect/>
                  </a:stretch>
                </p:blipFill>
                <p:spPr bwMode="auto">
                  <a:xfrm rot="1173788">
                    <a:off x="2005809" y="3303261"/>
                    <a:ext cx="596567" cy="600584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</p:grpSp>
        </p:grpSp>
        <p:sp>
          <p:nvSpPr>
            <p:cNvPr id="9" name="Výbuch: osmicípý 8"/>
            <p:cNvSpPr/>
            <p:nvPr/>
          </p:nvSpPr>
          <p:spPr>
            <a:xfrm>
              <a:off x="7882972" y="1989794"/>
              <a:ext cx="1470444" cy="1882985"/>
            </a:xfrm>
            <a:prstGeom prst="irregularSeal1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3556" name="TextovéPole 10"/>
          <p:cNvSpPr txBox="1">
            <a:spLocks noChangeArrowheads="1"/>
          </p:cNvSpPr>
          <p:nvPr/>
        </p:nvSpPr>
        <p:spPr bwMode="auto">
          <a:xfrm>
            <a:off x="623888" y="568325"/>
            <a:ext cx="1058703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Jedno balení bonbonů stojí 34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. Akční balení bonbonů stojí 120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 , ale jsou v něm</a:t>
            </a:r>
          </a:p>
          <a:p>
            <a:r>
              <a:rPr lang="cs-CZ" altLang="cs-CZ" sz="2400" dirty="0"/>
              <a:t>3 balíčky bonbonů.</a:t>
            </a:r>
          </a:p>
          <a:p>
            <a:r>
              <a:rPr lang="cs-CZ" altLang="cs-CZ" sz="2400" dirty="0"/>
              <a:t>Je levnější koupit 3 pytlíčky bonbonů </a:t>
            </a:r>
            <a:r>
              <a:rPr lang="cs-CZ" altLang="cs-CZ" sz="2400" dirty="0" smtClean="0"/>
              <a:t>samostatně </a:t>
            </a:r>
            <a:r>
              <a:rPr lang="cs-CZ" altLang="cs-CZ" sz="2400" dirty="0"/>
              <a:t>nebo v akčním balení?</a:t>
            </a:r>
          </a:p>
          <a:p>
            <a:r>
              <a:rPr lang="cs-CZ" altLang="cs-CZ" sz="2400" dirty="0"/>
              <a:t>Vypočítej a proveď si kontrolu kliknutím na černý obdélník.</a:t>
            </a:r>
          </a:p>
        </p:txBody>
      </p:sp>
      <p:sp>
        <p:nvSpPr>
          <p:cNvPr id="23557" name="TextovéPole 39"/>
          <p:cNvSpPr txBox="1">
            <a:spLocks noChangeArrowheads="1"/>
          </p:cNvSpPr>
          <p:nvPr/>
        </p:nvSpPr>
        <p:spPr bwMode="auto">
          <a:xfrm>
            <a:off x="2636838" y="2979738"/>
            <a:ext cx="827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34 kč</a:t>
            </a:r>
          </a:p>
        </p:txBody>
      </p:sp>
      <p:sp>
        <p:nvSpPr>
          <p:cNvPr id="23558" name="TextovéPole 40"/>
          <p:cNvSpPr txBox="1">
            <a:spLocks noChangeArrowheads="1"/>
          </p:cNvSpPr>
          <p:nvPr/>
        </p:nvSpPr>
        <p:spPr bwMode="auto">
          <a:xfrm>
            <a:off x="7015163" y="2990850"/>
            <a:ext cx="982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120 kč</a:t>
            </a:r>
          </a:p>
        </p:txBody>
      </p:sp>
      <p:sp>
        <p:nvSpPr>
          <p:cNvPr id="23559" name="TextovéPole 41"/>
          <p:cNvSpPr txBox="1">
            <a:spLocks noChangeArrowheads="1"/>
          </p:cNvSpPr>
          <p:nvPr/>
        </p:nvSpPr>
        <p:spPr bwMode="auto">
          <a:xfrm>
            <a:off x="1031875" y="5194300"/>
            <a:ext cx="6259513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levnější koupit samostatně 3 balíčky bonbonů.</a:t>
            </a:r>
          </a:p>
          <a:p>
            <a:endParaRPr lang="cs-CZ" altLang="cs-CZ" sz="2400"/>
          </a:p>
          <a:p>
            <a:r>
              <a:rPr lang="cs-CZ" altLang="cs-CZ" sz="2400"/>
              <a:t>3 x 34 = 102 kč &lt;  120 kč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623888" y="4943475"/>
            <a:ext cx="10712450" cy="15875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4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5738813"/>
            <a:ext cx="12192000" cy="111918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4579" name="Skupina 3"/>
          <p:cNvGrpSpPr>
            <a:grpSpLocks/>
          </p:cNvGrpSpPr>
          <p:nvPr/>
        </p:nvGrpSpPr>
        <p:grpSpPr bwMode="auto">
          <a:xfrm>
            <a:off x="785813" y="3546475"/>
            <a:ext cx="3048000" cy="2366963"/>
            <a:chOff x="4193309" y="2005013"/>
            <a:chExt cx="3677207" cy="3331442"/>
          </a:xfrm>
        </p:grpSpPr>
        <p:pic>
          <p:nvPicPr>
            <p:cNvPr id="24592" name="Picture 2" descr="Farmer Holding Axe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67275" y="2005013"/>
              <a:ext cx="2457450" cy="2847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Volný tvar: obrazec 2"/>
            <p:cNvSpPr/>
            <p:nvPr/>
          </p:nvSpPr>
          <p:spPr>
            <a:xfrm>
              <a:off x="4193309" y="4212568"/>
              <a:ext cx="3677207" cy="1123887"/>
            </a:xfrm>
            <a:custGeom>
              <a:avLst/>
              <a:gdLst>
                <a:gd name="connsiteX0" fmla="*/ 92364 w 3677207"/>
                <a:gd name="connsiteY0" fmla="*/ 757480 h 1124771"/>
                <a:gd name="connsiteX1" fmla="*/ 212436 w 3677207"/>
                <a:gd name="connsiteY1" fmla="*/ 692825 h 1124771"/>
                <a:gd name="connsiteX2" fmla="*/ 258618 w 3677207"/>
                <a:gd name="connsiteY2" fmla="*/ 572752 h 1124771"/>
                <a:gd name="connsiteX3" fmla="*/ 314036 w 3677207"/>
                <a:gd name="connsiteY3" fmla="*/ 471152 h 1124771"/>
                <a:gd name="connsiteX4" fmla="*/ 415636 w 3677207"/>
                <a:gd name="connsiteY4" fmla="*/ 314134 h 1124771"/>
                <a:gd name="connsiteX5" fmla="*/ 480291 w 3677207"/>
                <a:gd name="connsiteY5" fmla="*/ 231007 h 1124771"/>
                <a:gd name="connsiteX6" fmla="*/ 711200 w 3677207"/>
                <a:gd name="connsiteY6" fmla="*/ 212534 h 1124771"/>
                <a:gd name="connsiteX7" fmla="*/ 812800 w 3677207"/>
                <a:gd name="connsiteY7" fmla="*/ 157116 h 1124771"/>
                <a:gd name="connsiteX8" fmla="*/ 923636 w 3677207"/>
                <a:gd name="connsiteY8" fmla="*/ 147880 h 1124771"/>
                <a:gd name="connsiteX9" fmla="*/ 951346 w 3677207"/>
                <a:gd name="connsiteY9" fmla="*/ 138643 h 1124771"/>
                <a:gd name="connsiteX10" fmla="*/ 1145309 w 3677207"/>
                <a:gd name="connsiteY10" fmla="*/ 129407 h 1124771"/>
                <a:gd name="connsiteX11" fmla="*/ 1256146 w 3677207"/>
                <a:gd name="connsiteY11" fmla="*/ 46280 h 1124771"/>
                <a:gd name="connsiteX12" fmla="*/ 1311564 w 3677207"/>
                <a:gd name="connsiteY12" fmla="*/ 98 h 1124771"/>
                <a:gd name="connsiteX13" fmla="*/ 2697018 w 3677207"/>
                <a:gd name="connsiteY13" fmla="*/ 175589 h 1124771"/>
                <a:gd name="connsiteX14" fmla="*/ 2900218 w 3677207"/>
                <a:gd name="connsiteY14" fmla="*/ 249480 h 1124771"/>
                <a:gd name="connsiteX15" fmla="*/ 2918691 w 3677207"/>
                <a:gd name="connsiteY15" fmla="*/ 286425 h 1124771"/>
                <a:gd name="connsiteX16" fmla="*/ 2964873 w 3677207"/>
                <a:gd name="connsiteY16" fmla="*/ 295661 h 1124771"/>
                <a:gd name="connsiteX17" fmla="*/ 3020291 w 3677207"/>
                <a:gd name="connsiteY17" fmla="*/ 314134 h 1124771"/>
                <a:gd name="connsiteX18" fmla="*/ 3306618 w 3677207"/>
                <a:gd name="connsiteY18" fmla="*/ 600461 h 1124771"/>
                <a:gd name="connsiteX19" fmla="*/ 3334327 w 3677207"/>
                <a:gd name="connsiteY19" fmla="*/ 591225 h 1124771"/>
                <a:gd name="connsiteX20" fmla="*/ 3380509 w 3677207"/>
                <a:gd name="connsiteY20" fmla="*/ 563516 h 1124771"/>
                <a:gd name="connsiteX21" fmla="*/ 3408218 w 3677207"/>
                <a:gd name="connsiteY21" fmla="*/ 618934 h 1124771"/>
                <a:gd name="connsiteX22" fmla="*/ 3472873 w 3677207"/>
                <a:gd name="connsiteY22" fmla="*/ 822134 h 1124771"/>
                <a:gd name="connsiteX23" fmla="*/ 3676073 w 3677207"/>
                <a:gd name="connsiteY23" fmla="*/ 1117698 h 1124771"/>
                <a:gd name="connsiteX24" fmla="*/ 3611418 w 3677207"/>
                <a:gd name="connsiteY24" fmla="*/ 1108461 h 1124771"/>
                <a:gd name="connsiteX25" fmla="*/ 3315855 w 3677207"/>
                <a:gd name="connsiteY25" fmla="*/ 1089989 h 1124771"/>
                <a:gd name="connsiteX26" fmla="*/ 2983346 w 3677207"/>
                <a:gd name="connsiteY26" fmla="*/ 1043807 h 1124771"/>
                <a:gd name="connsiteX27" fmla="*/ 2650836 w 3677207"/>
                <a:gd name="connsiteY27" fmla="*/ 1006861 h 1124771"/>
                <a:gd name="connsiteX28" fmla="*/ 2595418 w 3677207"/>
                <a:gd name="connsiteY28" fmla="*/ 1025334 h 1124771"/>
                <a:gd name="connsiteX29" fmla="*/ 2373746 w 3677207"/>
                <a:gd name="connsiteY29" fmla="*/ 1053043 h 1124771"/>
                <a:gd name="connsiteX30" fmla="*/ 2309091 w 3677207"/>
                <a:gd name="connsiteY30" fmla="*/ 1089989 h 1124771"/>
                <a:gd name="connsiteX31" fmla="*/ 2216727 w 3677207"/>
                <a:gd name="connsiteY31" fmla="*/ 1099225 h 1124771"/>
                <a:gd name="connsiteX32" fmla="*/ 1357746 w 3677207"/>
                <a:gd name="connsiteY32" fmla="*/ 1080752 h 1124771"/>
                <a:gd name="connsiteX33" fmla="*/ 1071418 w 3677207"/>
                <a:gd name="connsiteY33" fmla="*/ 1053043 h 1124771"/>
                <a:gd name="connsiteX34" fmla="*/ 951346 w 3677207"/>
                <a:gd name="connsiteY34" fmla="*/ 1025334 h 1124771"/>
                <a:gd name="connsiteX35" fmla="*/ 489527 w 3677207"/>
                <a:gd name="connsiteY35" fmla="*/ 1016098 h 1124771"/>
                <a:gd name="connsiteX36" fmla="*/ 0 w 3677207"/>
                <a:gd name="connsiteY36" fmla="*/ 997625 h 1124771"/>
                <a:gd name="connsiteX37" fmla="*/ 18473 w 3677207"/>
                <a:gd name="connsiteY37" fmla="*/ 923734 h 1124771"/>
                <a:gd name="connsiteX38" fmla="*/ 55418 w 3677207"/>
                <a:gd name="connsiteY38" fmla="*/ 868316 h 1124771"/>
                <a:gd name="connsiteX39" fmla="*/ 64655 w 3677207"/>
                <a:gd name="connsiteY39" fmla="*/ 840607 h 1124771"/>
                <a:gd name="connsiteX40" fmla="*/ 92364 w 3677207"/>
                <a:gd name="connsiteY40" fmla="*/ 757480 h 1124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3677207" h="1124771">
                  <a:moveTo>
                    <a:pt x="92364" y="757480"/>
                  </a:moveTo>
                  <a:cubicBezTo>
                    <a:pt x="116994" y="732850"/>
                    <a:pt x="182027" y="726613"/>
                    <a:pt x="212436" y="692825"/>
                  </a:cubicBezTo>
                  <a:cubicBezTo>
                    <a:pt x="241123" y="660950"/>
                    <a:pt x="242290" y="612405"/>
                    <a:pt x="258618" y="572752"/>
                  </a:cubicBezTo>
                  <a:cubicBezTo>
                    <a:pt x="268497" y="548762"/>
                    <a:pt x="305767" y="484383"/>
                    <a:pt x="314036" y="471152"/>
                  </a:cubicBezTo>
                  <a:cubicBezTo>
                    <a:pt x="347076" y="418287"/>
                    <a:pt x="380151" y="365390"/>
                    <a:pt x="415636" y="314134"/>
                  </a:cubicBezTo>
                  <a:cubicBezTo>
                    <a:pt x="435617" y="285272"/>
                    <a:pt x="447094" y="242418"/>
                    <a:pt x="480291" y="231007"/>
                  </a:cubicBezTo>
                  <a:cubicBezTo>
                    <a:pt x="553313" y="205906"/>
                    <a:pt x="634230" y="218692"/>
                    <a:pt x="711200" y="212534"/>
                  </a:cubicBezTo>
                  <a:cubicBezTo>
                    <a:pt x="745067" y="194061"/>
                    <a:pt x="775894" y="168348"/>
                    <a:pt x="812800" y="157116"/>
                  </a:cubicBezTo>
                  <a:cubicBezTo>
                    <a:pt x="848267" y="146322"/>
                    <a:pt x="886888" y="152780"/>
                    <a:pt x="923636" y="147880"/>
                  </a:cubicBezTo>
                  <a:cubicBezTo>
                    <a:pt x="933287" y="146593"/>
                    <a:pt x="941643" y="139452"/>
                    <a:pt x="951346" y="138643"/>
                  </a:cubicBezTo>
                  <a:cubicBezTo>
                    <a:pt x="1015850" y="133268"/>
                    <a:pt x="1080655" y="132486"/>
                    <a:pt x="1145309" y="129407"/>
                  </a:cubicBezTo>
                  <a:cubicBezTo>
                    <a:pt x="1182255" y="101698"/>
                    <a:pt x="1219692" y="74633"/>
                    <a:pt x="1256146" y="46280"/>
                  </a:cubicBezTo>
                  <a:cubicBezTo>
                    <a:pt x="1275127" y="31517"/>
                    <a:pt x="1287614" y="-2051"/>
                    <a:pt x="1311564" y="98"/>
                  </a:cubicBezTo>
                  <a:cubicBezTo>
                    <a:pt x="1775209" y="41707"/>
                    <a:pt x="2697018" y="175589"/>
                    <a:pt x="2697018" y="175589"/>
                  </a:cubicBezTo>
                  <a:cubicBezTo>
                    <a:pt x="2764751" y="200219"/>
                    <a:pt x="2835754" y="217248"/>
                    <a:pt x="2900218" y="249480"/>
                  </a:cubicBezTo>
                  <a:cubicBezTo>
                    <a:pt x="2912533" y="255638"/>
                    <a:pt x="2907487" y="278422"/>
                    <a:pt x="2918691" y="286425"/>
                  </a:cubicBezTo>
                  <a:cubicBezTo>
                    <a:pt x="2931466" y="295550"/>
                    <a:pt x="2949727" y="291530"/>
                    <a:pt x="2964873" y="295661"/>
                  </a:cubicBezTo>
                  <a:cubicBezTo>
                    <a:pt x="2983659" y="300784"/>
                    <a:pt x="3020291" y="314134"/>
                    <a:pt x="3020291" y="314134"/>
                  </a:cubicBezTo>
                  <a:cubicBezTo>
                    <a:pt x="3103735" y="413472"/>
                    <a:pt x="3175783" y="550139"/>
                    <a:pt x="3306618" y="600461"/>
                  </a:cubicBezTo>
                  <a:cubicBezTo>
                    <a:pt x="3315705" y="603956"/>
                    <a:pt x="3325619" y="595579"/>
                    <a:pt x="3334327" y="591225"/>
                  </a:cubicBezTo>
                  <a:cubicBezTo>
                    <a:pt x="3350384" y="583197"/>
                    <a:pt x="3365115" y="572752"/>
                    <a:pt x="3380509" y="563516"/>
                  </a:cubicBezTo>
                  <a:cubicBezTo>
                    <a:pt x="3389745" y="581989"/>
                    <a:pt x="3401272" y="599484"/>
                    <a:pt x="3408218" y="618934"/>
                  </a:cubicBezTo>
                  <a:cubicBezTo>
                    <a:pt x="3432125" y="685872"/>
                    <a:pt x="3439243" y="759513"/>
                    <a:pt x="3472873" y="822134"/>
                  </a:cubicBezTo>
                  <a:cubicBezTo>
                    <a:pt x="3529439" y="927464"/>
                    <a:pt x="3623998" y="1010076"/>
                    <a:pt x="3676073" y="1117698"/>
                  </a:cubicBezTo>
                  <a:cubicBezTo>
                    <a:pt x="3685555" y="1137295"/>
                    <a:pt x="3633124" y="1110131"/>
                    <a:pt x="3611418" y="1108461"/>
                  </a:cubicBezTo>
                  <a:cubicBezTo>
                    <a:pt x="3512996" y="1100890"/>
                    <a:pt x="3414376" y="1096146"/>
                    <a:pt x="3315855" y="1089989"/>
                  </a:cubicBezTo>
                  <a:cubicBezTo>
                    <a:pt x="3205019" y="1074595"/>
                    <a:pt x="3093219" y="1065011"/>
                    <a:pt x="2983346" y="1043807"/>
                  </a:cubicBezTo>
                  <a:cubicBezTo>
                    <a:pt x="2676733" y="984636"/>
                    <a:pt x="2903047" y="973234"/>
                    <a:pt x="2650836" y="1006861"/>
                  </a:cubicBezTo>
                  <a:cubicBezTo>
                    <a:pt x="2632363" y="1013019"/>
                    <a:pt x="2614625" y="1022133"/>
                    <a:pt x="2595418" y="1025334"/>
                  </a:cubicBezTo>
                  <a:cubicBezTo>
                    <a:pt x="2521966" y="1037576"/>
                    <a:pt x="2446383" y="1036641"/>
                    <a:pt x="2373746" y="1053043"/>
                  </a:cubicBezTo>
                  <a:cubicBezTo>
                    <a:pt x="2349533" y="1058510"/>
                    <a:pt x="2332905" y="1082985"/>
                    <a:pt x="2309091" y="1089989"/>
                  </a:cubicBezTo>
                  <a:cubicBezTo>
                    <a:pt x="2279407" y="1098720"/>
                    <a:pt x="2247515" y="1096146"/>
                    <a:pt x="2216727" y="1099225"/>
                  </a:cubicBezTo>
                  <a:lnTo>
                    <a:pt x="1357746" y="1080752"/>
                  </a:lnTo>
                  <a:cubicBezTo>
                    <a:pt x="1261935" y="1076889"/>
                    <a:pt x="1166427" y="1065999"/>
                    <a:pt x="1071418" y="1053043"/>
                  </a:cubicBezTo>
                  <a:cubicBezTo>
                    <a:pt x="1030719" y="1047493"/>
                    <a:pt x="992339" y="1027937"/>
                    <a:pt x="951346" y="1025334"/>
                  </a:cubicBezTo>
                  <a:cubicBezTo>
                    <a:pt x="797685" y="1015578"/>
                    <a:pt x="643432" y="1020581"/>
                    <a:pt x="489527" y="1016098"/>
                  </a:cubicBezTo>
                  <a:lnTo>
                    <a:pt x="0" y="997625"/>
                  </a:lnTo>
                  <a:cubicBezTo>
                    <a:pt x="6158" y="972995"/>
                    <a:pt x="8472" y="947070"/>
                    <a:pt x="18473" y="923734"/>
                  </a:cubicBezTo>
                  <a:cubicBezTo>
                    <a:pt x="27219" y="903328"/>
                    <a:pt x="48397" y="889378"/>
                    <a:pt x="55418" y="868316"/>
                  </a:cubicBezTo>
                  <a:cubicBezTo>
                    <a:pt x="58497" y="859080"/>
                    <a:pt x="59254" y="848708"/>
                    <a:pt x="64655" y="840607"/>
                  </a:cubicBezTo>
                  <a:cubicBezTo>
                    <a:pt x="78879" y="819272"/>
                    <a:pt x="67734" y="782110"/>
                    <a:pt x="92364" y="75748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4580" name="Skupina 11"/>
          <p:cNvGrpSpPr>
            <a:grpSpLocks/>
          </p:cNvGrpSpPr>
          <p:nvPr/>
        </p:nvGrpSpPr>
        <p:grpSpPr bwMode="auto">
          <a:xfrm>
            <a:off x="4454525" y="3546475"/>
            <a:ext cx="3282950" cy="2366963"/>
            <a:chOff x="5999019" y="1283855"/>
            <a:chExt cx="3579090" cy="2865727"/>
          </a:xfrm>
        </p:grpSpPr>
        <p:grpSp>
          <p:nvGrpSpPr>
            <p:cNvPr id="24585" name="Skupina 5"/>
            <p:cNvGrpSpPr>
              <a:grpSpLocks/>
            </p:cNvGrpSpPr>
            <p:nvPr/>
          </p:nvGrpSpPr>
          <p:grpSpPr bwMode="auto">
            <a:xfrm>
              <a:off x="5999019" y="1283855"/>
              <a:ext cx="3579090" cy="2865727"/>
              <a:chOff x="4193309" y="2005013"/>
              <a:chExt cx="3677207" cy="3331442"/>
            </a:xfrm>
          </p:grpSpPr>
          <p:pic>
            <p:nvPicPr>
              <p:cNvPr id="24590" name="Picture 2" descr="Farmer Holding Axe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867275" y="2005013"/>
                <a:ext cx="2457450" cy="28479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8" name="Volný tvar: obrazec 7"/>
              <p:cNvSpPr/>
              <p:nvPr/>
            </p:nvSpPr>
            <p:spPr>
              <a:xfrm>
                <a:off x="4193309" y="4212568"/>
                <a:ext cx="3677207" cy="1123887"/>
              </a:xfrm>
              <a:custGeom>
                <a:avLst/>
                <a:gdLst>
                  <a:gd name="connsiteX0" fmla="*/ 92364 w 3677207"/>
                  <a:gd name="connsiteY0" fmla="*/ 757480 h 1124771"/>
                  <a:gd name="connsiteX1" fmla="*/ 212436 w 3677207"/>
                  <a:gd name="connsiteY1" fmla="*/ 692825 h 1124771"/>
                  <a:gd name="connsiteX2" fmla="*/ 258618 w 3677207"/>
                  <a:gd name="connsiteY2" fmla="*/ 572752 h 1124771"/>
                  <a:gd name="connsiteX3" fmla="*/ 314036 w 3677207"/>
                  <a:gd name="connsiteY3" fmla="*/ 471152 h 1124771"/>
                  <a:gd name="connsiteX4" fmla="*/ 415636 w 3677207"/>
                  <a:gd name="connsiteY4" fmla="*/ 314134 h 1124771"/>
                  <a:gd name="connsiteX5" fmla="*/ 480291 w 3677207"/>
                  <a:gd name="connsiteY5" fmla="*/ 231007 h 1124771"/>
                  <a:gd name="connsiteX6" fmla="*/ 711200 w 3677207"/>
                  <a:gd name="connsiteY6" fmla="*/ 212534 h 1124771"/>
                  <a:gd name="connsiteX7" fmla="*/ 812800 w 3677207"/>
                  <a:gd name="connsiteY7" fmla="*/ 157116 h 1124771"/>
                  <a:gd name="connsiteX8" fmla="*/ 923636 w 3677207"/>
                  <a:gd name="connsiteY8" fmla="*/ 147880 h 1124771"/>
                  <a:gd name="connsiteX9" fmla="*/ 951346 w 3677207"/>
                  <a:gd name="connsiteY9" fmla="*/ 138643 h 1124771"/>
                  <a:gd name="connsiteX10" fmla="*/ 1145309 w 3677207"/>
                  <a:gd name="connsiteY10" fmla="*/ 129407 h 1124771"/>
                  <a:gd name="connsiteX11" fmla="*/ 1256146 w 3677207"/>
                  <a:gd name="connsiteY11" fmla="*/ 46280 h 1124771"/>
                  <a:gd name="connsiteX12" fmla="*/ 1311564 w 3677207"/>
                  <a:gd name="connsiteY12" fmla="*/ 98 h 1124771"/>
                  <a:gd name="connsiteX13" fmla="*/ 2697018 w 3677207"/>
                  <a:gd name="connsiteY13" fmla="*/ 175589 h 1124771"/>
                  <a:gd name="connsiteX14" fmla="*/ 2900218 w 3677207"/>
                  <a:gd name="connsiteY14" fmla="*/ 249480 h 1124771"/>
                  <a:gd name="connsiteX15" fmla="*/ 2918691 w 3677207"/>
                  <a:gd name="connsiteY15" fmla="*/ 286425 h 1124771"/>
                  <a:gd name="connsiteX16" fmla="*/ 2964873 w 3677207"/>
                  <a:gd name="connsiteY16" fmla="*/ 295661 h 1124771"/>
                  <a:gd name="connsiteX17" fmla="*/ 3020291 w 3677207"/>
                  <a:gd name="connsiteY17" fmla="*/ 314134 h 1124771"/>
                  <a:gd name="connsiteX18" fmla="*/ 3306618 w 3677207"/>
                  <a:gd name="connsiteY18" fmla="*/ 600461 h 1124771"/>
                  <a:gd name="connsiteX19" fmla="*/ 3334327 w 3677207"/>
                  <a:gd name="connsiteY19" fmla="*/ 591225 h 1124771"/>
                  <a:gd name="connsiteX20" fmla="*/ 3380509 w 3677207"/>
                  <a:gd name="connsiteY20" fmla="*/ 563516 h 1124771"/>
                  <a:gd name="connsiteX21" fmla="*/ 3408218 w 3677207"/>
                  <a:gd name="connsiteY21" fmla="*/ 618934 h 1124771"/>
                  <a:gd name="connsiteX22" fmla="*/ 3472873 w 3677207"/>
                  <a:gd name="connsiteY22" fmla="*/ 822134 h 1124771"/>
                  <a:gd name="connsiteX23" fmla="*/ 3676073 w 3677207"/>
                  <a:gd name="connsiteY23" fmla="*/ 1117698 h 1124771"/>
                  <a:gd name="connsiteX24" fmla="*/ 3611418 w 3677207"/>
                  <a:gd name="connsiteY24" fmla="*/ 1108461 h 1124771"/>
                  <a:gd name="connsiteX25" fmla="*/ 3315855 w 3677207"/>
                  <a:gd name="connsiteY25" fmla="*/ 1089989 h 1124771"/>
                  <a:gd name="connsiteX26" fmla="*/ 2983346 w 3677207"/>
                  <a:gd name="connsiteY26" fmla="*/ 1043807 h 1124771"/>
                  <a:gd name="connsiteX27" fmla="*/ 2650836 w 3677207"/>
                  <a:gd name="connsiteY27" fmla="*/ 1006861 h 1124771"/>
                  <a:gd name="connsiteX28" fmla="*/ 2595418 w 3677207"/>
                  <a:gd name="connsiteY28" fmla="*/ 1025334 h 1124771"/>
                  <a:gd name="connsiteX29" fmla="*/ 2373746 w 3677207"/>
                  <a:gd name="connsiteY29" fmla="*/ 1053043 h 1124771"/>
                  <a:gd name="connsiteX30" fmla="*/ 2309091 w 3677207"/>
                  <a:gd name="connsiteY30" fmla="*/ 1089989 h 1124771"/>
                  <a:gd name="connsiteX31" fmla="*/ 2216727 w 3677207"/>
                  <a:gd name="connsiteY31" fmla="*/ 1099225 h 1124771"/>
                  <a:gd name="connsiteX32" fmla="*/ 1357746 w 3677207"/>
                  <a:gd name="connsiteY32" fmla="*/ 1080752 h 1124771"/>
                  <a:gd name="connsiteX33" fmla="*/ 1071418 w 3677207"/>
                  <a:gd name="connsiteY33" fmla="*/ 1053043 h 1124771"/>
                  <a:gd name="connsiteX34" fmla="*/ 951346 w 3677207"/>
                  <a:gd name="connsiteY34" fmla="*/ 1025334 h 1124771"/>
                  <a:gd name="connsiteX35" fmla="*/ 489527 w 3677207"/>
                  <a:gd name="connsiteY35" fmla="*/ 1016098 h 1124771"/>
                  <a:gd name="connsiteX36" fmla="*/ 0 w 3677207"/>
                  <a:gd name="connsiteY36" fmla="*/ 997625 h 1124771"/>
                  <a:gd name="connsiteX37" fmla="*/ 18473 w 3677207"/>
                  <a:gd name="connsiteY37" fmla="*/ 923734 h 1124771"/>
                  <a:gd name="connsiteX38" fmla="*/ 55418 w 3677207"/>
                  <a:gd name="connsiteY38" fmla="*/ 868316 h 1124771"/>
                  <a:gd name="connsiteX39" fmla="*/ 64655 w 3677207"/>
                  <a:gd name="connsiteY39" fmla="*/ 840607 h 1124771"/>
                  <a:gd name="connsiteX40" fmla="*/ 92364 w 3677207"/>
                  <a:gd name="connsiteY40" fmla="*/ 757480 h 112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3677207" h="1124771">
                    <a:moveTo>
                      <a:pt x="92364" y="757480"/>
                    </a:moveTo>
                    <a:cubicBezTo>
                      <a:pt x="116994" y="732850"/>
                      <a:pt x="182027" y="726613"/>
                      <a:pt x="212436" y="692825"/>
                    </a:cubicBezTo>
                    <a:cubicBezTo>
                      <a:pt x="241123" y="660950"/>
                      <a:pt x="242290" y="612405"/>
                      <a:pt x="258618" y="572752"/>
                    </a:cubicBezTo>
                    <a:cubicBezTo>
                      <a:pt x="268497" y="548762"/>
                      <a:pt x="305767" y="484383"/>
                      <a:pt x="314036" y="471152"/>
                    </a:cubicBezTo>
                    <a:cubicBezTo>
                      <a:pt x="347076" y="418287"/>
                      <a:pt x="380151" y="365390"/>
                      <a:pt x="415636" y="314134"/>
                    </a:cubicBezTo>
                    <a:cubicBezTo>
                      <a:pt x="435617" y="285272"/>
                      <a:pt x="447094" y="242418"/>
                      <a:pt x="480291" y="231007"/>
                    </a:cubicBezTo>
                    <a:cubicBezTo>
                      <a:pt x="553313" y="205906"/>
                      <a:pt x="634230" y="218692"/>
                      <a:pt x="711200" y="212534"/>
                    </a:cubicBezTo>
                    <a:cubicBezTo>
                      <a:pt x="745067" y="194061"/>
                      <a:pt x="775894" y="168348"/>
                      <a:pt x="812800" y="157116"/>
                    </a:cubicBezTo>
                    <a:cubicBezTo>
                      <a:pt x="848267" y="146322"/>
                      <a:pt x="886888" y="152780"/>
                      <a:pt x="923636" y="147880"/>
                    </a:cubicBezTo>
                    <a:cubicBezTo>
                      <a:pt x="933287" y="146593"/>
                      <a:pt x="941643" y="139452"/>
                      <a:pt x="951346" y="138643"/>
                    </a:cubicBezTo>
                    <a:cubicBezTo>
                      <a:pt x="1015850" y="133268"/>
                      <a:pt x="1080655" y="132486"/>
                      <a:pt x="1145309" y="129407"/>
                    </a:cubicBezTo>
                    <a:cubicBezTo>
                      <a:pt x="1182255" y="101698"/>
                      <a:pt x="1219692" y="74633"/>
                      <a:pt x="1256146" y="46280"/>
                    </a:cubicBezTo>
                    <a:cubicBezTo>
                      <a:pt x="1275127" y="31517"/>
                      <a:pt x="1287614" y="-2051"/>
                      <a:pt x="1311564" y="98"/>
                    </a:cubicBezTo>
                    <a:cubicBezTo>
                      <a:pt x="1775209" y="41707"/>
                      <a:pt x="2697018" y="175589"/>
                      <a:pt x="2697018" y="175589"/>
                    </a:cubicBezTo>
                    <a:cubicBezTo>
                      <a:pt x="2764751" y="200219"/>
                      <a:pt x="2835754" y="217248"/>
                      <a:pt x="2900218" y="249480"/>
                    </a:cubicBezTo>
                    <a:cubicBezTo>
                      <a:pt x="2912533" y="255638"/>
                      <a:pt x="2907487" y="278422"/>
                      <a:pt x="2918691" y="286425"/>
                    </a:cubicBezTo>
                    <a:cubicBezTo>
                      <a:pt x="2931466" y="295550"/>
                      <a:pt x="2949727" y="291530"/>
                      <a:pt x="2964873" y="295661"/>
                    </a:cubicBezTo>
                    <a:cubicBezTo>
                      <a:pt x="2983659" y="300784"/>
                      <a:pt x="3020291" y="314134"/>
                      <a:pt x="3020291" y="314134"/>
                    </a:cubicBezTo>
                    <a:cubicBezTo>
                      <a:pt x="3103735" y="413472"/>
                      <a:pt x="3175783" y="550139"/>
                      <a:pt x="3306618" y="600461"/>
                    </a:cubicBezTo>
                    <a:cubicBezTo>
                      <a:pt x="3315705" y="603956"/>
                      <a:pt x="3325619" y="595579"/>
                      <a:pt x="3334327" y="591225"/>
                    </a:cubicBezTo>
                    <a:cubicBezTo>
                      <a:pt x="3350384" y="583197"/>
                      <a:pt x="3365115" y="572752"/>
                      <a:pt x="3380509" y="563516"/>
                    </a:cubicBezTo>
                    <a:cubicBezTo>
                      <a:pt x="3389745" y="581989"/>
                      <a:pt x="3401272" y="599484"/>
                      <a:pt x="3408218" y="618934"/>
                    </a:cubicBezTo>
                    <a:cubicBezTo>
                      <a:pt x="3432125" y="685872"/>
                      <a:pt x="3439243" y="759513"/>
                      <a:pt x="3472873" y="822134"/>
                    </a:cubicBezTo>
                    <a:cubicBezTo>
                      <a:pt x="3529439" y="927464"/>
                      <a:pt x="3623998" y="1010076"/>
                      <a:pt x="3676073" y="1117698"/>
                    </a:cubicBezTo>
                    <a:cubicBezTo>
                      <a:pt x="3685555" y="1137295"/>
                      <a:pt x="3633124" y="1110131"/>
                      <a:pt x="3611418" y="1108461"/>
                    </a:cubicBezTo>
                    <a:cubicBezTo>
                      <a:pt x="3512996" y="1100890"/>
                      <a:pt x="3414376" y="1096146"/>
                      <a:pt x="3315855" y="1089989"/>
                    </a:cubicBezTo>
                    <a:cubicBezTo>
                      <a:pt x="3205019" y="1074595"/>
                      <a:pt x="3093219" y="1065011"/>
                      <a:pt x="2983346" y="1043807"/>
                    </a:cubicBezTo>
                    <a:cubicBezTo>
                      <a:pt x="2676733" y="984636"/>
                      <a:pt x="2903047" y="973234"/>
                      <a:pt x="2650836" y="1006861"/>
                    </a:cubicBezTo>
                    <a:cubicBezTo>
                      <a:pt x="2632363" y="1013019"/>
                      <a:pt x="2614625" y="1022133"/>
                      <a:pt x="2595418" y="1025334"/>
                    </a:cubicBezTo>
                    <a:cubicBezTo>
                      <a:pt x="2521966" y="1037576"/>
                      <a:pt x="2446383" y="1036641"/>
                      <a:pt x="2373746" y="1053043"/>
                    </a:cubicBezTo>
                    <a:cubicBezTo>
                      <a:pt x="2349533" y="1058510"/>
                      <a:pt x="2332905" y="1082985"/>
                      <a:pt x="2309091" y="1089989"/>
                    </a:cubicBezTo>
                    <a:cubicBezTo>
                      <a:pt x="2279407" y="1098720"/>
                      <a:pt x="2247515" y="1096146"/>
                      <a:pt x="2216727" y="1099225"/>
                    </a:cubicBezTo>
                    <a:lnTo>
                      <a:pt x="1357746" y="1080752"/>
                    </a:lnTo>
                    <a:cubicBezTo>
                      <a:pt x="1261935" y="1076889"/>
                      <a:pt x="1166427" y="1065999"/>
                      <a:pt x="1071418" y="1053043"/>
                    </a:cubicBezTo>
                    <a:cubicBezTo>
                      <a:pt x="1030719" y="1047493"/>
                      <a:pt x="992339" y="1027937"/>
                      <a:pt x="951346" y="1025334"/>
                    </a:cubicBezTo>
                    <a:cubicBezTo>
                      <a:pt x="797685" y="1015578"/>
                      <a:pt x="643432" y="1020581"/>
                      <a:pt x="489527" y="1016098"/>
                    </a:cubicBezTo>
                    <a:lnTo>
                      <a:pt x="0" y="997625"/>
                    </a:lnTo>
                    <a:cubicBezTo>
                      <a:pt x="6158" y="972995"/>
                      <a:pt x="8472" y="947070"/>
                      <a:pt x="18473" y="923734"/>
                    </a:cubicBezTo>
                    <a:cubicBezTo>
                      <a:pt x="27219" y="903328"/>
                      <a:pt x="48397" y="889378"/>
                      <a:pt x="55418" y="868316"/>
                    </a:cubicBezTo>
                    <a:cubicBezTo>
                      <a:pt x="58497" y="859080"/>
                      <a:pt x="59254" y="848708"/>
                      <a:pt x="64655" y="840607"/>
                    </a:cubicBezTo>
                    <a:cubicBezTo>
                      <a:pt x="78879" y="819272"/>
                      <a:pt x="67734" y="782110"/>
                      <a:pt x="92364" y="75748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5" name="Obdélník 4"/>
            <p:cNvSpPr/>
            <p:nvPr/>
          </p:nvSpPr>
          <p:spPr>
            <a:xfrm>
              <a:off x="7416464" y="2881051"/>
              <a:ext cx="1173415" cy="509334"/>
            </a:xfrm>
            <a:custGeom>
              <a:avLst/>
              <a:gdLst>
                <a:gd name="connsiteX0" fmla="*/ 0 w 775854"/>
                <a:gd name="connsiteY0" fmla="*/ 0 h 424873"/>
                <a:gd name="connsiteX1" fmla="*/ 775854 w 775854"/>
                <a:gd name="connsiteY1" fmla="*/ 0 h 424873"/>
                <a:gd name="connsiteX2" fmla="*/ 775854 w 775854"/>
                <a:gd name="connsiteY2" fmla="*/ 424873 h 424873"/>
                <a:gd name="connsiteX3" fmla="*/ 0 w 775854"/>
                <a:gd name="connsiteY3" fmla="*/ 424873 h 424873"/>
                <a:gd name="connsiteX4" fmla="*/ 0 w 775854"/>
                <a:gd name="connsiteY4" fmla="*/ 0 h 424873"/>
                <a:gd name="connsiteX0" fmla="*/ 267855 w 1043709"/>
                <a:gd name="connsiteY0" fmla="*/ 0 h 424873"/>
                <a:gd name="connsiteX1" fmla="*/ 1043709 w 1043709"/>
                <a:gd name="connsiteY1" fmla="*/ 0 h 424873"/>
                <a:gd name="connsiteX2" fmla="*/ 1043709 w 1043709"/>
                <a:gd name="connsiteY2" fmla="*/ 424873 h 424873"/>
                <a:gd name="connsiteX3" fmla="*/ 0 w 1043709"/>
                <a:gd name="connsiteY3" fmla="*/ 332509 h 424873"/>
                <a:gd name="connsiteX4" fmla="*/ 267855 w 1043709"/>
                <a:gd name="connsiteY4" fmla="*/ 0 h 424873"/>
                <a:gd name="connsiteX0" fmla="*/ 249382 w 1043709"/>
                <a:gd name="connsiteY0" fmla="*/ 0 h 424873"/>
                <a:gd name="connsiteX1" fmla="*/ 1043709 w 1043709"/>
                <a:gd name="connsiteY1" fmla="*/ 0 h 424873"/>
                <a:gd name="connsiteX2" fmla="*/ 1043709 w 1043709"/>
                <a:gd name="connsiteY2" fmla="*/ 424873 h 424873"/>
                <a:gd name="connsiteX3" fmla="*/ 0 w 1043709"/>
                <a:gd name="connsiteY3" fmla="*/ 332509 h 424873"/>
                <a:gd name="connsiteX4" fmla="*/ 249382 w 1043709"/>
                <a:gd name="connsiteY4" fmla="*/ 0 h 424873"/>
                <a:gd name="connsiteX0" fmla="*/ 249382 w 1043709"/>
                <a:gd name="connsiteY0" fmla="*/ 0 h 424873"/>
                <a:gd name="connsiteX1" fmla="*/ 1034473 w 1043709"/>
                <a:gd name="connsiteY1" fmla="*/ 64654 h 424873"/>
                <a:gd name="connsiteX2" fmla="*/ 1043709 w 1043709"/>
                <a:gd name="connsiteY2" fmla="*/ 424873 h 424873"/>
                <a:gd name="connsiteX3" fmla="*/ 0 w 1043709"/>
                <a:gd name="connsiteY3" fmla="*/ 332509 h 424873"/>
                <a:gd name="connsiteX4" fmla="*/ 249382 w 1043709"/>
                <a:gd name="connsiteY4" fmla="*/ 0 h 424873"/>
                <a:gd name="connsiteX0" fmla="*/ 249382 w 1043710"/>
                <a:gd name="connsiteY0" fmla="*/ 0 h 424873"/>
                <a:gd name="connsiteX1" fmla="*/ 1043710 w 1043710"/>
                <a:gd name="connsiteY1" fmla="*/ 120073 h 424873"/>
                <a:gd name="connsiteX2" fmla="*/ 1043709 w 1043710"/>
                <a:gd name="connsiteY2" fmla="*/ 424873 h 424873"/>
                <a:gd name="connsiteX3" fmla="*/ 0 w 1043710"/>
                <a:gd name="connsiteY3" fmla="*/ 332509 h 424873"/>
                <a:gd name="connsiteX4" fmla="*/ 249382 w 1043710"/>
                <a:gd name="connsiteY4" fmla="*/ 0 h 424873"/>
                <a:gd name="connsiteX0" fmla="*/ 249382 w 1173018"/>
                <a:gd name="connsiteY0" fmla="*/ 0 h 508000"/>
                <a:gd name="connsiteX1" fmla="*/ 1043710 w 1173018"/>
                <a:gd name="connsiteY1" fmla="*/ 120073 h 508000"/>
                <a:gd name="connsiteX2" fmla="*/ 1173018 w 1173018"/>
                <a:gd name="connsiteY2" fmla="*/ 508000 h 508000"/>
                <a:gd name="connsiteX3" fmla="*/ 0 w 1173018"/>
                <a:gd name="connsiteY3" fmla="*/ 332509 h 508000"/>
                <a:gd name="connsiteX4" fmla="*/ 249382 w 1173018"/>
                <a:gd name="connsiteY4" fmla="*/ 0 h 50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73018" h="508000">
                  <a:moveTo>
                    <a:pt x="249382" y="0"/>
                  </a:moveTo>
                  <a:lnTo>
                    <a:pt x="1043710" y="120073"/>
                  </a:lnTo>
                  <a:cubicBezTo>
                    <a:pt x="1043710" y="221673"/>
                    <a:pt x="1173018" y="406400"/>
                    <a:pt x="1173018" y="508000"/>
                  </a:cubicBezTo>
                  <a:lnTo>
                    <a:pt x="0" y="332509"/>
                  </a:lnTo>
                  <a:lnTo>
                    <a:pt x="249382" y="0"/>
                  </a:lnTo>
                  <a:close/>
                </a:path>
              </a:pathLst>
            </a:custGeom>
            <a:solidFill>
              <a:srgbClr val="FF9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 rot="607803">
              <a:off x="7708952" y="2100713"/>
              <a:ext cx="951886" cy="424765"/>
            </a:xfrm>
            <a:custGeom>
              <a:avLst/>
              <a:gdLst>
                <a:gd name="connsiteX0" fmla="*/ 0 w 796748"/>
                <a:gd name="connsiteY0" fmla="*/ 0 h 425638"/>
                <a:gd name="connsiteX1" fmla="*/ 796748 w 796748"/>
                <a:gd name="connsiteY1" fmla="*/ 0 h 425638"/>
                <a:gd name="connsiteX2" fmla="*/ 796748 w 796748"/>
                <a:gd name="connsiteY2" fmla="*/ 425638 h 425638"/>
                <a:gd name="connsiteX3" fmla="*/ 0 w 796748"/>
                <a:gd name="connsiteY3" fmla="*/ 425638 h 425638"/>
                <a:gd name="connsiteX4" fmla="*/ 0 w 796748"/>
                <a:gd name="connsiteY4" fmla="*/ 0 h 425638"/>
                <a:gd name="connsiteX0" fmla="*/ 0 w 952288"/>
                <a:gd name="connsiteY0" fmla="*/ 74702 h 425638"/>
                <a:gd name="connsiteX1" fmla="*/ 952288 w 952288"/>
                <a:gd name="connsiteY1" fmla="*/ 0 h 425638"/>
                <a:gd name="connsiteX2" fmla="*/ 952288 w 952288"/>
                <a:gd name="connsiteY2" fmla="*/ 425638 h 425638"/>
                <a:gd name="connsiteX3" fmla="*/ 155540 w 952288"/>
                <a:gd name="connsiteY3" fmla="*/ 425638 h 425638"/>
                <a:gd name="connsiteX4" fmla="*/ 0 w 952288"/>
                <a:gd name="connsiteY4" fmla="*/ 74702 h 425638"/>
                <a:gd name="connsiteX0" fmla="*/ 0 w 952288"/>
                <a:gd name="connsiteY0" fmla="*/ 74702 h 425638"/>
                <a:gd name="connsiteX1" fmla="*/ 952288 w 952288"/>
                <a:gd name="connsiteY1" fmla="*/ 0 h 425638"/>
                <a:gd name="connsiteX2" fmla="*/ 939291 w 952288"/>
                <a:gd name="connsiteY2" fmla="*/ 352898 h 425638"/>
                <a:gd name="connsiteX3" fmla="*/ 155540 w 952288"/>
                <a:gd name="connsiteY3" fmla="*/ 425638 h 425638"/>
                <a:gd name="connsiteX4" fmla="*/ 0 w 952288"/>
                <a:gd name="connsiteY4" fmla="*/ 74702 h 42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288" h="425638">
                  <a:moveTo>
                    <a:pt x="0" y="74702"/>
                  </a:moveTo>
                  <a:lnTo>
                    <a:pt x="952288" y="0"/>
                  </a:lnTo>
                  <a:lnTo>
                    <a:pt x="939291" y="352898"/>
                  </a:lnTo>
                  <a:lnTo>
                    <a:pt x="155540" y="425638"/>
                  </a:lnTo>
                  <a:lnTo>
                    <a:pt x="0" y="74702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dirty="0"/>
                <a:t>S T A V</a:t>
              </a:r>
            </a:p>
          </p:txBody>
        </p:sp>
        <p:sp>
          <p:nvSpPr>
            <p:cNvPr id="10" name="Obdélník 9"/>
            <p:cNvSpPr/>
            <p:nvPr/>
          </p:nvSpPr>
          <p:spPr>
            <a:xfrm rot="1205497">
              <a:off x="7329929" y="2748431"/>
              <a:ext cx="1311871" cy="67271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1394103">
              <a:off x="8832177" y="3063642"/>
              <a:ext cx="124610" cy="98023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4581" name="TextovéPole 13"/>
          <p:cNvSpPr txBox="1">
            <a:spLocks noChangeArrowheads="1"/>
          </p:cNvSpPr>
          <p:nvPr/>
        </p:nvSpPr>
        <p:spPr bwMode="auto">
          <a:xfrm>
            <a:off x="488950" y="277813"/>
            <a:ext cx="106235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Jeden dělník vykope jámu za 1 hodinu. Kolik jam vykopou dva dělníci za 4 hodiny?</a:t>
            </a:r>
          </a:p>
          <a:p>
            <a:r>
              <a:rPr lang="cs-CZ" altLang="cs-CZ" sz="2400"/>
              <a:t>Vypočítej příklad do notesu i se slovní odpovědí. Proveď kontrolu kliknutím na černý</a:t>
            </a:r>
          </a:p>
          <a:p>
            <a:r>
              <a:rPr lang="cs-CZ" altLang="cs-CZ" sz="2400"/>
              <a:t>obdélník.</a:t>
            </a:r>
          </a:p>
        </p:txBody>
      </p:sp>
      <p:sp>
        <p:nvSpPr>
          <p:cNvPr id="24582" name="TextovéPole 14"/>
          <p:cNvSpPr txBox="1">
            <a:spLocks noChangeArrowheads="1"/>
          </p:cNvSpPr>
          <p:nvPr/>
        </p:nvSpPr>
        <p:spPr bwMode="auto">
          <a:xfrm>
            <a:off x="785813" y="1744663"/>
            <a:ext cx="37703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dělník za 4 hodiny  - 4 jámy</a:t>
            </a:r>
          </a:p>
          <a:p>
            <a:endParaRPr lang="cs-CZ" altLang="cs-CZ" sz="2400"/>
          </a:p>
          <a:p>
            <a:r>
              <a:rPr lang="cs-CZ" altLang="cs-CZ" sz="2400"/>
              <a:t>2 dělníci za 4 hodiny -  8 jam</a:t>
            </a:r>
          </a:p>
        </p:txBody>
      </p:sp>
      <p:sp>
        <p:nvSpPr>
          <p:cNvPr id="24583" name="TextovéPole 16"/>
          <p:cNvSpPr txBox="1">
            <a:spLocks noChangeArrowheads="1"/>
          </p:cNvSpPr>
          <p:nvPr/>
        </p:nvSpPr>
        <p:spPr bwMode="auto">
          <a:xfrm>
            <a:off x="4779963" y="2139950"/>
            <a:ext cx="6332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Odpověď : dva dělníci vykopou za 4 hodiny 8 jam.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95275" y="1550988"/>
            <a:ext cx="11425238" cy="1493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Red Head Chil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192088"/>
            <a:ext cx="1000125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1"/>
          <p:cNvSpPr txBox="1">
            <a:spLocks noChangeArrowheads="1"/>
          </p:cNvSpPr>
          <p:nvPr/>
        </p:nvSpPr>
        <p:spPr bwMode="auto">
          <a:xfrm>
            <a:off x="646113" y="719138"/>
            <a:ext cx="10433050" cy="415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Terezka má 9                    Maruška má o 3 panenky méně</a:t>
            </a:r>
          </a:p>
          <a:p>
            <a:endParaRPr lang="cs-CZ" altLang="cs-CZ" sz="2400" dirty="0"/>
          </a:p>
          <a:p>
            <a:endParaRPr lang="cs-CZ" altLang="cs-CZ" sz="2400" dirty="0"/>
          </a:p>
          <a:p>
            <a:endParaRPr lang="cs-CZ" altLang="cs-CZ" sz="2400" dirty="0"/>
          </a:p>
          <a:p>
            <a:endParaRPr lang="cs-CZ" altLang="cs-CZ" sz="2400" dirty="0"/>
          </a:p>
          <a:p>
            <a:r>
              <a:rPr lang="cs-CZ" altLang="cs-CZ" sz="2400" dirty="0"/>
              <a:t>Lucka má dvakrát více panenek                     než </a:t>
            </a:r>
            <a:r>
              <a:rPr lang="cs-CZ" altLang="cs-CZ" sz="2400" dirty="0" smtClean="0"/>
              <a:t>Maruška. </a:t>
            </a:r>
            <a:r>
              <a:rPr lang="cs-CZ" altLang="cs-CZ" sz="2400" dirty="0"/>
              <a:t>Kolik panenek má Lucka?</a:t>
            </a:r>
          </a:p>
          <a:p>
            <a:endParaRPr lang="cs-CZ" altLang="cs-CZ" sz="2400" dirty="0"/>
          </a:p>
          <a:p>
            <a:endParaRPr lang="cs-CZ" altLang="cs-CZ" sz="2400" dirty="0"/>
          </a:p>
          <a:p>
            <a:endParaRPr lang="cs-CZ" altLang="cs-CZ" sz="2400" dirty="0"/>
          </a:p>
          <a:p>
            <a:endParaRPr lang="cs-CZ" altLang="cs-CZ" sz="2400" dirty="0"/>
          </a:p>
          <a:p>
            <a:r>
              <a:rPr lang="cs-CZ" altLang="cs-CZ" sz="2400" dirty="0"/>
              <a:t>Vypočítej příklad a proveď kontrolu kliknutím na černá obdélník.  </a:t>
            </a:r>
          </a:p>
        </p:txBody>
      </p:sp>
      <p:pic>
        <p:nvPicPr>
          <p:cNvPr id="25604" name="Picture 4" descr="Dol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61313" y="260350"/>
            <a:ext cx="183515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6" descr="Doll 2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41838" y="1611313"/>
            <a:ext cx="1420812" cy="245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6" name="TextovéPole 3"/>
          <p:cNvSpPr txBox="1">
            <a:spLocks noChangeArrowheads="1"/>
          </p:cNvSpPr>
          <p:nvPr/>
        </p:nvSpPr>
        <p:spPr bwMode="auto">
          <a:xfrm>
            <a:off x="925513" y="5059363"/>
            <a:ext cx="62357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Terezka 9 panenek</a:t>
            </a:r>
          </a:p>
          <a:p>
            <a:r>
              <a:rPr lang="cs-CZ" altLang="cs-CZ" sz="2400"/>
              <a:t>Maruška 9 – 3 = 6</a:t>
            </a:r>
          </a:p>
          <a:p>
            <a:r>
              <a:rPr lang="cs-CZ" altLang="cs-CZ" sz="2400"/>
              <a:t>Lucka ( 9 – 3 ) x 2 = 12        Lucka má 12 panenek.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6113" y="4991100"/>
            <a:ext cx="11082337" cy="1606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1757363"/>
            <a:ext cx="6875463" cy="453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506413" y="434975"/>
            <a:ext cx="113490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Rybáři první noc vylovili 900 ryb. Druhou noc jich ale vylovili o 750 méně. Kolik ryb vylovili</a:t>
            </a:r>
          </a:p>
          <a:p>
            <a:r>
              <a:rPr lang="cs-CZ" altLang="cs-CZ" sz="2400"/>
              <a:t>dohromady? Vypočítej příklad a proveď si kontrolu kliknutím na černý obdélník.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15200" y="2397125"/>
            <a:ext cx="4006850" cy="1570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noc        900 ryb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Noc       ( 900 – 750 )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/>
          </a:p>
          <a:p>
            <a:pPr>
              <a:defRPr/>
            </a:pPr>
            <a:r>
              <a:rPr lang="cs-CZ" sz="2400" dirty="0"/>
              <a:t>Celkem : 900 + 150 = 1 050 ryb</a:t>
            </a:r>
          </a:p>
        </p:txBody>
      </p:sp>
      <p:sp>
        <p:nvSpPr>
          <p:cNvPr id="5" name="Obdélník 4"/>
          <p:cNvSpPr/>
          <p:nvPr/>
        </p:nvSpPr>
        <p:spPr>
          <a:xfrm>
            <a:off x="7280275" y="2024063"/>
            <a:ext cx="4713288" cy="25749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249238" y="295275"/>
            <a:ext cx="11936412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 Čtyřčlenná rodina Nováků je na obědě v restauraci. Každý si objednal jídlo, které stálo120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,</a:t>
            </a:r>
          </a:p>
          <a:p>
            <a:r>
              <a:rPr lang="cs-CZ" altLang="cs-CZ" sz="2400" dirty="0"/>
              <a:t> tři limonády, každou za 32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, jednu minerálku za 12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.</a:t>
            </a:r>
          </a:p>
          <a:p>
            <a:r>
              <a:rPr lang="cs-CZ" altLang="cs-CZ" sz="2400" dirty="0"/>
              <a:t> Kolik zaplatí za oběd? </a:t>
            </a:r>
            <a:r>
              <a:rPr lang="cs-CZ" altLang="cs-CZ" sz="2400" dirty="0" smtClean="0"/>
              <a:t>Zbude </a:t>
            </a:r>
            <a:r>
              <a:rPr lang="cs-CZ" altLang="cs-CZ" sz="2400" dirty="0"/>
              <a:t>jim ještě na 4 zmrzliny, když jedna stojí 13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? Vystačí jim 600 </a:t>
            </a:r>
            <a:r>
              <a:rPr lang="cs-CZ" altLang="cs-CZ" sz="2400" dirty="0" err="1" smtClean="0"/>
              <a:t>kč</a:t>
            </a:r>
            <a:r>
              <a:rPr lang="cs-CZ" altLang="cs-CZ" sz="2400" dirty="0" smtClean="0"/>
              <a:t>?</a:t>
            </a:r>
            <a:endParaRPr lang="cs-CZ" altLang="cs-CZ" sz="2400" dirty="0"/>
          </a:p>
          <a:p>
            <a:r>
              <a:rPr lang="cs-CZ" altLang="cs-CZ" sz="2400" dirty="0"/>
              <a:t>Do notesu proveď zápis, odpověz na otázky a proveď kontrolu kliknutím na černý obdélník.</a:t>
            </a:r>
          </a:p>
          <a:p>
            <a:endParaRPr lang="cs-CZ" altLang="cs-CZ" sz="2400" dirty="0"/>
          </a:p>
        </p:txBody>
      </p:sp>
      <p:pic>
        <p:nvPicPr>
          <p:cNvPr id="27651" name="Picture 4" descr="Lemonad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5325" y="3125788"/>
            <a:ext cx="1465263" cy="218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2" descr="Potians Feast 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4613275"/>
            <a:ext cx="28479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6" descr="Colored Ice Cream Con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60813" y="3749675"/>
            <a:ext cx="955675" cy="207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4" name="TextovéPole 2"/>
          <p:cNvSpPr txBox="1">
            <a:spLocks noChangeArrowheads="1"/>
          </p:cNvSpPr>
          <p:nvPr/>
        </p:nvSpPr>
        <p:spPr bwMode="auto">
          <a:xfrm>
            <a:off x="4184650" y="5634038"/>
            <a:ext cx="5397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27655" name="TextovéPole 3"/>
          <p:cNvSpPr txBox="1">
            <a:spLocks noChangeArrowheads="1"/>
          </p:cNvSpPr>
          <p:nvPr/>
        </p:nvSpPr>
        <p:spPr bwMode="auto">
          <a:xfrm>
            <a:off x="5708650" y="2900363"/>
            <a:ext cx="559435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Oběd – 4 x 120 kč =    480 kč</a:t>
            </a:r>
          </a:p>
          <a:p>
            <a:r>
              <a:rPr lang="cs-CZ" altLang="cs-CZ" sz="2400"/>
              <a:t>Limonády – 3 x 32 kč = 96 kč</a:t>
            </a:r>
          </a:p>
          <a:p>
            <a:r>
              <a:rPr lang="cs-CZ" altLang="cs-CZ" sz="2400"/>
              <a:t>Minerálka -                     12 kč</a:t>
            </a:r>
          </a:p>
          <a:p>
            <a:r>
              <a:rPr lang="cs-CZ" altLang="cs-CZ" sz="2400"/>
              <a:t>Celkem zaplatí -           588 kč</a:t>
            </a:r>
          </a:p>
          <a:p>
            <a:endParaRPr lang="cs-CZ" altLang="cs-CZ" sz="2400"/>
          </a:p>
          <a:p>
            <a:r>
              <a:rPr lang="cs-CZ" altLang="cs-CZ" sz="2400"/>
              <a:t>Novákům vystačí 600 kč, ale už jim nezbyde</a:t>
            </a:r>
          </a:p>
          <a:p>
            <a:r>
              <a:rPr lang="cs-CZ" altLang="cs-CZ" sz="2400"/>
              <a:t>na zmrzliny.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88000" y="2373313"/>
            <a:ext cx="6115050" cy="3906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ovéPole 3"/>
          <p:cNvSpPr txBox="1">
            <a:spLocks noChangeArrowheads="1"/>
          </p:cNvSpPr>
          <p:nvPr/>
        </p:nvSpPr>
        <p:spPr bwMode="auto">
          <a:xfrm>
            <a:off x="496888" y="355600"/>
            <a:ext cx="1090930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Když budeš mít 3 koruny, 11 pětikorun, 7 desetikorun, 1 padesátikorunu a 2 stokoruny,</a:t>
            </a:r>
          </a:p>
          <a:p>
            <a:r>
              <a:rPr lang="cs-CZ" altLang="cs-CZ" sz="2400" dirty="0"/>
              <a:t>kolik korun budeš mít dohromady?</a:t>
            </a:r>
          </a:p>
          <a:p>
            <a:r>
              <a:rPr lang="cs-CZ" altLang="cs-CZ" sz="2400" dirty="0"/>
              <a:t>Pavel bude mít 756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, kolikrát méně nebo více budeš mít ty?</a:t>
            </a:r>
          </a:p>
          <a:p>
            <a:r>
              <a:rPr lang="cs-CZ" altLang="cs-CZ" sz="2400" dirty="0"/>
              <a:t>Vypočítej příklad do notesu a proveď kontrolu kliknutím na černý obdélník.</a:t>
            </a:r>
          </a:p>
        </p:txBody>
      </p:sp>
      <p:sp>
        <p:nvSpPr>
          <p:cNvPr id="28675" name="TextovéPole 4"/>
          <p:cNvSpPr txBox="1">
            <a:spLocks noChangeArrowheads="1"/>
          </p:cNvSpPr>
          <p:nvPr/>
        </p:nvSpPr>
        <p:spPr bwMode="auto">
          <a:xfrm>
            <a:off x="1243013" y="2689225"/>
            <a:ext cx="2117725" cy="230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                    3</a:t>
            </a:r>
          </a:p>
          <a:p>
            <a:r>
              <a:rPr lang="cs-CZ" altLang="cs-CZ" sz="2400"/>
              <a:t> 3 x 11 =   55</a:t>
            </a:r>
          </a:p>
          <a:p>
            <a:r>
              <a:rPr lang="cs-CZ" altLang="cs-CZ" sz="2400"/>
              <a:t>  7 x 10 =  70</a:t>
            </a:r>
          </a:p>
          <a:p>
            <a:r>
              <a:rPr lang="cs-CZ" altLang="cs-CZ" sz="2400"/>
              <a:t>  1 x 50 =   50</a:t>
            </a:r>
          </a:p>
          <a:p>
            <a:r>
              <a:rPr lang="cs-CZ" altLang="cs-CZ" sz="2400"/>
              <a:t>2 x 100 = 200</a:t>
            </a:r>
          </a:p>
          <a:p>
            <a:r>
              <a:rPr lang="cs-CZ" altLang="cs-CZ" sz="2400"/>
              <a:t>Celkem:  378 kč</a:t>
            </a:r>
          </a:p>
        </p:txBody>
      </p:sp>
      <p:sp>
        <p:nvSpPr>
          <p:cNvPr id="28676" name="TextovéPole 5"/>
          <p:cNvSpPr txBox="1">
            <a:spLocks noChangeArrowheads="1"/>
          </p:cNvSpPr>
          <p:nvPr/>
        </p:nvSpPr>
        <p:spPr bwMode="auto">
          <a:xfrm>
            <a:off x="4003675" y="3106738"/>
            <a:ext cx="2168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756 – 378 = 378</a:t>
            </a:r>
          </a:p>
        </p:txBody>
      </p:sp>
      <p:sp>
        <p:nvSpPr>
          <p:cNvPr id="28677" name="TextovéPole 6"/>
          <p:cNvSpPr txBox="1">
            <a:spLocks noChangeArrowheads="1"/>
          </p:cNvSpPr>
          <p:nvPr/>
        </p:nvSpPr>
        <p:spPr bwMode="auto">
          <a:xfrm>
            <a:off x="3941763" y="3995738"/>
            <a:ext cx="78152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Dohromady budeš mít 378 kč, budeš mít 2 x méně než Pavel.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00075" y="2362200"/>
            <a:ext cx="11410950" cy="33734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152775" y="5627688"/>
            <a:ext cx="4587875" cy="338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9699" name="Skupina 7"/>
          <p:cNvGrpSpPr>
            <a:grpSpLocks/>
          </p:cNvGrpSpPr>
          <p:nvPr/>
        </p:nvGrpSpPr>
        <p:grpSpPr bwMode="auto">
          <a:xfrm>
            <a:off x="887413" y="2166938"/>
            <a:ext cx="1571625" cy="1463675"/>
            <a:chOff x="3000652" y="1526959"/>
            <a:chExt cx="1571348" cy="1464816"/>
          </a:xfrm>
        </p:grpSpPr>
        <p:grpSp>
          <p:nvGrpSpPr>
            <p:cNvPr id="29709" name="Skupina 4"/>
            <p:cNvGrpSpPr>
              <a:grpSpLocks/>
            </p:cNvGrpSpPr>
            <p:nvPr/>
          </p:nvGrpSpPr>
          <p:grpSpPr bwMode="auto">
            <a:xfrm>
              <a:off x="3000652" y="1526959"/>
              <a:ext cx="1571348" cy="1464816"/>
              <a:chOff x="3000652" y="1526959"/>
              <a:chExt cx="1571348" cy="1464816"/>
            </a:xfrm>
          </p:grpSpPr>
          <p:sp>
            <p:nvSpPr>
              <p:cNvPr id="4" name="Ovál 3"/>
              <p:cNvSpPr/>
              <p:nvPr/>
            </p:nvSpPr>
            <p:spPr>
              <a:xfrm>
                <a:off x="3000652" y="1526959"/>
                <a:ext cx="1571348" cy="14648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" name="Ovál 5"/>
              <p:cNvSpPr/>
              <p:nvPr/>
            </p:nvSpPr>
            <p:spPr>
              <a:xfrm>
                <a:off x="3191118" y="1689010"/>
                <a:ext cx="1190415" cy="114071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9710" name="TextovéPole 6"/>
            <p:cNvSpPr txBox="1">
              <a:spLocks noChangeArrowheads="1"/>
            </p:cNvSpPr>
            <p:nvPr/>
          </p:nvSpPr>
          <p:spPr bwMode="auto">
            <a:xfrm>
              <a:off x="3191522" y="1936200"/>
              <a:ext cx="118494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3600"/>
                <a:t>20 kg</a:t>
              </a:r>
            </a:p>
          </p:txBody>
        </p:sp>
      </p:grpSp>
      <p:sp>
        <p:nvSpPr>
          <p:cNvPr id="9" name="Obdélník 8"/>
          <p:cNvSpPr/>
          <p:nvPr/>
        </p:nvSpPr>
        <p:spPr>
          <a:xfrm>
            <a:off x="1589088" y="3630613"/>
            <a:ext cx="177800" cy="24765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Kosoúhelník 9"/>
          <p:cNvSpPr/>
          <p:nvPr/>
        </p:nvSpPr>
        <p:spPr>
          <a:xfrm>
            <a:off x="473075" y="5522913"/>
            <a:ext cx="2376488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9702" name="Skupina 2"/>
          <p:cNvGrpSpPr>
            <a:grpSpLocks/>
          </p:cNvGrpSpPr>
          <p:nvPr/>
        </p:nvGrpSpPr>
        <p:grpSpPr bwMode="auto">
          <a:xfrm>
            <a:off x="750888" y="3711575"/>
            <a:ext cx="1846262" cy="2476500"/>
            <a:chOff x="5038725" y="2370337"/>
            <a:chExt cx="1845943" cy="2477887"/>
          </a:xfrm>
        </p:grpSpPr>
        <p:pic>
          <p:nvPicPr>
            <p:cNvPr id="29707" name="Picture 2" descr="Sack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38725" y="2370337"/>
              <a:ext cx="1845943" cy="2477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708" name="TextovéPole 1"/>
            <p:cNvSpPr txBox="1">
              <a:spLocks noChangeArrowheads="1"/>
            </p:cNvSpPr>
            <p:nvPr/>
          </p:nvSpPr>
          <p:spPr bwMode="auto">
            <a:xfrm>
              <a:off x="5390065" y="3675355"/>
              <a:ext cx="1143262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r"/>
              <a:r>
                <a:rPr lang="cs-CZ" altLang="cs-CZ" sz="2800"/>
                <a:t>R Ý Ž E</a:t>
              </a:r>
            </a:p>
          </p:txBody>
        </p:sp>
      </p:grpSp>
      <p:pic>
        <p:nvPicPr>
          <p:cNvPr id="29703" name="Picture 4" descr="Boat 8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60713" y="2198688"/>
            <a:ext cx="4572000" cy="378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4" name="TextovéPole 11"/>
          <p:cNvSpPr txBox="1">
            <a:spLocks noChangeArrowheads="1"/>
          </p:cNvSpPr>
          <p:nvPr/>
        </p:nvSpPr>
        <p:spPr bwMode="auto">
          <a:xfrm>
            <a:off x="415925" y="152400"/>
            <a:ext cx="113553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Jeden pytel rýže váží 20 kg. Kolik bude vážit 9 pytlů? Unese loď pytle, když na </a:t>
            </a:r>
            <a:r>
              <a:rPr lang="cs-CZ" altLang="cs-CZ" sz="2400" dirty="0" smtClean="0"/>
              <a:t>ni </a:t>
            </a:r>
            <a:r>
              <a:rPr lang="cs-CZ" altLang="cs-CZ" sz="2400" dirty="0"/>
              <a:t>lze naložit</a:t>
            </a:r>
          </a:p>
          <a:p>
            <a:r>
              <a:rPr lang="cs-CZ" altLang="cs-CZ" sz="2400" dirty="0"/>
              <a:t>190 </a:t>
            </a:r>
            <a:r>
              <a:rPr lang="cs-CZ" altLang="cs-CZ" sz="2400" dirty="0" smtClean="0"/>
              <a:t>kg? </a:t>
            </a:r>
            <a:r>
              <a:rPr lang="cs-CZ" altLang="cs-CZ" sz="2400" dirty="0"/>
              <a:t>Vypočítej příklad do notesu a proveď kontrolu kliknutím na černý obdélník.</a:t>
            </a:r>
          </a:p>
        </p:txBody>
      </p:sp>
      <p:sp>
        <p:nvSpPr>
          <p:cNvPr id="29705" name="TextovéPole 13"/>
          <p:cNvSpPr txBox="1">
            <a:spLocks noChangeArrowheads="1"/>
          </p:cNvSpPr>
          <p:nvPr/>
        </p:nvSpPr>
        <p:spPr bwMode="auto">
          <a:xfrm>
            <a:off x="8113713" y="2006600"/>
            <a:ext cx="35067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pytel rýže váží 20 kg</a:t>
            </a:r>
          </a:p>
          <a:p>
            <a:r>
              <a:rPr lang="cs-CZ" altLang="cs-CZ" sz="2400"/>
              <a:t>9 pytlů váží 9 x 20 = 180 kg</a:t>
            </a:r>
          </a:p>
          <a:p>
            <a:endParaRPr lang="cs-CZ" altLang="cs-CZ" sz="2400"/>
          </a:p>
          <a:p>
            <a:r>
              <a:rPr lang="cs-CZ" altLang="cs-CZ" sz="2400"/>
              <a:t>180 &lt; 190</a:t>
            </a:r>
          </a:p>
          <a:p>
            <a:endParaRPr lang="cs-CZ" altLang="cs-CZ" sz="2400"/>
          </a:p>
          <a:p>
            <a:r>
              <a:rPr lang="cs-CZ" altLang="cs-CZ" sz="2400"/>
              <a:t>Loď pytle unese.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043863" y="1535113"/>
            <a:ext cx="3905250" cy="40925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vězda: pěticípá 1"/>
          <p:cNvSpPr/>
          <p:nvPr/>
        </p:nvSpPr>
        <p:spPr>
          <a:xfrm>
            <a:off x="582613" y="3205163"/>
            <a:ext cx="1754187" cy="1635125"/>
          </a:xfrm>
          <a:prstGeom prst="star5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Vývojový diagram: paměť se sekvenčním přístupem 2"/>
          <p:cNvSpPr/>
          <p:nvPr/>
        </p:nvSpPr>
        <p:spPr>
          <a:xfrm>
            <a:off x="3486150" y="1895475"/>
            <a:ext cx="1755775" cy="1106488"/>
          </a:xfrm>
          <a:prstGeom prst="flowChartMagneticTap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6289675" y="1514475"/>
            <a:ext cx="2909888" cy="2438400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9366250" y="4633913"/>
            <a:ext cx="1947863" cy="1049337"/>
          </a:xfrm>
          <a:custGeom>
            <a:avLst/>
            <a:gdLst>
              <a:gd name="connsiteX0" fmla="*/ 0 w 2115127"/>
              <a:gd name="connsiteY0" fmla="*/ 1505527 h 1505527"/>
              <a:gd name="connsiteX1" fmla="*/ 376382 w 2115127"/>
              <a:gd name="connsiteY1" fmla="*/ 0 h 1505527"/>
              <a:gd name="connsiteX2" fmla="*/ 2115127 w 2115127"/>
              <a:gd name="connsiteY2" fmla="*/ 0 h 1505527"/>
              <a:gd name="connsiteX3" fmla="*/ 1738745 w 2115127"/>
              <a:gd name="connsiteY3" fmla="*/ 1505527 h 1505527"/>
              <a:gd name="connsiteX4" fmla="*/ 0 w 2115127"/>
              <a:gd name="connsiteY4" fmla="*/ 1505527 h 1505527"/>
              <a:gd name="connsiteX0" fmla="*/ 0 w 2115127"/>
              <a:gd name="connsiteY0" fmla="*/ 1505527 h 1505527"/>
              <a:gd name="connsiteX1" fmla="*/ 533400 w 2115127"/>
              <a:gd name="connsiteY1" fmla="*/ 461818 h 1505527"/>
              <a:gd name="connsiteX2" fmla="*/ 2115127 w 2115127"/>
              <a:gd name="connsiteY2" fmla="*/ 0 h 1505527"/>
              <a:gd name="connsiteX3" fmla="*/ 1738745 w 2115127"/>
              <a:gd name="connsiteY3" fmla="*/ 1505527 h 1505527"/>
              <a:gd name="connsiteX4" fmla="*/ 0 w 2115127"/>
              <a:gd name="connsiteY4" fmla="*/ 1505527 h 1505527"/>
              <a:gd name="connsiteX0" fmla="*/ 0 w 2115127"/>
              <a:gd name="connsiteY0" fmla="*/ 1505527 h 1505527"/>
              <a:gd name="connsiteX1" fmla="*/ 533400 w 2115127"/>
              <a:gd name="connsiteY1" fmla="*/ 461818 h 1505527"/>
              <a:gd name="connsiteX2" fmla="*/ 1062182 w 2115127"/>
              <a:gd name="connsiteY2" fmla="*/ 942110 h 1505527"/>
              <a:gd name="connsiteX3" fmla="*/ 2115127 w 2115127"/>
              <a:gd name="connsiteY3" fmla="*/ 0 h 1505527"/>
              <a:gd name="connsiteX4" fmla="*/ 1738745 w 2115127"/>
              <a:gd name="connsiteY4" fmla="*/ 1505527 h 1505527"/>
              <a:gd name="connsiteX5" fmla="*/ 0 w 2115127"/>
              <a:gd name="connsiteY5" fmla="*/ 1505527 h 1505527"/>
              <a:gd name="connsiteX0" fmla="*/ 0 w 1948873"/>
              <a:gd name="connsiteY0" fmla="*/ 1048924 h 1048924"/>
              <a:gd name="connsiteX1" fmla="*/ 533400 w 1948873"/>
              <a:gd name="connsiteY1" fmla="*/ 5215 h 1048924"/>
              <a:gd name="connsiteX2" fmla="*/ 1062182 w 1948873"/>
              <a:gd name="connsiteY2" fmla="*/ 485507 h 1048924"/>
              <a:gd name="connsiteX3" fmla="*/ 1948873 w 1948873"/>
              <a:gd name="connsiteY3" fmla="*/ 69870 h 1048924"/>
              <a:gd name="connsiteX4" fmla="*/ 1738745 w 1948873"/>
              <a:gd name="connsiteY4" fmla="*/ 1048924 h 1048924"/>
              <a:gd name="connsiteX5" fmla="*/ 0 w 1948873"/>
              <a:gd name="connsiteY5" fmla="*/ 1048924 h 1048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48873" h="1048924">
                <a:moveTo>
                  <a:pt x="0" y="1048924"/>
                </a:moveTo>
                <a:lnTo>
                  <a:pt x="533400" y="5215"/>
                </a:lnTo>
                <a:cubicBezTo>
                  <a:pt x="783552" y="-62518"/>
                  <a:pt x="812030" y="553240"/>
                  <a:pt x="1062182" y="485507"/>
                </a:cubicBezTo>
                <a:lnTo>
                  <a:pt x="1948873" y="69870"/>
                </a:lnTo>
                <a:lnTo>
                  <a:pt x="1738745" y="1048924"/>
                </a:lnTo>
                <a:lnTo>
                  <a:pt x="0" y="1048924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Vývojový diagram: ukončení 5"/>
          <p:cNvSpPr/>
          <p:nvPr/>
        </p:nvSpPr>
        <p:spPr>
          <a:xfrm>
            <a:off x="4017963" y="5440363"/>
            <a:ext cx="1995487" cy="655637"/>
          </a:xfrm>
          <a:prstGeom prst="flowChartTerminator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27" name="TextovéPole 7"/>
          <p:cNvSpPr txBox="1">
            <a:spLocks noChangeArrowheads="1"/>
          </p:cNvSpPr>
          <p:nvPr/>
        </p:nvSpPr>
        <p:spPr bwMode="auto">
          <a:xfrm>
            <a:off x="331788" y="498475"/>
            <a:ext cx="7042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souměrné útvary. Ty se zabarví zeleně.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3509963" y="163353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http://www.clker.com/clipart-14876.html</a:t>
            </a:r>
          </a:p>
        </p:txBody>
      </p:sp>
      <p:sp>
        <p:nvSpPr>
          <p:cNvPr id="31747" name="TextovéPole 9"/>
          <p:cNvSpPr txBox="1">
            <a:spLocks noChangeArrowheads="1"/>
          </p:cNvSpPr>
          <p:nvPr/>
        </p:nvSpPr>
        <p:spPr bwMode="auto">
          <a:xfrm>
            <a:off x="3508375" y="873125"/>
            <a:ext cx="66389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Zdroje obrázků:</a:t>
            </a:r>
          </a:p>
          <a:p>
            <a:pPr eaLnBrk="1" hangingPunct="1"/>
            <a:r>
              <a:rPr lang="cs-CZ" altLang="cs-CZ"/>
              <a:t>[ cit. 2021 – 09 – 25 ]. Dostupné pod licencí Public domain na WWW:</a:t>
            </a:r>
          </a:p>
        </p:txBody>
      </p:sp>
      <p:sp>
        <p:nvSpPr>
          <p:cNvPr id="31748" name="TextovéPole 11"/>
          <p:cNvSpPr txBox="1">
            <a:spLocks noChangeArrowheads="1"/>
          </p:cNvSpPr>
          <p:nvPr/>
        </p:nvSpPr>
        <p:spPr bwMode="auto">
          <a:xfrm>
            <a:off x="3292475" y="16525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31749" name="TextovéPole 37"/>
          <p:cNvSpPr txBox="1">
            <a:spLocks noChangeArrowheads="1"/>
          </p:cNvSpPr>
          <p:nvPr/>
        </p:nvSpPr>
        <p:spPr bwMode="auto">
          <a:xfrm>
            <a:off x="7418388" y="16430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31750" name="TextovéPole 6"/>
          <p:cNvSpPr txBox="1">
            <a:spLocks noChangeArrowheads="1"/>
          </p:cNvSpPr>
          <p:nvPr/>
        </p:nvSpPr>
        <p:spPr bwMode="auto">
          <a:xfrm>
            <a:off x="3511550" y="1970088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http://www.clker.com/clipart-3065.html</a:t>
            </a:r>
          </a:p>
        </p:txBody>
      </p:sp>
      <p:sp>
        <p:nvSpPr>
          <p:cNvPr id="31751" name="TextovéPole 7"/>
          <p:cNvSpPr txBox="1">
            <a:spLocks noChangeArrowheads="1"/>
          </p:cNvSpPr>
          <p:nvPr/>
        </p:nvSpPr>
        <p:spPr bwMode="auto">
          <a:xfrm>
            <a:off x="3498850" y="235902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http://www.clker.com/clipart-11806.html</a:t>
            </a:r>
          </a:p>
        </p:txBody>
      </p:sp>
      <p:sp>
        <p:nvSpPr>
          <p:cNvPr id="31752" name="TextovéPole 9"/>
          <p:cNvSpPr txBox="1">
            <a:spLocks noChangeArrowheads="1"/>
          </p:cNvSpPr>
          <p:nvPr/>
        </p:nvSpPr>
        <p:spPr bwMode="auto">
          <a:xfrm>
            <a:off x="3511550" y="269557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http://www.clker.com/clipart-cat--2.html</a:t>
            </a:r>
          </a:p>
        </p:txBody>
      </p:sp>
      <p:sp>
        <p:nvSpPr>
          <p:cNvPr id="31753" name="TextovéPole 11"/>
          <p:cNvSpPr txBox="1">
            <a:spLocks noChangeArrowheads="1"/>
          </p:cNvSpPr>
          <p:nvPr/>
        </p:nvSpPr>
        <p:spPr bwMode="auto">
          <a:xfrm>
            <a:off x="3498850" y="308610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http://www.clker.com/clipart-bowl-in-black-and-white-1.html</a:t>
            </a:r>
          </a:p>
        </p:txBody>
      </p:sp>
      <p:sp>
        <p:nvSpPr>
          <p:cNvPr id="31754" name="TextovéPole 13"/>
          <p:cNvSpPr txBox="1">
            <a:spLocks noChangeArrowheads="1"/>
          </p:cNvSpPr>
          <p:nvPr/>
        </p:nvSpPr>
        <p:spPr bwMode="auto">
          <a:xfrm>
            <a:off x="3511550" y="34750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http://www.clker.com/clipart-milk-carton-3.html</a:t>
            </a:r>
          </a:p>
        </p:txBody>
      </p:sp>
      <p:sp>
        <p:nvSpPr>
          <p:cNvPr id="31755" name="TextovéPole 21"/>
          <p:cNvSpPr txBox="1">
            <a:spLocks noChangeArrowheads="1"/>
          </p:cNvSpPr>
          <p:nvPr/>
        </p:nvSpPr>
        <p:spPr bwMode="auto">
          <a:xfrm>
            <a:off x="3498850" y="3865563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http://www.clker.com/clipart-pink-swimmer-1.html</a:t>
            </a:r>
          </a:p>
        </p:txBody>
      </p:sp>
      <p:sp>
        <p:nvSpPr>
          <p:cNvPr id="31756" name="TextovéPole 23"/>
          <p:cNvSpPr txBox="1">
            <a:spLocks noChangeArrowheads="1"/>
          </p:cNvSpPr>
          <p:nvPr/>
        </p:nvSpPr>
        <p:spPr bwMode="auto">
          <a:xfrm>
            <a:off x="3509963" y="4256088"/>
            <a:ext cx="8099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http://www.clker.com/clipart-blue-swimmer-icon-no-background.html</a:t>
            </a:r>
          </a:p>
        </p:txBody>
      </p:sp>
      <p:sp>
        <p:nvSpPr>
          <p:cNvPr id="31757" name="TextovéPole 25"/>
          <p:cNvSpPr txBox="1">
            <a:spLocks noChangeArrowheads="1"/>
          </p:cNvSpPr>
          <p:nvPr/>
        </p:nvSpPr>
        <p:spPr bwMode="auto">
          <a:xfrm>
            <a:off x="3509963" y="4665663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http://www.clker.com/clipart-swimmer-16.html</a:t>
            </a:r>
          </a:p>
        </p:txBody>
      </p:sp>
      <p:sp>
        <p:nvSpPr>
          <p:cNvPr id="31758" name="TextovéPole 14"/>
          <p:cNvSpPr txBox="1">
            <a:spLocks noChangeArrowheads="1"/>
          </p:cNvSpPr>
          <p:nvPr/>
        </p:nvSpPr>
        <p:spPr bwMode="auto">
          <a:xfrm>
            <a:off x="3508375" y="507365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http://www.clker.com/clipart-totetude-digital-alarm-clock.html</a:t>
            </a:r>
          </a:p>
        </p:txBody>
      </p:sp>
      <p:sp>
        <p:nvSpPr>
          <p:cNvPr id="31759" name="TextovéPole 15"/>
          <p:cNvSpPr txBox="1">
            <a:spLocks noChangeArrowheads="1"/>
          </p:cNvSpPr>
          <p:nvPr/>
        </p:nvSpPr>
        <p:spPr bwMode="auto">
          <a:xfrm>
            <a:off x="3498850" y="5522913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http://www.clker.com/clipart-fwouyegfouewy.html</a:t>
            </a:r>
          </a:p>
        </p:txBody>
      </p:sp>
      <p:sp>
        <p:nvSpPr>
          <p:cNvPr id="31760" name="TextovéPole 17"/>
          <p:cNvSpPr txBox="1">
            <a:spLocks noChangeArrowheads="1"/>
          </p:cNvSpPr>
          <p:nvPr/>
        </p:nvSpPr>
        <p:spPr bwMode="auto">
          <a:xfrm>
            <a:off x="3508375" y="593090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http://www.clker.com/clipart-29021.html</a:t>
            </a:r>
          </a:p>
        </p:txBody>
      </p:sp>
      <p:sp>
        <p:nvSpPr>
          <p:cNvPr id="31761" name="TextovéPole 1"/>
          <p:cNvSpPr txBox="1">
            <a:spLocks noChangeArrowheads="1"/>
          </p:cNvSpPr>
          <p:nvPr/>
        </p:nvSpPr>
        <p:spPr bwMode="auto">
          <a:xfrm>
            <a:off x="3240088" y="59023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62" name="TextovéPole 17"/>
          <p:cNvSpPr txBox="1">
            <a:spLocks noChangeArrowheads="1"/>
          </p:cNvSpPr>
          <p:nvPr/>
        </p:nvSpPr>
        <p:spPr bwMode="auto">
          <a:xfrm>
            <a:off x="3263900" y="55213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63" name="TextovéPole 18"/>
          <p:cNvSpPr txBox="1">
            <a:spLocks noChangeArrowheads="1"/>
          </p:cNvSpPr>
          <p:nvPr/>
        </p:nvSpPr>
        <p:spPr bwMode="auto">
          <a:xfrm>
            <a:off x="3230563" y="50514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64" name="TextovéPole 19"/>
          <p:cNvSpPr txBox="1">
            <a:spLocks noChangeArrowheads="1"/>
          </p:cNvSpPr>
          <p:nvPr/>
        </p:nvSpPr>
        <p:spPr bwMode="auto">
          <a:xfrm>
            <a:off x="3240088" y="46783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65" name="TextovéPole 20"/>
          <p:cNvSpPr txBox="1">
            <a:spLocks noChangeArrowheads="1"/>
          </p:cNvSpPr>
          <p:nvPr/>
        </p:nvSpPr>
        <p:spPr bwMode="auto">
          <a:xfrm>
            <a:off x="3263900" y="42576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66" name="TextovéPole 21"/>
          <p:cNvSpPr txBox="1">
            <a:spLocks noChangeArrowheads="1"/>
          </p:cNvSpPr>
          <p:nvPr/>
        </p:nvSpPr>
        <p:spPr bwMode="auto">
          <a:xfrm>
            <a:off x="3276600" y="38369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67" name="TextovéPole 22"/>
          <p:cNvSpPr txBox="1">
            <a:spLocks noChangeArrowheads="1"/>
          </p:cNvSpPr>
          <p:nvPr/>
        </p:nvSpPr>
        <p:spPr bwMode="auto">
          <a:xfrm>
            <a:off x="3276600" y="34655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68" name="TextovéPole 23"/>
          <p:cNvSpPr txBox="1">
            <a:spLocks noChangeArrowheads="1"/>
          </p:cNvSpPr>
          <p:nvPr/>
        </p:nvSpPr>
        <p:spPr bwMode="auto">
          <a:xfrm>
            <a:off x="3276600" y="31162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69" name="TextovéPole 24"/>
          <p:cNvSpPr txBox="1">
            <a:spLocks noChangeArrowheads="1"/>
          </p:cNvSpPr>
          <p:nvPr/>
        </p:nvSpPr>
        <p:spPr bwMode="auto">
          <a:xfrm>
            <a:off x="3263900" y="27162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70" name="TextovéPole 25"/>
          <p:cNvSpPr txBox="1">
            <a:spLocks noChangeArrowheads="1"/>
          </p:cNvSpPr>
          <p:nvPr/>
        </p:nvSpPr>
        <p:spPr bwMode="auto">
          <a:xfrm>
            <a:off x="3276600" y="23415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71" name="TextovéPole 26"/>
          <p:cNvSpPr txBox="1">
            <a:spLocks noChangeArrowheads="1"/>
          </p:cNvSpPr>
          <p:nvPr/>
        </p:nvSpPr>
        <p:spPr bwMode="auto">
          <a:xfrm>
            <a:off x="3290888" y="19859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1772" name="TextovéPole 2"/>
          <p:cNvSpPr txBox="1">
            <a:spLocks noChangeArrowheads="1"/>
          </p:cNvSpPr>
          <p:nvPr/>
        </p:nvSpPr>
        <p:spPr bwMode="auto">
          <a:xfrm>
            <a:off x="7408863" y="593090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73" name="TextovéPole 28"/>
          <p:cNvSpPr txBox="1">
            <a:spLocks noChangeArrowheads="1"/>
          </p:cNvSpPr>
          <p:nvPr/>
        </p:nvSpPr>
        <p:spPr bwMode="auto">
          <a:xfrm>
            <a:off x="8281988" y="55038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74" name="TextovéPole 29"/>
          <p:cNvSpPr txBox="1">
            <a:spLocks noChangeArrowheads="1"/>
          </p:cNvSpPr>
          <p:nvPr/>
        </p:nvSpPr>
        <p:spPr bwMode="auto">
          <a:xfrm>
            <a:off x="9442450" y="50736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75" name="TextovéPole 30"/>
          <p:cNvSpPr txBox="1">
            <a:spLocks noChangeArrowheads="1"/>
          </p:cNvSpPr>
          <p:nvPr/>
        </p:nvSpPr>
        <p:spPr bwMode="auto">
          <a:xfrm>
            <a:off x="8015288" y="46450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76" name="TextovéPole 31"/>
          <p:cNvSpPr txBox="1">
            <a:spLocks noChangeArrowheads="1"/>
          </p:cNvSpPr>
          <p:nvPr/>
        </p:nvSpPr>
        <p:spPr bwMode="auto">
          <a:xfrm>
            <a:off x="10147300" y="42354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77" name="TextovéPole 32"/>
          <p:cNvSpPr txBox="1">
            <a:spLocks noChangeArrowheads="1"/>
          </p:cNvSpPr>
          <p:nvPr/>
        </p:nvSpPr>
        <p:spPr bwMode="auto">
          <a:xfrm>
            <a:off x="8315325" y="38512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78" name="TextovéPole 33"/>
          <p:cNvSpPr txBox="1">
            <a:spLocks noChangeArrowheads="1"/>
          </p:cNvSpPr>
          <p:nvPr/>
        </p:nvSpPr>
        <p:spPr bwMode="auto">
          <a:xfrm>
            <a:off x="8105775" y="34702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79" name="TextovéPole 34"/>
          <p:cNvSpPr txBox="1">
            <a:spLocks noChangeArrowheads="1"/>
          </p:cNvSpPr>
          <p:nvPr/>
        </p:nvSpPr>
        <p:spPr bwMode="auto">
          <a:xfrm>
            <a:off x="9293225" y="31242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80" name="TextovéPole 35"/>
          <p:cNvSpPr txBox="1">
            <a:spLocks noChangeArrowheads="1"/>
          </p:cNvSpPr>
          <p:nvPr/>
        </p:nvSpPr>
        <p:spPr bwMode="auto">
          <a:xfrm>
            <a:off x="7431088" y="26654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81" name="TextovéPole 36"/>
          <p:cNvSpPr txBox="1">
            <a:spLocks noChangeArrowheads="1"/>
          </p:cNvSpPr>
          <p:nvPr/>
        </p:nvSpPr>
        <p:spPr bwMode="auto">
          <a:xfrm>
            <a:off x="7431088" y="23669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1782" name="TextovéPole 37"/>
          <p:cNvSpPr txBox="1">
            <a:spLocks noChangeArrowheads="1"/>
          </p:cNvSpPr>
          <p:nvPr/>
        </p:nvSpPr>
        <p:spPr bwMode="auto">
          <a:xfrm>
            <a:off x="7350125" y="19954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2"/>
          <p:cNvSpPr txBox="1">
            <a:spLocks noChangeArrowheads="1"/>
          </p:cNvSpPr>
          <p:nvPr/>
        </p:nvSpPr>
        <p:spPr bwMode="auto">
          <a:xfrm>
            <a:off x="3233738" y="2984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http://www.clker.com/clipart-apple-70.html</a:t>
            </a:r>
          </a:p>
        </p:txBody>
      </p:sp>
      <p:sp>
        <p:nvSpPr>
          <p:cNvPr id="32771" name="TextovéPole 4"/>
          <p:cNvSpPr txBox="1">
            <a:spLocks noChangeArrowheads="1"/>
          </p:cNvSpPr>
          <p:nvPr/>
        </p:nvSpPr>
        <p:spPr bwMode="auto">
          <a:xfrm>
            <a:off x="3233738" y="6683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http://www.clker.com/clipart-milk-carton-3.html</a:t>
            </a:r>
          </a:p>
        </p:txBody>
      </p:sp>
      <p:sp>
        <p:nvSpPr>
          <p:cNvPr id="32772" name="TextovéPole 6"/>
          <p:cNvSpPr txBox="1">
            <a:spLocks noChangeArrowheads="1"/>
          </p:cNvSpPr>
          <p:nvPr/>
        </p:nvSpPr>
        <p:spPr bwMode="auto">
          <a:xfrm>
            <a:off x="3233738" y="10382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http://www.clker.com/clipart-yogurt-.html</a:t>
            </a:r>
          </a:p>
        </p:txBody>
      </p:sp>
      <p:sp>
        <p:nvSpPr>
          <p:cNvPr id="32773" name="TextovéPole 8"/>
          <p:cNvSpPr txBox="1">
            <a:spLocks noChangeArrowheads="1"/>
          </p:cNvSpPr>
          <p:nvPr/>
        </p:nvSpPr>
        <p:spPr bwMode="auto">
          <a:xfrm>
            <a:off x="3233738" y="14065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http://www.clker.com/clipart-purple-candy.html</a:t>
            </a:r>
          </a:p>
        </p:txBody>
      </p:sp>
      <p:sp>
        <p:nvSpPr>
          <p:cNvPr id="32774" name="TextovéPole 10"/>
          <p:cNvSpPr txBox="1">
            <a:spLocks noChangeArrowheads="1"/>
          </p:cNvSpPr>
          <p:nvPr/>
        </p:nvSpPr>
        <p:spPr bwMode="auto">
          <a:xfrm>
            <a:off x="3233738" y="17764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http://www.clker.com/clipart-pink-candy-2.html</a:t>
            </a:r>
          </a:p>
        </p:txBody>
      </p:sp>
      <p:sp>
        <p:nvSpPr>
          <p:cNvPr id="32775" name="TextovéPole 12"/>
          <p:cNvSpPr txBox="1">
            <a:spLocks noChangeArrowheads="1"/>
          </p:cNvSpPr>
          <p:nvPr/>
        </p:nvSpPr>
        <p:spPr bwMode="auto">
          <a:xfrm>
            <a:off x="3233738" y="214630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http://www.clker.com/clipart-blue-candy.html</a:t>
            </a:r>
          </a:p>
        </p:txBody>
      </p:sp>
      <p:sp>
        <p:nvSpPr>
          <p:cNvPr id="32776" name="TextovéPole 14"/>
          <p:cNvSpPr txBox="1">
            <a:spLocks noChangeArrowheads="1"/>
          </p:cNvSpPr>
          <p:nvPr/>
        </p:nvSpPr>
        <p:spPr bwMode="auto">
          <a:xfrm>
            <a:off x="3233738" y="25146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http://www.clker.com/clipart-bright-blue-candy.html</a:t>
            </a:r>
          </a:p>
        </p:txBody>
      </p:sp>
      <p:sp>
        <p:nvSpPr>
          <p:cNvPr id="32777" name="TextovéPole 16"/>
          <p:cNvSpPr txBox="1">
            <a:spLocks noChangeArrowheads="1"/>
          </p:cNvSpPr>
          <p:nvPr/>
        </p:nvSpPr>
        <p:spPr bwMode="auto">
          <a:xfrm>
            <a:off x="3233738" y="28844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http://www.clker.com/clipart-yellow-candy.html</a:t>
            </a:r>
          </a:p>
        </p:txBody>
      </p:sp>
      <p:sp>
        <p:nvSpPr>
          <p:cNvPr id="32778" name="TextovéPole 18"/>
          <p:cNvSpPr txBox="1">
            <a:spLocks noChangeArrowheads="1"/>
          </p:cNvSpPr>
          <p:nvPr/>
        </p:nvSpPr>
        <p:spPr bwMode="auto">
          <a:xfrm>
            <a:off x="3233738" y="32353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http://www.clker.com/clipart-bright-green-candy.html</a:t>
            </a:r>
          </a:p>
        </p:txBody>
      </p:sp>
      <p:sp>
        <p:nvSpPr>
          <p:cNvPr id="32779" name="TextovéPole 20"/>
          <p:cNvSpPr txBox="1">
            <a:spLocks noChangeArrowheads="1"/>
          </p:cNvSpPr>
          <p:nvPr/>
        </p:nvSpPr>
        <p:spPr bwMode="auto">
          <a:xfrm>
            <a:off x="3233738" y="355917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http://www.clker.com/clipart-white-candy.html</a:t>
            </a:r>
          </a:p>
        </p:txBody>
      </p:sp>
      <p:sp>
        <p:nvSpPr>
          <p:cNvPr id="32780" name="TextovéPole 22"/>
          <p:cNvSpPr txBox="1">
            <a:spLocks noChangeArrowheads="1"/>
          </p:cNvSpPr>
          <p:nvPr/>
        </p:nvSpPr>
        <p:spPr bwMode="auto">
          <a:xfrm>
            <a:off x="3233738" y="38623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http://www.clker.com/clipart-63438.html</a:t>
            </a:r>
          </a:p>
        </p:txBody>
      </p:sp>
      <p:sp>
        <p:nvSpPr>
          <p:cNvPr id="32781" name="TextovéPole 13"/>
          <p:cNvSpPr txBox="1">
            <a:spLocks noChangeArrowheads="1"/>
          </p:cNvSpPr>
          <p:nvPr/>
        </p:nvSpPr>
        <p:spPr bwMode="auto">
          <a:xfrm>
            <a:off x="3233738" y="4230688"/>
            <a:ext cx="60975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http://www.clker.com/clipart-red-head-child.html</a:t>
            </a:r>
          </a:p>
        </p:txBody>
      </p:sp>
      <p:sp>
        <p:nvSpPr>
          <p:cNvPr id="32782" name="TextovéPole 15"/>
          <p:cNvSpPr txBox="1">
            <a:spLocks noChangeArrowheads="1"/>
          </p:cNvSpPr>
          <p:nvPr/>
        </p:nvSpPr>
        <p:spPr bwMode="auto">
          <a:xfrm>
            <a:off x="3233738" y="4606925"/>
            <a:ext cx="60975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http://www.clker.com/clipart-doll-1.html</a:t>
            </a:r>
          </a:p>
        </p:txBody>
      </p:sp>
      <p:sp>
        <p:nvSpPr>
          <p:cNvPr id="32783" name="TextovéPole 15"/>
          <p:cNvSpPr txBox="1">
            <a:spLocks noChangeArrowheads="1"/>
          </p:cNvSpPr>
          <p:nvPr/>
        </p:nvSpPr>
        <p:spPr bwMode="auto">
          <a:xfrm>
            <a:off x="3233738" y="49863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http://www.clker.com/clipart-64078.html</a:t>
            </a:r>
          </a:p>
        </p:txBody>
      </p:sp>
      <p:sp>
        <p:nvSpPr>
          <p:cNvPr id="32784" name="TextovéPole 16"/>
          <p:cNvSpPr txBox="1">
            <a:spLocks noChangeArrowheads="1"/>
          </p:cNvSpPr>
          <p:nvPr/>
        </p:nvSpPr>
        <p:spPr bwMode="auto">
          <a:xfrm>
            <a:off x="3233738" y="5338763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Quangpraha. Pixabay.com: [online]. [cit. 2021-09-29]. Dostupný pod licencí Public Domain na WWW: &lt;https://pixabay.com/photos/fishermen-vietnam-go-fishing-beach-3039591/&gt;.</a:t>
            </a:r>
            <a:endParaRPr lang="cs-CZ" altLang="cs-CZ"/>
          </a:p>
        </p:txBody>
      </p:sp>
      <p:sp>
        <p:nvSpPr>
          <p:cNvPr id="32785" name="TextovéPole 17"/>
          <p:cNvSpPr txBox="1">
            <a:spLocks noChangeArrowheads="1"/>
          </p:cNvSpPr>
          <p:nvPr/>
        </p:nvSpPr>
        <p:spPr bwMode="auto">
          <a:xfrm>
            <a:off x="3028950" y="49736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86" name="TextovéPole 18"/>
          <p:cNvSpPr txBox="1">
            <a:spLocks noChangeArrowheads="1"/>
          </p:cNvSpPr>
          <p:nvPr/>
        </p:nvSpPr>
        <p:spPr bwMode="auto">
          <a:xfrm>
            <a:off x="3019425" y="46196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87" name="TextovéPole 19"/>
          <p:cNvSpPr txBox="1">
            <a:spLocks noChangeArrowheads="1"/>
          </p:cNvSpPr>
          <p:nvPr/>
        </p:nvSpPr>
        <p:spPr bwMode="auto">
          <a:xfrm>
            <a:off x="3019425" y="42306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88" name="TextovéPole 20"/>
          <p:cNvSpPr txBox="1">
            <a:spLocks noChangeArrowheads="1"/>
          </p:cNvSpPr>
          <p:nvPr/>
        </p:nvSpPr>
        <p:spPr bwMode="auto">
          <a:xfrm>
            <a:off x="3033713" y="38592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89" name="TextovéPole 21"/>
          <p:cNvSpPr txBox="1">
            <a:spLocks noChangeArrowheads="1"/>
          </p:cNvSpPr>
          <p:nvPr/>
        </p:nvSpPr>
        <p:spPr bwMode="auto">
          <a:xfrm>
            <a:off x="3019425" y="35575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0" name="TextovéPole 22"/>
          <p:cNvSpPr txBox="1">
            <a:spLocks noChangeArrowheads="1"/>
          </p:cNvSpPr>
          <p:nvPr/>
        </p:nvSpPr>
        <p:spPr bwMode="auto">
          <a:xfrm>
            <a:off x="3028950" y="32035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1" name="TextovéPole 23"/>
          <p:cNvSpPr txBox="1">
            <a:spLocks noChangeArrowheads="1"/>
          </p:cNvSpPr>
          <p:nvPr/>
        </p:nvSpPr>
        <p:spPr bwMode="auto">
          <a:xfrm>
            <a:off x="3028950" y="29114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2" name="TextovéPole 24"/>
          <p:cNvSpPr txBox="1">
            <a:spLocks noChangeArrowheads="1"/>
          </p:cNvSpPr>
          <p:nvPr/>
        </p:nvSpPr>
        <p:spPr bwMode="auto">
          <a:xfrm>
            <a:off x="3033713" y="21097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3" name="TextovéPole 25"/>
          <p:cNvSpPr txBox="1">
            <a:spLocks noChangeArrowheads="1"/>
          </p:cNvSpPr>
          <p:nvPr/>
        </p:nvSpPr>
        <p:spPr bwMode="auto">
          <a:xfrm>
            <a:off x="3025775" y="17859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4" name="TextovéPole 26"/>
          <p:cNvSpPr txBox="1">
            <a:spLocks noChangeArrowheads="1"/>
          </p:cNvSpPr>
          <p:nvPr/>
        </p:nvSpPr>
        <p:spPr bwMode="auto">
          <a:xfrm>
            <a:off x="3019425" y="14001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5" name="TextovéPole 27"/>
          <p:cNvSpPr txBox="1">
            <a:spLocks noChangeArrowheads="1"/>
          </p:cNvSpPr>
          <p:nvPr/>
        </p:nvSpPr>
        <p:spPr bwMode="auto">
          <a:xfrm>
            <a:off x="3033713" y="10096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6" name="TextovéPole 28"/>
          <p:cNvSpPr txBox="1">
            <a:spLocks noChangeArrowheads="1"/>
          </p:cNvSpPr>
          <p:nvPr/>
        </p:nvSpPr>
        <p:spPr bwMode="auto">
          <a:xfrm>
            <a:off x="3019425" y="6746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7" name="TextovéPole 29"/>
          <p:cNvSpPr txBox="1">
            <a:spLocks noChangeArrowheads="1"/>
          </p:cNvSpPr>
          <p:nvPr/>
        </p:nvSpPr>
        <p:spPr bwMode="auto">
          <a:xfrm>
            <a:off x="3019425" y="2794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8" name="TextovéPole 30"/>
          <p:cNvSpPr txBox="1">
            <a:spLocks noChangeArrowheads="1"/>
          </p:cNvSpPr>
          <p:nvPr/>
        </p:nvSpPr>
        <p:spPr bwMode="auto">
          <a:xfrm>
            <a:off x="3028950" y="25146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2799" name="TextovéPole 2"/>
          <p:cNvSpPr txBox="1">
            <a:spLocks noChangeArrowheads="1"/>
          </p:cNvSpPr>
          <p:nvPr/>
        </p:nvSpPr>
        <p:spPr bwMode="auto">
          <a:xfrm>
            <a:off x="7096125" y="49799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0" name="TextovéPole 32"/>
          <p:cNvSpPr txBox="1">
            <a:spLocks noChangeArrowheads="1"/>
          </p:cNvSpPr>
          <p:nvPr/>
        </p:nvSpPr>
        <p:spPr bwMode="auto">
          <a:xfrm>
            <a:off x="7096125" y="45545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1" name="TextovéPole 33"/>
          <p:cNvSpPr txBox="1">
            <a:spLocks noChangeArrowheads="1"/>
          </p:cNvSpPr>
          <p:nvPr/>
        </p:nvSpPr>
        <p:spPr bwMode="auto">
          <a:xfrm>
            <a:off x="7900988" y="42195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2" name="TextovéPole 34"/>
          <p:cNvSpPr txBox="1">
            <a:spLocks noChangeArrowheads="1"/>
          </p:cNvSpPr>
          <p:nvPr/>
        </p:nvSpPr>
        <p:spPr bwMode="auto">
          <a:xfrm>
            <a:off x="7119938" y="38576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3" name="TextovéPole 35"/>
          <p:cNvSpPr txBox="1">
            <a:spLocks noChangeArrowheads="1"/>
          </p:cNvSpPr>
          <p:nvPr/>
        </p:nvSpPr>
        <p:spPr bwMode="auto">
          <a:xfrm>
            <a:off x="7669213" y="353377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4" name="TextovéPole 36"/>
          <p:cNvSpPr txBox="1">
            <a:spLocks noChangeArrowheads="1"/>
          </p:cNvSpPr>
          <p:nvPr/>
        </p:nvSpPr>
        <p:spPr bwMode="auto">
          <a:xfrm>
            <a:off x="8294688" y="32289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5" name="TextovéPole 37"/>
          <p:cNvSpPr txBox="1">
            <a:spLocks noChangeArrowheads="1"/>
          </p:cNvSpPr>
          <p:nvPr/>
        </p:nvSpPr>
        <p:spPr bwMode="auto">
          <a:xfrm>
            <a:off x="7793038" y="28765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6" name="TextovéPole 38"/>
          <p:cNvSpPr txBox="1">
            <a:spLocks noChangeArrowheads="1"/>
          </p:cNvSpPr>
          <p:nvPr/>
        </p:nvSpPr>
        <p:spPr bwMode="auto">
          <a:xfrm>
            <a:off x="8201025" y="24955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7" name="TextovéPole 39"/>
          <p:cNvSpPr txBox="1">
            <a:spLocks noChangeArrowheads="1"/>
          </p:cNvSpPr>
          <p:nvPr/>
        </p:nvSpPr>
        <p:spPr bwMode="auto">
          <a:xfrm>
            <a:off x="7562850" y="21590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8" name="TextovéPole 40"/>
          <p:cNvSpPr txBox="1">
            <a:spLocks noChangeArrowheads="1"/>
          </p:cNvSpPr>
          <p:nvPr/>
        </p:nvSpPr>
        <p:spPr bwMode="auto">
          <a:xfrm>
            <a:off x="7770813" y="17446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09" name="TextovéPole 41"/>
          <p:cNvSpPr txBox="1">
            <a:spLocks noChangeArrowheads="1"/>
          </p:cNvSpPr>
          <p:nvPr/>
        </p:nvSpPr>
        <p:spPr bwMode="auto">
          <a:xfrm>
            <a:off x="7793038" y="14160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10" name="TextovéPole 42"/>
          <p:cNvSpPr txBox="1">
            <a:spLocks noChangeArrowheads="1"/>
          </p:cNvSpPr>
          <p:nvPr/>
        </p:nvSpPr>
        <p:spPr bwMode="auto">
          <a:xfrm>
            <a:off x="7245350" y="10652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11" name="TextovéPole 43"/>
          <p:cNvSpPr txBox="1">
            <a:spLocks noChangeArrowheads="1"/>
          </p:cNvSpPr>
          <p:nvPr/>
        </p:nvSpPr>
        <p:spPr bwMode="auto">
          <a:xfrm>
            <a:off x="7820025" y="6572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2812" name="TextovéPole 44"/>
          <p:cNvSpPr txBox="1">
            <a:spLocks noChangeArrowheads="1"/>
          </p:cNvSpPr>
          <p:nvPr/>
        </p:nvSpPr>
        <p:spPr bwMode="auto">
          <a:xfrm>
            <a:off x="7396163" y="2825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ovéPole 2"/>
          <p:cNvSpPr txBox="1">
            <a:spLocks noChangeArrowheads="1"/>
          </p:cNvSpPr>
          <p:nvPr/>
        </p:nvSpPr>
        <p:spPr bwMode="auto">
          <a:xfrm>
            <a:off x="3333750" y="24447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http://www.clker.com/clipart-potians-feast-.html</a:t>
            </a:r>
          </a:p>
        </p:txBody>
      </p:sp>
      <p:sp>
        <p:nvSpPr>
          <p:cNvPr id="33795" name="TextovéPole 4"/>
          <p:cNvSpPr txBox="1">
            <a:spLocks noChangeArrowheads="1"/>
          </p:cNvSpPr>
          <p:nvPr/>
        </p:nvSpPr>
        <p:spPr bwMode="auto">
          <a:xfrm>
            <a:off x="3333750" y="6873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http://www.clker.com/clipart-lemonade-5.html</a:t>
            </a:r>
          </a:p>
        </p:txBody>
      </p:sp>
      <p:sp>
        <p:nvSpPr>
          <p:cNvPr id="33796" name="TextovéPole 6"/>
          <p:cNvSpPr txBox="1">
            <a:spLocks noChangeArrowheads="1"/>
          </p:cNvSpPr>
          <p:nvPr/>
        </p:nvSpPr>
        <p:spPr bwMode="auto">
          <a:xfrm>
            <a:off x="3333750" y="1131888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http://www.clker.com/clipart-colored-ice-cream-cone.html</a:t>
            </a:r>
          </a:p>
        </p:txBody>
      </p:sp>
      <p:sp>
        <p:nvSpPr>
          <p:cNvPr id="33797" name="TextovéPole 5"/>
          <p:cNvSpPr txBox="1">
            <a:spLocks noChangeArrowheads="1"/>
          </p:cNvSpPr>
          <p:nvPr/>
        </p:nvSpPr>
        <p:spPr bwMode="auto">
          <a:xfrm>
            <a:off x="3335338" y="15748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http://www.clker.com/clipart-sack.html</a:t>
            </a:r>
          </a:p>
        </p:txBody>
      </p:sp>
      <p:sp>
        <p:nvSpPr>
          <p:cNvPr id="33798" name="TextovéPole 7"/>
          <p:cNvSpPr txBox="1">
            <a:spLocks noChangeArrowheads="1"/>
          </p:cNvSpPr>
          <p:nvPr/>
        </p:nvSpPr>
        <p:spPr bwMode="auto">
          <a:xfrm>
            <a:off x="3335338" y="201930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http://www.clker.com/clipart-26400.html</a:t>
            </a:r>
          </a:p>
        </p:txBody>
      </p:sp>
      <p:sp>
        <p:nvSpPr>
          <p:cNvPr id="33799" name="TextovéPole 3"/>
          <p:cNvSpPr txBox="1">
            <a:spLocks noChangeArrowheads="1"/>
          </p:cNvSpPr>
          <p:nvPr/>
        </p:nvSpPr>
        <p:spPr bwMode="auto">
          <a:xfrm>
            <a:off x="3086100" y="20193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3800" name="TextovéPole 9"/>
          <p:cNvSpPr txBox="1">
            <a:spLocks noChangeArrowheads="1"/>
          </p:cNvSpPr>
          <p:nvPr/>
        </p:nvSpPr>
        <p:spPr bwMode="auto">
          <a:xfrm>
            <a:off x="3103563" y="15748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3801" name="TextovéPole 10"/>
          <p:cNvSpPr txBox="1">
            <a:spLocks noChangeArrowheads="1"/>
          </p:cNvSpPr>
          <p:nvPr/>
        </p:nvSpPr>
        <p:spPr bwMode="auto">
          <a:xfrm>
            <a:off x="3086100" y="11318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3802" name="TextovéPole 11"/>
          <p:cNvSpPr txBox="1">
            <a:spLocks noChangeArrowheads="1"/>
          </p:cNvSpPr>
          <p:nvPr/>
        </p:nvSpPr>
        <p:spPr bwMode="auto">
          <a:xfrm>
            <a:off x="3103563" y="6794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3803" name="TextovéPole 12"/>
          <p:cNvSpPr txBox="1">
            <a:spLocks noChangeArrowheads="1"/>
          </p:cNvSpPr>
          <p:nvPr/>
        </p:nvSpPr>
        <p:spPr bwMode="auto">
          <a:xfrm>
            <a:off x="3103563" y="2428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33804" name="TextovéPole 4"/>
          <p:cNvSpPr txBox="1">
            <a:spLocks noChangeArrowheads="1"/>
          </p:cNvSpPr>
          <p:nvPr/>
        </p:nvSpPr>
        <p:spPr bwMode="auto">
          <a:xfrm>
            <a:off x="7226300" y="20177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3805" name="TextovéPole 14"/>
          <p:cNvSpPr txBox="1">
            <a:spLocks noChangeArrowheads="1"/>
          </p:cNvSpPr>
          <p:nvPr/>
        </p:nvSpPr>
        <p:spPr bwMode="auto">
          <a:xfrm>
            <a:off x="7077075" y="15748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3806" name="TextovéPole 15"/>
          <p:cNvSpPr txBox="1">
            <a:spLocks noChangeArrowheads="1"/>
          </p:cNvSpPr>
          <p:nvPr/>
        </p:nvSpPr>
        <p:spPr bwMode="auto">
          <a:xfrm>
            <a:off x="8907463" y="11223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3807" name="TextovéPole 16"/>
          <p:cNvSpPr txBox="1">
            <a:spLocks noChangeArrowheads="1"/>
          </p:cNvSpPr>
          <p:nvPr/>
        </p:nvSpPr>
        <p:spPr bwMode="auto">
          <a:xfrm>
            <a:off x="7767638" y="6826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33808" name="TextovéPole 17"/>
          <p:cNvSpPr txBox="1">
            <a:spLocks noChangeArrowheads="1"/>
          </p:cNvSpPr>
          <p:nvPr/>
        </p:nvSpPr>
        <p:spPr bwMode="auto">
          <a:xfrm>
            <a:off x="7924800" y="2524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692</TotalTime>
  <Words>2185</Words>
  <Application>Microsoft Office PowerPoint</Application>
  <PresentationFormat>Vlastní</PresentationFormat>
  <Paragraphs>786</Paragraphs>
  <Slides>32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7" baseType="lpstr">
      <vt:lpstr>Calibri</vt:lpstr>
      <vt:lpstr>Arial</vt:lpstr>
      <vt:lpstr>Calibri Light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50</cp:revision>
  <dcterms:created xsi:type="dcterms:W3CDTF">2021-09-25T02:57:57Z</dcterms:created>
  <dcterms:modified xsi:type="dcterms:W3CDTF">2021-10-02T09:03:19Z</dcterms:modified>
</cp:coreProperties>
</file>