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VY_32_INOVACE_17_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correct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sentences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The</a:t>
          </a:r>
          <a:r>
            <a:rPr lang="cs-CZ" sz="2000" dirty="0" smtClean="0"/>
            <a:t> </a:t>
          </a:r>
          <a:r>
            <a:rPr lang="cs-CZ" sz="2000" dirty="0" err="1" smtClean="0"/>
            <a:t>c</a:t>
          </a:r>
          <a:r>
            <a:rPr lang="cs-CZ" sz="2000" baseline="0" dirty="0" err="1" smtClean="0"/>
            <a:t>orrect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sentences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DDEA1B2-E558-4F0D-B2F3-90B2E7045C6F}" type="presOf" srcId="{4C35D32F-0EAB-4CD7-82EE-45574DC2A586}" destId="{890E4F0B-2866-4A3F-A3C7-2A14B1797930}" srcOrd="1" destOrd="0" presId="urn:microsoft.com/office/officeart/2005/8/layout/target3"/>
    <dgm:cxn modelId="{F64528FB-2CB8-477E-B7F9-D6BAA9923CD2}" type="presOf" srcId="{D1D4F407-5343-4D3F-B5B9-D407B03CAEB4}" destId="{AED2198E-93D5-4001-81B4-73124B309672}" srcOrd="1" destOrd="0" presId="urn:microsoft.com/office/officeart/2005/8/layout/target3"/>
    <dgm:cxn modelId="{2A1E0E33-5CE4-4AA8-B192-396BEC311B0C}" type="presOf" srcId="{4C35D32F-0EAB-4CD7-82EE-45574DC2A586}" destId="{8BEBB6EC-1DAA-4CAC-8A25-BC0FCBD5DBD5}" srcOrd="0" destOrd="0" presId="urn:microsoft.com/office/officeart/2005/8/layout/target3"/>
    <dgm:cxn modelId="{AB7ABE42-3A3F-48B5-A8F3-B8B171ED74A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754A7A0-A511-467A-8259-9F581A447F57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A8BCDAA-0169-4000-A34D-87CD667CCE1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F0843F4-FB88-4D1A-8DFD-865BDAA5DDE2}" type="presOf" srcId="{D1B46980-6531-4606-95E6-44980827E919}" destId="{6140AFEC-043D-4C43-A2F9-D0F5331DF3A3}" srcOrd="0" destOrd="0" presId="urn:microsoft.com/office/officeart/2005/8/layout/target3"/>
    <dgm:cxn modelId="{6E32DF0F-9BAC-4AFA-ADC3-46BA4D687A79}" type="presOf" srcId="{D1B46980-6531-4606-95E6-44980827E919}" destId="{2BE915AB-18AA-4053-B92C-3BFC9ED204BB}" srcOrd="1" destOrd="0" presId="urn:microsoft.com/office/officeart/2005/8/layout/target3"/>
    <dgm:cxn modelId="{FCAC27B1-78F9-436E-ACF3-FC021417EBC8}" type="presOf" srcId="{D8197B8C-B260-4A16-BDF4-0947B075E274}" destId="{5A5FFA88-C948-4069-8E93-59FA12366E83}" srcOrd="1" destOrd="0" presId="urn:microsoft.com/office/officeart/2005/8/layout/target3"/>
    <dgm:cxn modelId="{B3837128-9BF5-4140-8095-95860326C2DF}" type="presOf" srcId="{757F3AB3-0718-4624-B441-E567A8F0AB56}" destId="{333A1088-737F-45CB-B68E-254E46348037}" srcOrd="0" destOrd="0" presId="urn:microsoft.com/office/officeart/2005/8/layout/target3"/>
    <dgm:cxn modelId="{1A514110-B327-4C44-8DFF-BA43C1A39332}" type="presOf" srcId="{B651F6E3-6281-48DB-9319-2AEAFDAE7572}" destId="{6BB5E863-4638-4E1D-BFDE-399D028AC4ED}" srcOrd="1" destOrd="0" presId="urn:microsoft.com/office/officeart/2005/8/layout/target3"/>
    <dgm:cxn modelId="{5F37709C-6740-4183-A419-FE7924C495A1}" type="presParOf" srcId="{333A1088-737F-45CB-B68E-254E46348037}" destId="{F5ABB229-8D3B-4694-996A-96F23CF14429}" srcOrd="0" destOrd="0" presId="urn:microsoft.com/office/officeart/2005/8/layout/target3"/>
    <dgm:cxn modelId="{F12F45F0-F344-4D72-8ECE-1F002CD27C7B}" type="presParOf" srcId="{333A1088-737F-45CB-B68E-254E46348037}" destId="{F41139FD-01EE-4571-8B17-4FB00FC51163}" srcOrd="1" destOrd="0" presId="urn:microsoft.com/office/officeart/2005/8/layout/target3"/>
    <dgm:cxn modelId="{E4FF167C-31AB-41DD-8213-36FF69798428}" type="presParOf" srcId="{333A1088-737F-45CB-B68E-254E46348037}" destId="{D005CE8C-CC26-4C3E-AC11-E15060ECD759}" srcOrd="2" destOrd="0" presId="urn:microsoft.com/office/officeart/2005/8/layout/target3"/>
    <dgm:cxn modelId="{BD2239DB-BF46-4C8D-94BD-2ACE66C56C44}" type="presParOf" srcId="{333A1088-737F-45CB-B68E-254E46348037}" destId="{2C702D82-9B77-49B7-9568-BB8EB47C3372}" srcOrd="3" destOrd="0" presId="urn:microsoft.com/office/officeart/2005/8/layout/target3"/>
    <dgm:cxn modelId="{6E11809A-35E3-48DD-A42C-CD58FA57FECE}" type="presParOf" srcId="{333A1088-737F-45CB-B68E-254E46348037}" destId="{A52A0455-90FF-4808-ABD0-F02540D31D5A}" srcOrd="4" destOrd="0" presId="urn:microsoft.com/office/officeart/2005/8/layout/target3"/>
    <dgm:cxn modelId="{91B8197E-88A6-451E-9210-4E6B3C72010A}" type="presParOf" srcId="{333A1088-737F-45CB-B68E-254E46348037}" destId="{6140AFEC-043D-4C43-A2F9-D0F5331DF3A3}" srcOrd="5" destOrd="0" presId="urn:microsoft.com/office/officeart/2005/8/layout/target3"/>
    <dgm:cxn modelId="{718AF0B2-15C4-486A-8DCE-BDA96A6286A4}" type="presParOf" srcId="{333A1088-737F-45CB-B68E-254E46348037}" destId="{9358AC05-5D7D-4327-9F80-1AD486AEA664}" srcOrd="6" destOrd="0" presId="urn:microsoft.com/office/officeart/2005/8/layout/target3"/>
    <dgm:cxn modelId="{9DB039FF-DAFE-400E-916D-063907B234D8}" type="presParOf" srcId="{333A1088-737F-45CB-B68E-254E46348037}" destId="{313FC574-E1CD-4FB4-B054-0B805CE0447D}" srcOrd="7" destOrd="0" presId="urn:microsoft.com/office/officeart/2005/8/layout/target3"/>
    <dgm:cxn modelId="{D7172F09-C42B-46D1-A6A6-D67148489782}" type="presParOf" srcId="{333A1088-737F-45CB-B68E-254E46348037}" destId="{619D679B-A015-4ECF-8348-D1034C574F40}" srcOrd="8" destOrd="0" presId="urn:microsoft.com/office/officeart/2005/8/layout/target3"/>
    <dgm:cxn modelId="{3D27AC8B-B1C5-4467-BEB6-C82E4DC10521}" type="presParOf" srcId="{333A1088-737F-45CB-B68E-254E46348037}" destId="{322283A8-4A27-4CDA-BAE3-F381106A9174}" srcOrd="9" destOrd="0" presId="urn:microsoft.com/office/officeart/2005/8/layout/target3"/>
    <dgm:cxn modelId="{37B54FD3-2F69-4E0D-8A11-558141375BF4}" type="presParOf" srcId="{333A1088-737F-45CB-B68E-254E46348037}" destId="{FFC9F71D-1B4F-4AD9-A4A6-86ADEFC8AF5C}" srcOrd="10" destOrd="0" presId="urn:microsoft.com/office/officeart/2005/8/layout/target3"/>
    <dgm:cxn modelId="{9435B6C6-1112-4F6F-AE0F-B2BD6DD6EA93}" type="presParOf" srcId="{333A1088-737F-45CB-B68E-254E46348037}" destId="{25B08C86-7E15-44DC-BE7F-FFB55DD49D12}" srcOrd="11" destOrd="0" presId="urn:microsoft.com/office/officeart/2005/8/layout/target3"/>
    <dgm:cxn modelId="{819D0637-8D84-4446-803A-208A80122A4C}" type="presParOf" srcId="{333A1088-737F-45CB-B68E-254E46348037}" destId="{76644BE8-9D7C-4C09-B250-3D10AF48CBB7}" srcOrd="12" destOrd="0" presId="urn:microsoft.com/office/officeart/2005/8/layout/target3"/>
    <dgm:cxn modelId="{B9BE32A0-0FEA-4BA6-A8BC-E61C0D941802}" type="presParOf" srcId="{333A1088-737F-45CB-B68E-254E46348037}" destId="{EE85B701-7295-41C0-BA7A-34D3756A2AE6}" srcOrd="13" destOrd="0" presId="urn:microsoft.com/office/officeart/2005/8/layout/target3"/>
    <dgm:cxn modelId="{833A99C7-6BDF-4E65-934C-F65AE131AFB3}" type="presParOf" srcId="{333A1088-737F-45CB-B68E-254E46348037}" destId="{8BEBB6EC-1DAA-4CAC-8A25-BC0FCBD5DBD5}" srcOrd="14" destOrd="0" presId="urn:microsoft.com/office/officeart/2005/8/layout/target3"/>
    <dgm:cxn modelId="{AF97E377-3ACC-40A5-BEE9-48FFD0BEA982}" type="presParOf" srcId="{333A1088-737F-45CB-B68E-254E46348037}" destId="{AED2198E-93D5-4001-81B4-73124B309672}" srcOrd="15" destOrd="0" presId="urn:microsoft.com/office/officeart/2005/8/layout/target3"/>
    <dgm:cxn modelId="{1EFD6B07-B4F4-49EC-97D6-EFD1CB765D13}" type="presParOf" srcId="{333A1088-737F-45CB-B68E-254E46348037}" destId="{2BE915AB-18AA-4053-B92C-3BFC9ED204BB}" srcOrd="16" destOrd="0" presId="urn:microsoft.com/office/officeart/2005/8/layout/target3"/>
    <dgm:cxn modelId="{3F8D6702-5F44-4DC1-8DAC-1CCC3A35702F}" type="presParOf" srcId="{333A1088-737F-45CB-B68E-254E46348037}" destId="{6BB5E863-4638-4E1D-BFDE-399D028AC4ED}" srcOrd="17" destOrd="0" presId="urn:microsoft.com/office/officeart/2005/8/layout/target3"/>
    <dgm:cxn modelId="{B4C73BF4-7B0C-4036-9F18-AE98450DAB74}" type="presParOf" srcId="{333A1088-737F-45CB-B68E-254E46348037}" destId="{5A5FFA88-C948-4069-8E93-59FA12366E83}" srcOrd="18" destOrd="0" presId="urn:microsoft.com/office/officeart/2005/8/layout/target3"/>
    <dgm:cxn modelId="{5E2A311E-3138-49AC-9937-D49B29621CB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03BD2E-205B-4EF3-BFDB-46E8C17B7857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E404E3-3934-47C9-A450-C816CF501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Chyby opravit na tabuli fixem nebo na okopírovaném papíru. Kontrola ukryta, překlad ústně.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404E3-3934-47C9-A450-C816CF501CC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Chyby opravit na tabuli fixem nebo na okopírovaném papíru. Kontrola ukryta, </a:t>
            </a:r>
            <a:r>
              <a:rPr lang="cs-CZ" smtClean="0"/>
              <a:t>překlad ústně.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404E3-3934-47C9-A450-C816CF501CC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Složit</a:t>
            </a:r>
            <a:r>
              <a:rPr lang="cs-CZ" baseline="0" dirty="0" smtClean="0"/>
              <a:t> věty přesunutím slov, přepsat do sešitu, ústně přeložit.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404E3-3934-47C9-A450-C816CF501CC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Složit</a:t>
            </a:r>
            <a:r>
              <a:rPr lang="cs-CZ" baseline="0" dirty="0" smtClean="0"/>
              <a:t> věty přesunutím slov, přepsat do sešitu, ústně přeložit.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404E3-3934-47C9-A450-C816CF501CC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Vybrat správné slovo</a:t>
            </a:r>
            <a:r>
              <a:rPr lang="cs-CZ" baseline="0" dirty="0" smtClean="0"/>
              <a:t> zakroužkováním na tabuli nebo na okopírovaný papír.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404E3-3934-47C9-A450-C816CF501CC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Kontrola, překlad ústně, na </a:t>
            </a:r>
            <a:r>
              <a:rPr lang="cs-CZ" smtClean="0"/>
              <a:t>otázky odpovědět.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404E3-3934-47C9-A450-C816CF501CC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Správnou větu zakroužkovat, vysvětlit výběr.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404E3-3934-47C9-A450-C816CF501CC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006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potřeby, fixy na </a:t>
            </a:r>
            <a:r>
              <a:rPr lang="cs-CZ" dirty="0" err="1" smtClean="0"/>
              <a:t>inter</a:t>
            </a:r>
            <a:r>
              <a:rPr lang="cs-CZ" dirty="0" smtClean="0"/>
              <a:t>.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Inovace:interaktivní procvičování anglických vět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</a:t>
            </a:r>
            <a:r>
              <a:rPr lang="cs-CZ" dirty="0" smtClean="0"/>
              <a:t>: </a:t>
            </a:r>
            <a:r>
              <a:rPr lang="cs-CZ" dirty="0" smtClean="0"/>
              <a:t>tvoření vět (.,?,!,+,-,) </a:t>
            </a:r>
            <a:r>
              <a:rPr lang="cs-CZ" dirty="0" smtClean="0"/>
              <a:t>slovosled, hledání a oprava </a:t>
            </a:r>
            <a:r>
              <a:rPr lang="cs-CZ" dirty="0" smtClean="0"/>
              <a:t>chyb, překlad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u="sng" dirty="0" err="1" smtClean="0"/>
              <a:t>Correct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sentences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and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translate</a:t>
            </a:r>
            <a:r>
              <a:rPr lang="cs-CZ" sz="3200" b="1" u="sng" dirty="0" smtClean="0"/>
              <a:t>.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043510"/>
          </a:xfrm>
          <a:solidFill>
            <a:srgbClr val="FFC000"/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tventy</a:t>
            </a:r>
            <a:r>
              <a:rPr lang="cs-CZ" dirty="0" smtClean="0"/>
              <a:t> to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         </a:t>
            </a:r>
            <a:r>
              <a:rPr lang="cs-CZ" dirty="0" err="1" smtClean="0"/>
              <a:t>twenty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cleen</a:t>
            </a:r>
            <a:r>
              <a:rPr lang="cs-CZ" dirty="0" smtClean="0"/>
              <a:t> my </a:t>
            </a:r>
            <a:r>
              <a:rPr lang="cs-CZ" dirty="0" err="1" smtClean="0"/>
              <a:t>teeth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wash</a:t>
            </a:r>
            <a:r>
              <a:rPr lang="cs-CZ" dirty="0" smtClean="0"/>
              <a:t> my </a:t>
            </a:r>
            <a:r>
              <a:rPr lang="cs-CZ" dirty="0" err="1" smtClean="0"/>
              <a:t>face</a:t>
            </a:r>
            <a:r>
              <a:rPr lang="cs-CZ" dirty="0" smtClean="0"/>
              <a:t>.            </a:t>
            </a:r>
            <a:r>
              <a:rPr lang="cs-CZ" dirty="0" err="1" smtClean="0"/>
              <a:t>clean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Then</a:t>
            </a:r>
            <a:r>
              <a:rPr lang="cs-CZ" dirty="0" smtClean="0"/>
              <a:t> I </a:t>
            </a:r>
            <a:r>
              <a:rPr lang="cs-CZ" dirty="0" err="1" smtClean="0"/>
              <a:t>dress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my </a:t>
            </a:r>
            <a:r>
              <a:rPr lang="cs-CZ" dirty="0" err="1" smtClean="0"/>
              <a:t>breakfest</a:t>
            </a:r>
            <a:r>
              <a:rPr lang="cs-CZ" dirty="0" smtClean="0"/>
              <a:t>.    </a:t>
            </a:r>
            <a:r>
              <a:rPr lang="cs-CZ" dirty="0" err="1" smtClean="0"/>
              <a:t>breakfast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go to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haaf</a:t>
            </a:r>
            <a:r>
              <a:rPr lang="cs-CZ" dirty="0" smtClean="0"/>
              <a:t> past </a:t>
            </a:r>
            <a:r>
              <a:rPr lang="cs-CZ" dirty="0" err="1" smtClean="0"/>
              <a:t>seven</a:t>
            </a:r>
            <a:r>
              <a:rPr lang="cs-CZ" dirty="0" smtClean="0"/>
              <a:t>.                  half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My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finishes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.                              </a:t>
            </a:r>
            <a:r>
              <a:rPr lang="cs-CZ" dirty="0" err="1" smtClean="0"/>
              <a:t>three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lessons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my </a:t>
            </a:r>
            <a:r>
              <a:rPr lang="cs-CZ" dirty="0" err="1" smtClean="0"/>
              <a:t>lanch</a:t>
            </a:r>
            <a:r>
              <a:rPr lang="cs-CZ" dirty="0" smtClean="0"/>
              <a:t>.                 lunch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err="1" smtClean="0"/>
              <a:t>after</a:t>
            </a:r>
            <a:r>
              <a:rPr lang="cs-CZ" dirty="0" smtClean="0"/>
              <a:t> - po</a:t>
            </a:r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LFN51MY0\MC9004404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5143512"/>
            <a:ext cx="1827886" cy="1506017"/>
          </a:xfrm>
          <a:prstGeom prst="rect">
            <a:avLst/>
          </a:prstGeom>
          <a:noFill/>
        </p:spPr>
      </p:pic>
      <p:sp>
        <p:nvSpPr>
          <p:cNvPr id="7" name="Zaoblený obdélník 6"/>
          <p:cNvSpPr/>
          <p:nvPr/>
        </p:nvSpPr>
        <p:spPr>
          <a:xfrm>
            <a:off x="7286644" y="1643050"/>
            <a:ext cx="1857356" cy="36433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u="sng" dirty="0" err="1" smtClean="0"/>
              <a:t>Correct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sentences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and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translate</a:t>
            </a:r>
            <a:r>
              <a:rPr lang="cs-CZ" sz="3200" b="1" u="sng" dirty="0" smtClean="0"/>
              <a:t>.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043510"/>
          </a:xfrm>
          <a:solidFill>
            <a:srgbClr val="FFC000"/>
          </a:solidFill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Then</a:t>
            </a:r>
            <a:r>
              <a:rPr lang="cs-CZ" dirty="0" smtClean="0"/>
              <a:t> I go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frends</a:t>
            </a:r>
            <a:r>
              <a:rPr lang="cs-CZ" dirty="0" smtClean="0"/>
              <a:t>.                 </a:t>
            </a:r>
            <a:r>
              <a:rPr lang="cs-CZ" dirty="0" err="1" smtClean="0"/>
              <a:t>friends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wotch</a:t>
            </a:r>
            <a:r>
              <a:rPr lang="cs-CZ" dirty="0" smtClean="0"/>
              <a:t> TV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hour</a:t>
            </a:r>
            <a:r>
              <a:rPr lang="cs-CZ" dirty="0" smtClean="0"/>
              <a:t>.                            </a:t>
            </a:r>
            <a:r>
              <a:rPr lang="cs-CZ" dirty="0" err="1" smtClean="0"/>
              <a:t>watch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I </a:t>
            </a:r>
            <a:r>
              <a:rPr lang="cs-CZ" dirty="0" err="1" smtClean="0"/>
              <a:t>write</a:t>
            </a:r>
            <a:r>
              <a:rPr lang="cs-CZ" dirty="0" smtClean="0"/>
              <a:t> my </a:t>
            </a:r>
            <a:r>
              <a:rPr lang="cs-CZ" dirty="0" err="1" smtClean="0"/>
              <a:t>houmwork</a:t>
            </a:r>
            <a:r>
              <a:rPr lang="cs-CZ" dirty="0" smtClean="0"/>
              <a:t>.             </a:t>
            </a:r>
            <a:r>
              <a:rPr lang="cs-CZ" dirty="0" err="1" smtClean="0"/>
              <a:t>homework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prepare</a:t>
            </a:r>
            <a:r>
              <a:rPr lang="cs-CZ" dirty="0" smtClean="0"/>
              <a:t> my </a:t>
            </a:r>
            <a:r>
              <a:rPr lang="cs-CZ" dirty="0" err="1" smtClean="0"/>
              <a:t>schol</a:t>
            </a:r>
            <a:r>
              <a:rPr lang="cs-CZ" dirty="0" smtClean="0"/>
              <a:t> bag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     </a:t>
            </a:r>
            <a:r>
              <a:rPr lang="cs-CZ" dirty="0" err="1" smtClean="0"/>
              <a:t>school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Then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free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my </a:t>
            </a:r>
            <a:r>
              <a:rPr lang="cs-CZ" dirty="0" err="1" smtClean="0"/>
              <a:t>hobbys</a:t>
            </a:r>
            <a:r>
              <a:rPr lang="cs-CZ" dirty="0" smtClean="0"/>
              <a:t>.          </a:t>
            </a:r>
            <a:r>
              <a:rPr lang="cs-CZ" dirty="0" err="1" smtClean="0"/>
              <a:t>hobbies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shover</a:t>
            </a:r>
            <a:r>
              <a:rPr lang="cs-CZ" dirty="0" smtClean="0"/>
              <a:t>.                       </a:t>
            </a:r>
            <a:r>
              <a:rPr lang="cs-CZ" dirty="0" err="1" smtClean="0"/>
              <a:t>Shower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go to bet </a:t>
            </a:r>
            <a:r>
              <a:rPr lang="cs-CZ" dirty="0" err="1" smtClean="0"/>
              <a:t>at</a:t>
            </a:r>
            <a:r>
              <a:rPr lang="cs-CZ" dirty="0" smtClean="0"/>
              <a:t> 9 o´</a:t>
            </a:r>
            <a:r>
              <a:rPr lang="cs-CZ" dirty="0" err="1" smtClean="0"/>
              <a:t>clock</a:t>
            </a:r>
            <a:r>
              <a:rPr lang="cs-CZ" dirty="0" smtClean="0"/>
              <a:t>.                                    </a:t>
            </a:r>
            <a:r>
              <a:rPr lang="cs-CZ" dirty="0" err="1" smtClean="0"/>
              <a:t>bed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err="1" smtClean="0"/>
              <a:t>prepare</a:t>
            </a:r>
            <a:r>
              <a:rPr lang="cs-CZ" dirty="0" smtClean="0"/>
              <a:t> - připravovat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7143768" y="1643050"/>
            <a:ext cx="2000232" cy="400052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Documents and Settings\Administrator\Local Settings\Temporary Internet Files\Content.IE5\WI60G1FI\MC9004379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4857760"/>
            <a:ext cx="1816100" cy="1730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err="1" smtClean="0"/>
              <a:t>Complete</a:t>
            </a:r>
            <a:r>
              <a:rPr lang="cs-CZ" sz="3200" dirty="0" smtClean="0"/>
              <a:t> </a:t>
            </a:r>
            <a:r>
              <a:rPr lang="cs-CZ" sz="3200" dirty="0" err="1" smtClean="0"/>
              <a:t>sentences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1357298"/>
            <a:ext cx="4252914" cy="5072098"/>
          </a:xfrm>
          <a:ln w="76200">
            <a:solidFill>
              <a:srgbClr val="C00000"/>
            </a:solidFill>
          </a:ln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357298"/>
            <a:ext cx="4038600" cy="5072098"/>
          </a:xfrm>
          <a:ln w="76200">
            <a:solidFill>
              <a:srgbClr val="00B050"/>
            </a:solidFill>
          </a:ln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000232" y="342900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Can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928662" y="2143116"/>
            <a:ext cx="114300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open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786050" y="1785926"/>
            <a:ext cx="16287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window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928926" y="457200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857224" y="500063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00034" y="378619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858016" y="2857496"/>
            <a:ext cx="121444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very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214942" y="2214554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at</a:t>
            </a: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7143768" y="1428736"/>
            <a:ext cx="1200152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good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6072198" y="4071942"/>
            <a:ext cx="1357322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Math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7358082" y="5357826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is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5072066" y="5214950"/>
            <a:ext cx="1143008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Lucy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929190" y="3571876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u="sng" dirty="0" err="1" smtClean="0"/>
              <a:t>Complete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sentences</a:t>
            </a:r>
            <a:r>
              <a:rPr lang="cs-CZ" sz="3200" b="1" u="sng" dirty="0" smtClean="0"/>
              <a:t>.</a:t>
            </a:r>
            <a:endParaRPr lang="cs-CZ" sz="32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1357298"/>
            <a:ext cx="4252914" cy="5072098"/>
          </a:xfrm>
          <a:ln w="76200">
            <a:solidFill>
              <a:srgbClr val="002060"/>
            </a:solidFill>
          </a:ln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357298"/>
            <a:ext cx="4038600" cy="5072098"/>
          </a:xfrm>
          <a:ln w="762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000364" y="3643314"/>
            <a:ext cx="1143008" cy="9144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71472" y="2143116"/>
            <a:ext cx="1500198" cy="9144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tennis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786050" y="4857760"/>
            <a:ext cx="1143008" cy="9144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play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143240" y="2071678"/>
            <a:ext cx="1143008" cy="9144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like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71472" y="5214950"/>
            <a:ext cx="1143008" cy="9144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you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142976" y="3643314"/>
            <a:ext cx="1143008" cy="9144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929190" y="2786058"/>
            <a:ext cx="1143008" cy="91440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mum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286380" y="3857628"/>
            <a:ext cx="1643074" cy="91440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kitchen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786578" y="1571612"/>
            <a:ext cx="1571636" cy="91440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dinner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7286644" y="5000636"/>
            <a:ext cx="1143008" cy="91440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5072066" y="5000636"/>
            <a:ext cx="1714512" cy="91440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cooking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286512" y="2714620"/>
            <a:ext cx="857256" cy="91440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in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7358082" y="3857628"/>
            <a:ext cx="1143008" cy="91440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5072066" y="1571612"/>
            <a:ext cx="1000132" cy="91440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is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7500958" y="2714620"/>
            <a:ext cx="857256" cy="91440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u="sng" dirty="0" err="1" smtClean="0"/>
              <a:t>Choose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the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right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word</a:t>
            </a:r>
            <a:r>
              <a:rPr lang="cs-CZ" sz="3200" b="1" u="sng" dirty="0" smtClean="0"/>
              <a:t>.</a:t>
            </a:r>
            <a:endParaRPr lang="cs-CZ" sz="3200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My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b="1" dirty="0" err="1" smtClean="0"/>
              <a:t>subject</a:t>
            </a:r>
            <a:r>
              <a:rPr lang="cs-CZ" b="1" dirty="0" smtClean="0"/>
              <a:t>/</a:t>
            </a:r>
            <a:r>
              <a:rPr lang="cs-CZ" b="1" dirty="0" err="1" smtClean="0"/>
              <a:t>object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Science.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b="1" dirty="0" smtClean="0"/>
              <a:t>play/</a:t>
            </a:r>
            <a:r>
              <a:rPr lang="cs-CZ" b="1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vegetables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b="1" dirty="0" err="1" smtClean="0"/>
              <a:t>does</a:t>
            </a:r>
            <a:r>
              <a:rPr lang="cs-CZ" b="1" dirty="0" smtClean="0"/>
              <a:t>/do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He </a:t>
            </a:r>
            <a:r>
              <a:rPr lang="cs-CZ" b="1" dirty="0" err="1" smtClean="0"/>
              <a:t>cans</a:t>
            </a:r>
            <a:r>
              <a:rPr lang="cs-CZ" b="1" dirty="0" smtClean="0"/>
              <a:t>/</a:t>
            </a:r>
            <a:r>
              <a:rPr lang="cs-CZ" b="1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bike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/has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good</a:t>
            </a:r>
            <a:r>
              <a:rPr lang="cs-CZ" dirty="0" smtClean="0"/>
              <a:t> idea.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eat</a:t>
            </a:r>
            <a:r>
              <a:rPr lang="cs-CZ" b="1" dirty="0" smtClean="0"/>
              <a:t>/drink </a:t>
            </a:r>
            <a:r>
              <a:rPr lang="cs-CZ" dirty="0" err="1" smtClean="0"/>
              <a:t>fish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Can</a:t>
            </a:r>
            <a:r>
              <a:rPr lang="cs-CZ" dirty="0" smtClean="0"/>
              <a:t> he </a:t>
            </a:r>
            <a:r>
              <a:rPr lang="cs-CZ" b="1" dirty="0" err="1" smtClean="0"/>
              <a:t>drives</a:t>
            </a:r>
            <a:r>
              <a:rPr lang="cs-CZ" b="1" dirty="0" smtClean="0"/>
              <a:t>/drive</a:t>
            </a:r>
            <a:r>
              <a:rPr lang="cs-CZ" dirty="0" smtClean="0"/>
              <a:t> a car?</a:t>
            </a:r>
            <a:endParaRPr lang="cs-CZ" dirty="0"/>
          </a:p>
        </p:txBody>
      </p:sp>
      <p:pic>
        <p:nvPicPr>
          <p:cNvPr id="3076" name="Picture 4" descr="C:\Documents and Settings\Administrator\Local Settings\Temporary Internet Files\Content.IE5\Z71DI2OS\MC90043800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3786190"/>
            <a:ext cx="2343059" cy="17875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u="sng" dirty="0" err="1" smtClean="0"/>
              <a:t>Check</a:t>
            </a:r>
            <a:r>
              <a:rPr lang="cs-CZ" sz="3200" b="1" u="sng" dirty="0" smtClean="0"/>
              <a:t>, </a:t>
            </a:r>
            <a:r>
              <a:rPr lang="cs-CZ" sz="3200" b="1" u="sng" dirty="0" err="1" smtClean="0"/>
              <a:t>translate</a:t>
            </a:r>
            <a:r>
              <a:rPr lang="cs-CZ" sz="3200" b="1" u="sng" dirty="0" smtClean="0"/>
              <a:t>.</a:t>
            </a:r>
            <a:endParaRPr lang="cs-CZ" sz="3200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My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b="1" dirty="0" err="1" smtClean="0"/>
              <a:t>subject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Science.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</a:t>
            </a:r>
            <a:r>
              <a:rPr lang="cs-CZ" b="1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vegetables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b="1" dirty="0" smtClean="0"/>
              <a:t>do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He </a:t>
            </a:r>
            <a:r>
              <a:rPr lang="cs-CZ" b="1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</a:t>
            </a:r>
            <a:r>
              <a:rPr lang="cs-CZ" dirty="0" err="1" smtClean="0"/>
              <a:t>bike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smtClean="0"/>
              <a:t>has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good</a:t>
            </a:r>
            <a:r>
              <a:rPr lang="cs-CZ" dirty="0" smtClean="0"/>
              <a:t> idea.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eat</a:t>
            </a:r>
            <a:r>
              <a:rPr lang="cs-CZ" b="1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Can</a:t>
            </a:r>
            <a:r>
              <a:rPr lang="cs-CZ" dirty="0" smtClean="0"/>
              <a:t> he </a:t>
            </a:r>
            <a:r>
              <a:rPr lang="cs-CZ" b="1" dirty="0" smtClean="0"/>
              <a:t>drive</a:t>
            </a:r>
            <a:r>
              <a:rPr lang="cs-CZ" dirty="0" smtClean="0"/>
              <a:t> a car?</a:t>
            </a:r>
            <a:endParaRPr lang="cs-CZ" dirty="0"/>
          </a:p>
        </p:txBody>
      </p:sp>
      <p:pic>
        <p:nvPicPr>
          <p:cNvPr id="4099" name="Picture 3" descr="C:\Documents and Settings\Administrator\Local Settings\Temporary Internet Files\Content.IE5\WI60G1FI\MC90043800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4214818"/>
            <a:ext cx="2513803" cy="14017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u="sng" dirty="0" err="1" smtClean="0"/>
              <a:t>Choose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the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correct</a:t>
            </a:r>
            <a:r>
              <a:rPr lang="cs-CZ" sz="3200" b="1" u="sng" dirty="0" smtClean="0"/>
              <a:t> sentence.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357298"/>
            <a:ext cx="9001156" cy="5500702"/>
          </a:xfrm>
          <a:solidFill>
            <a:srgbClr val="FFC000"/>
          </a:solidFill>
        </p:spPr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He´s a </a:t>
            </a:r>
            <a:r>
              <a:rPr lang="cs-CZ" dirty="0" err="1" smtClean="0"/>
              <a:t>doctor</a:t>
            </a:r>
            <a:r>
              <a:rPr lang="cs-CZ" dirty="0" smtClean="0"/>
              <a:t>.                        b) His </a:t>
            </a:r>
            <a:r>
              <a:rPr lang="cs-CZ" dirty="0" err="1" smtClean="0"/>
              <a:t>doctor</a:t>
            </a:r>
            <a:r>
              <a:rPr lang="cs-CZ" dirty="0" smtClean="0"/>
              <a:t>.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a) 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a </a:t>
            </a:r>
            <a:r>
              <a:rPr lang="cs-CZ" dirty="0" err="1" smtClean="0"/>
              <a:t>elephant</a:t>
            </a:r>
            <a:r>
              <a:rPr lang="cs-CZ" dirty="0" smtClean="0"/>
              <a:t>?                b)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r>
              <a:rPr lang="cs-CZ" dirty="0" smtClean="0"/>
              <a:t>?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a)  </a:t>
            </a:r>
            <a:r>
              <a:rPr lang="cs-CZ" dirty="0" err="1" smtClean="0"/>
              <a:t>That</a:t>
            </a:r>
            <a:r>
              <a:rPr lang="cs-CZ" dirty="0" smtClean="0"/>
              <a:t>´s Peter´s </a:t>
            </a:r>
            <a:r>
              <a:rPr lang="cs-CZ" dirty="0" err="1" smtClean="0"/>
              <a:t>book</a:t>
            </a:r>
            <a:r>
              <a:rPr lang="cs-CZ" dirty="0" smtClean="0"/>
              <a:t>.             b) </a:t>
            </a:r>
            <a:r>
              <a:rPr lang="cs-CZ" dirty="0" err="1" smtClean="0"/>
              <a:t>That</a:t>
            </a:r>
            <a:r>
              <a:rPr lang="cs-CZ" dirty="0" smtClean="0"/>
              <a:t>´s </a:t>
            </a:r>
            <a:r>
              <a:rPr lang="cs-CZ" dirty="0" err="1" smtClean="0"/>
              <a:t>book</a:t>
            </a:r>
            <a:r>
              <a:rPr lang="cs-CZ" dirty="0" smtClean="0"/>
              <a:t>´s Peter.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My sister´s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Kat.  b) My </a:t>
            </a:r>
            <a:r>
              <a:rPr lang="cs-CZ" dirty="0" err="1" smtClean="0"/>
              <a:t>sisters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Kat.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a)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.               b)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brothers</a:t>
            </a:r>
            <a:r>
              <a:rPr lang="cs-CZ" dirty="0" smtClean="0"/>
              <a:t>. 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515</Words>
  <PresentationFormat>Předvádění na obrazovce (4:3)</PresentationFormat>
  <Paragraphs>105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Correct sentences and translate.</vt:lpstr>
      <vt:lpstr>Correct sentences and translate.</vt:lpstr>
      <vt:lpstr>Complete sentences.</vt:lpstr>
      <vt:lpstr>Complete sentences.</vt:lpstr>
      <vt:lpstr>Choose the right word.</vt:lpstr>
      <vt:lpstr>Check, translate.</vt:lpstr>
      <vt:lpstr>Choose the correct sentence.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21</cp:revision>
  <dcterms:modified xsi:type="dcterms:W3CDTF">2012-02-09T13:29:38Z</dcterms:modified>
</cp:coreProperties>
</file>