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2" r:id="rId8"/>
    <p:sldId id="263" r:id="rId9"/>
    <p:sldId id="264" r:id="rId10"/>
    <p:sldId id="267" r:id="rId11"/>
    <p:sldId id="268" r:id="rId12"/>
    <p:sldId id="270" r:id="rId13"/>
    <p:sldId id="273" r:id="rId14"/>
    <p:sldId id="274" r:id="rId15"/>
    <p:sldId id="275" r:id="rId16"/>
    <p:sldId id="276" r:id="rId17"/>
    <p:sldId id="271" r:id="rId18"/>
    <p:sldId id="278" r:id="rId19"/>
    <p:sldId id="266" r:id="rId20"/>
    <p:sldId id="265" r:id="rId21"/>
    <p:sldId id="282" r:id="rId22"/>
  </p:sldIdLst>
  <p:sldSz cx="12192000" cy="6858000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hanzelin@centrum.cz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7" d="100"/>
          <a:sy n="117" d="100"/>
        </p:scale>
        <p:origin x="-354" y="-10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824C89-6E53-498E-ABA4-00ADED931297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0CD9D0-6C61-41C4-8E43-AE53C432464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44CE06-EC10-4103-924B-7736D87712AA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AFD0FD-950D-4462-8775-AC81D47D83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5D9F7A-9D8D-4A3C-8612-8C8319829D57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29B534-0AB7-4F6B-A138-46742B40903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74D06A-4FBF-4FBB-B378-16FEA9FF5B63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EEF8C1-CAB5-40E2-8402-047E9082A1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8E818A-60A3-44A3-9ED0-3C94321C07CD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030A2F-2307-4136-BCB0-7215BC126FE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41A873-0E8E-4BD0-BA0D-F20BC23D66B6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AEFBA7-A492-4BF2-9DEA-D3D46946716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69F1E-2A43-4E9A-A3FA-998370BDDFAA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4CACE5-FBCD-4888-AEC7-14F481C5E9C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AA59FB-BE9B-42C2-BD94-0CBA3FBDF6B8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515993-09A7-4AFB-995D-6E19EAE52C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295FAB-5F05-4678-AA59-6A9FB11DA518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58C3A9-1064-4480-A8D9-1FD06517AD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1032EA-0806-46B1-A3C2-E3AA2E503FEC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E0459F-EAEF-402B-9A80-3E6A5E90044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DC2FB2-43FF-4B99-9CE9-B50039E00AFF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2F07FC-D2D8-4BAE-B8F9-37DE5D7F7CB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nadpis 1"/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text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Po kliknutí můžete upravovat styly textu v předloze.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44AAA83-721C-4D6B-B12B-00CD7C4A3F00}" type="datetimeFigureOut">
              <a:rPr lang="cs-CZ"/>
              <a:pPr>
                <a:defRPr/>
              </a:pPr>
              <a:t>16.01.2022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CF8E4C23-1654-482B-B49B-BB20143614C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12" Type="http://schemas.openxmlformats.org/officeDocument/2006/relationships/image" Target="../media/image11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5.png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34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12" Type="http://schemas.openxmlformats.org/officeDocument/2006/relationships/image" Target="../media/image33.png"/><Relationship Id="rId2" Type="http://schemas.openxmlformats.org/officeDocument/2006/relationships/image" Target="../media/image23.png"/><Relationship Id="rId16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jpeg"/><Relationship Id="rId11" Type="http://schemas.openxmlformats.org/officeDocument/2006/relationships/image" Target="../media/image32.png"/><Relationship Id="rId5" Type="http://schemas.openxmlformats.org/officeDocument/2006/relationships/image" Target="../media/image26.jpeg"/><Relationship Id="rId15" Type="http://schemas.openxmlformats.org/officeDocument/2006/relationships/image" Target="../media/image36.png"/><Relationship Id="rId10" Type="http://schemas.openxmlformats.org/officeDocument/2006/relationships/image" Target="../media/image31.png"/><Relationship Id="rId4" Type="http://schemas.openxmlformats.org/officeDocument/2006/relationships/image" Target="../media/image25.png"/><Relationship Id="rId9" Type="http://schemas.openxmlformats.org/officeDocument/2006/relationships/image" Target="../media/image30.png"/><Relationship Id="rId14" Type="http://schemas.openxmlformats.org/officeDocument/2006/relationships/image" Target="../media/image3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3" Type="http://schemas.openxmlformats.org/officeDocument/2006/relationships/image" Target="../media/image42.png"/><Relationship Id="rId7" Type="http://schemas.openxmlformats.org/officeDocument/2006/relationships/image" Target="../media/image46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5.jpeg"/><Relationship Id="rId5" Type="http://schemas.openxmlformats.org/officeDocument/2006/relationships/image" Target="../media/image44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6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5.png"/><Relationship Id="rId13" Type="http://schemas.openxmlformats.org/officeDocument/2006/relationships/image" Target="../media/image70.png"/><Relationship Id="rId3" Type="http://schemas.openxmlformats.org/officeDocument/2006/relationships/image" Target="../media/image60.png"/><Relationship Id="rId7" Type="http://schemas.openxmlformats.org/officeDocument/2006/relationships/image" Target="../media/image64.png"/><Relationship Id="rId12" Type="http://schemas.openxmlformats.org/officeDocument/2006/relationships/image" Target="../media/image69.png"/><Relationship Id="rId2" Type="http://schemas.openxmlformats.org/officeDocument/2006/relationships/image" Target="../media/image59.png"/><Relationship Id="rId16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3.png"/><Relationship Id="rId11" Type="http://schemas.openxmlformats.org/officeDocument/2006/relationships/image" Target="../media/image68.png"/><Relationship Id="rId5" Type="http://schemas.openxmlformats.org/officeDocument/2006/relationships/image" Target="../media/image62.png"/><Relationship Id="rId15" Type="http://schemas.openxmlformats.org/officeDocument/2006/relationships/image" Target="../media/image72.png"/><Relationship Id="rId10" Type="http://schemas.openxmlformats.org/officeDocument/2006/relationships/image" Target="../media/image67.png"/><Relationship Id="rId4" Type="http://schemas.openxmlformats.org/officeDocument/2006/relationships/image" Target="../media/image61.png"/><Relationship Id="rId9" Type="http://schemas.openxmlformats.org/officeDocument/2006/relationships/image" Target="../media/image66.png"/><Relationship Id="rId14" Type="http://schemas.openxmlformats.org/officeDocument/2006/relationships/image" Target="../media/image71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6F8FC"/>
            </a:gs>
            <a:gs pos="31000">
              <a:srgbClr val="ABC0E4"/>
            </a:gs>
            <a:gs pos="69000">
              <a:srgbClr val="ABC0E4"/>
            </a:gs>
            <a:gs pos="100000">
              <a:srgbClr val="C7D5E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ovéPole 4"/>
          <p:cNvSpPr txBox="1">
            <a:spLocks noChangeArrowheads="1"/>
          </p:cNvSpPr>
          <p:nvPr/>
        </p:nvSpPr>
        <p:spPr bwMode="auto">
          <a:xfrm>
            <a:off x="649288" y="1071563"/>
            <a:ext cx="3365500" cy="46196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Zábavné pokusy z fyziky II</a:t>
            </a:r>
          </a:p>
        </p:txBody>
      </p:sp>
      <p:grpSp>
        <p:nvGrpSpPr>
          <p:cNvPr id="2051" name="Skupina 5"/>
          <p:cNvGrpSpPr>
            <a:grpSpLocks/>
          </p:cNvGrpSpPr>
          <p:nvPr/>
        </p:nvGrpSpPr>
        <p:grpSpPr bwMode="auto">
          <a:xfrm>
            <a:off x="5681663" y="1835150"/>
            <a:ext cx="3482975" cy="1731963"/>
            <a:chOff x="6120142" y="3480116"/>
            <a:chExt cx="2513328" cy="1130657"/>
          </a:xfrm>
        </p:grpSpPr>
        <p:sp>
          <p:nvSpPr>
            <p:cNvPr id="7" name="Obdélník: se zakulacenými horními rohy 6"/>
            <p:cNvSpPr/>
            <p:nvPr/>
          </p:nvSpPr>
          <p:spPr>
            <a:xfrm rot="10800000">
              <a:off x="6120142" y="3480116"/>
              <a:ext cx="2513328" cy="1130657"/>
            </a:xfrm>
            <a:prstGeom prst="round2Same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8" name="Obdélník: se zakulacenými horními rohy 7"/>
            <p:cNvSpPr/>
            <p:nvPr/>
          </p:nvSpPr>
          <p:spPr>
            <a:xfrm rot="10800000">
              <a:off x="6120142" y="3840765"/>
              <a:ext cx="2513328" cy="770008"/>
            </a:xfrm>
            <a:prstGeom prst="round2Same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9" name="Mrak 8"/>
          <p:cNvSpPr/>
          <p:nvPr/>
        </p:nvSpPr>
        <p:spPr>
          <a:xfrm rot="5183925">
            <a:off x="8352631" y="2442369"/>
            <a:ext cx="182563" cy="454025"/>
          </a:xfrm>
          <a:prstGeom prst="cloud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" name="Mrak 9"/>
          <p:cNvSpPr/>
          <p:nvPr/>
        </p:nvSpPr>
        <p:spPr>
          <a:xfrm rot="5157869">
            <a:off x="6128544" y="2496344"/>
            <a:ext cx="182563" cy="454025"/>
          </a:xfrm>
          <a:prstGeom prst="cloud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054" name="Skupina 13"/>
          <p:cNvGrpSpPr>
            <a:grpSpLocks/>
          </p:cNvGrpSpPr>
          <p:nvPr/>
        </p:nvGrpSpPr>
        <p:grpSpPr bwMode="auto">
          <a:xfrm rot="5400000">
            <a:off x="5264151" y="1516062"/>
            <a:ext cx="1974850" cy="447675"/>
            <a:chOff x="3643882" y="4123944"/>
            <a:chExt cx="1975724" cy="449034"/>
          </a:xfrm>
        </p:grpSpPr>
        <p:pic>
          <p:nvPicPr>
            <p:cNvPr id="2102" name="Picture 4" descr="Candle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5400000">
              <a:off x="4455587" y="3355921"/>
              <a:ext cx="352314" cy="19757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6" name="Volný tvar: obrazec 15"/>
            <p:cNvSpPr/>
            <p:nvPr/>
          </p:nvSpPr>
          <p:spPr>
            <a:xfrm>
              <a:off x="3658176" y="4123944"/>
              <a:ext cx="654339" cy="449034"/>
            </a:xfrm>
            <a:custGeom>
              <a:avLst/>
              <a:gdLst>
                <a:gd name="connsiteX0" fmla="*/ 64226 w 655853"/>
                <a:gd name="connsiteY0" fmla="*/ 73152 h 449034"/>
                <a:gd name="connsiteX1" fmla="*/ 247106 w 655853"/>
                <a:gd name="connsiteY1" fmla="*/ 36576 h 449034"/>
                <a:gd name="connsiteX2" fmla="*/ 292826 w 655853"/>
                <a:gd name="connsiteY2" fmla="*/ 27432 h 449034"/>
                <a:gd name="connsiteX3" fmla="*/ 493994 w 655853"/>
                <a:gd name="connsiteY3" fmla="*/ 0 h 449034"/>
                <a:gd name="connsiteX4" fmla="*/ 576290 w 655853"/>
                <a:gd name="connsiteY4" fmla="*/ 9144 h 449034"/>
                <a:gd name="connsiteX5" fmla="*/ 603722 w 655853"/>
                <a:gd name="connsiteY5" fmla="*/ 45720 h 449034"/>
                <a:gd name="connsiteX6" fmla="*/ 631154 w 655853"/>
                <a:gd name="connsiteY6" fmla="*/ 64008 h 449034"/>
                <a:gd name="connsiteX7" fmla="*/ 622010 w 655853"/>
                <a:gd name="connsiteY7" fmla="*/ 356616 h 449034"/>
                <a:gd name="connsiteX8" fmla="*/ 521426 w 655853"/>
                <a:gd name="connsiteY8" fmla="*/ 402336 h 449034"/>
                <a:gd name="connsiteX9" fmla="*/ 493994 w 655853"/>
                <a:gd name="connsiteY9" fmla="*/ 429768 h 449034"/>
                <a:gd name="connsiteX10" fmla="*/ 365978 w 655853"/>
                <a:gd name="connsiteY10" fmla="*/ 429768 h 449034"/>
                <a:gd name="connsiteX11" fmla="*/ 329402 w 655853"/>
                <a:gd name="connsiteY11" fmla="*/ 411480 h 449034"/>
                <a:gd name="connsiteX12" fmla="*/ 256250 w 655853"/>
                <a:gd name="connsiteY12" fmla="*/ 365760 h 449034"/>
                <a:gd name="connsiteX13" fmla="*/ 183098 w 655853"/>
                <a:gd name="connsiteY13" fmla="*/ 347472 h 449034"/>
                <a:gd name="connsiteX14" fmla="*/ 137378 w 655853"/>
                <a:gd name="connsiteY14" fmla="*/ 320040 h 449034"/>
                <a:gd name="connsiteX15" fmla="*/ 55082 w 655853"/>
                <a:gd name="connsiteY15" fmla="*/ 274320 h 449034"/>
                <a:gd name="connsiteX16" fmla="*/ 18506 w 655853"/>
                <a:gd name="connsiteY16" fmla="*/ 219456 h 449034"/>
                <a:gd name="connsiteX17" fmla="*/ 218 w 655853"/>
                <a:gd name="connsiteY17" fmla="*/ 137160 h 449034"/>
                <a:gd name="connsiteX18" fmla="*/ 64226 w 655853"/>
                <a:gd name="connsiteY18" fmla="*/ 73152 h 44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5853" h="449034">
                  <a:moveTo>
                    <a:pt x="64226" y="73152"/>
                  </a:moveTo>
                  <a:cubicBezTo>
                    <a:pt x="105374" y="56388"/>
                    <a:pt x="81886" y="53098"/>
                    <a:pt x="247106" y="36576"/>
                  </a:cubicBezTo>
                  <a:cubicBezTo>
                    <a:pt x="262571" y="35030"/>
                    <a:pt x="277452" y="29710"/>
                    <a:pt x="292826" y="27432"/>
                  </a:cubicBezTo>
                  <a:cubicBezTo>
                    <a:pt x="359772" y="17514"/>
                    <a:pt x="426938" y="9144"/>
                    <a:pt x="493994" y="0"/>
                  </a:cubicBezTo>
                  <a:cubicBezTo>
                    <a:pt x="521426" y="3048"/>
                    <a:pt x="550812" y="-1472"/>
                    <a:pt x="576290" y="9144"/>
                  </a:cubicBezTo>
                  <a:cubicBezTo>
                    <a:pt x="590358" y="15006"/>
                    <a:pt x="592946" y="34944"/>
                    <a:pt x="603722" y="45720"/>
                  </a:cubicBezTo>
                  <a:cubicBezTo>
                    <a:pt x="611493" y="53491"/>
                    <a:pt x="622010" y="57912"/>
                    <a:pt x="631154" y="64008"/>
                  </a:cubicBezTo>
                  <a:cubicBezTo>
                    <a:pt x="656111" y="163834"/>
                    <a:pt x="674821" y="222558"/>
                    <a:pt x="622010" y="356616"/>
                  </a:cubicBezTo>
                  <a:cubicBezTo>
                    <a:pt x="608511" y="390882"/>
                    <a:pt x="554954" y="387096"/>
                    <a:pt x="521426" y="402336"/>
                  </a:cubicBezTo>
                  <a:cubicBezTo>
                    <a:pt x="512282" y="411480"/>
                    <a:pt x="504517" y="422252"/>
                    <a:pt x="493994" y="429768"/>
                  </a:cubicBezTo>
                  <a:cubicBezTo>
                    <a:pt x="444705" y="464975"/>
                    <a:pt x="436377" y="443848"/>
                    <a:pt x="365978" y="429768"/>
                  </a:cubicBezTo>
                  <a:cubicBezTo>
                    <a:pt x="353786" y="423672"/>
                    <a:pt x="341176" y="418348"/>
                    <a:pt x="329402" y="411480"/>
                  </a:cubicBezTo>
                  <a:cubicBezTo>
                    <a:pt x="304564" y="396991"/>
                    <a:pt x="283529" y="374853"/>
                    <a:pt x="256250" y="365760"/>
                  </a:cubicBezTo>
                  <a:cubicBezTo>
                    <a:pt x="214074" y="351701"/>
                    <a:pt x="238269" y="358506"/>
                    <a:pt x="183098" y="347472"/>
                  </a:cubicBezTo>
                  <a:cubicBezTo>
                    <a:pt x="167858" y="338328"/>
                    <a:pt x="153274" y="327988"/>
                    <a:pt x="137378" y="320040"/>
                  </a:cubicBezTo>
                  <a:cubicBezTo>
                    <a:pt x="100051" y="301376"/>
                    <a:pt x="83859" y="306694"/>
                    <a:pt x="55082" y="274320"/>
                  </a:cubicBezTo>
                  <a:cubicBezTo>
                    <a:pt x="40480" y="257892"/>
                    <a:pt x="18506" y="219456"/>
                    <a:pt x="18506" y="219456"/>
                  </a:cubicBezTo>
                  <a:cubicBezTo>
                    <a:pt x="12410" y="192024"/>
                    <a:pt x="-1937" y="165178"/>
                    <a:pt x="218" y="137160"/>
                  </a:cubicBezTo>
                  <a:cubicBezTo>
                    <a:pt x="1339" y="122584"/>
                    <a:pt x="23078" y="89916"/>
                    <a:pt x="64226" y="73152"/>
                  </a:cubicBez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17" name="Mrak 16"/>
          <p:cNvSpPr/>
          <p:nvPr/>
        </p:nvSpPr>
        <p:spPr>
          <a:xfrm rot="5222224">
            <a:off x="7254876" y="2647950"/>
            <a:ext cx="182562" cy="452437"/>
          </a:xfrm>
          <a:prstGeom prst="cloud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2056" name="Skupina 19"/>
          <p:cNvGrpSpPr>
            <a:grpSpLocks/>
          </p:cNvGrpSpPr>
          <p:nvPr/>
        </p:nvGrpSpPr>
        <p:grpSpPr bwMode="auto">
          <a:xfrm rot="5400000">
            <a:off x="6505575" y="1843088"/>
            <a:ext cx="1628775" cy="434975"/>
            <a:chOff x="4108778" y="5436886"/>
            <a:chExt cx="1629918" cy="435102"/>
          </a:xfrm>
        </p:grpSpPr>
        <p:pic>
          <p:nvPicPr>
            <p:cNvPr id="2099" name="Picture 8" descr="Candle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5400000">
              <a:off x="4706186" y="4839478"/>
              <a:ext cx="435102" cy="162991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cxnSp>
          <p:nvCxnSpPr>
            <p:cNvPr id="23" name="Přímá spojnice 22"/>
            <p:cNvCxnSpPr>
              <a:cxnSpLocks/>
            </p:cNvCxnSpPr>
            <p:nvPr/>
          </p:nvCxnSpPr>
          <p:spPr>
            <a:xfrm flipH="1">
              <a:off x="4334362" y="5630618"/>
              <a:ext cx="14297" cy="4763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>
              <a:cxnSpLocks/>
            </p:cNvCxnSpPr>
            <p:nvPr/>
          </p:nvCxnSpPr>
          <p:spPr>
            <a:xfrm flipH="1">
              <a:off x="4234279" y="5654437"/>
              <a:ext cx="214463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7" name="Obrázek 2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754063" y="2471738"/>
            <a:ext cx="450850" cy="733425"/>
          </a:xfrm>
          <a:prstGeom prst="rect">
            <a:avLst/>
          </a:prstGeom>
          <a:solidFill>
            <a:srgbClr val="D6DCE5"/>
          </a:solidFill>
          <a:ln w="9525">
            <a:noFill/>
            <a:miter lim="800000"/>
            <a:headEnd/>
            <a:tailEnd/>
          </a:ln>
        </p:spPr>
      </p:pic>
      <p:pic>
        <p:nvPicPr>
          <p:cNvPr id="25" name="Picture 10" descr="Flam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40438" y="900113"/>
            <a:ext cx="296862" cy="50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059" name="Skupina 30"/>
          <p:cNvGrpSpPr>
            <a:grpSpLocks/>
          </p:cNvGrpSpPr>
          <p:nvPr/>
        </p:nvGrpSpPr>
        <p:grpSpPr bwMode="auto">
          <a:xfrm>
            <a:off x="8275638" y="752475"/>
            <a:ext cx="449262" cy="1943100"/>
            <a:chOff x="8304350" y="3741291"/>
            <a:chExt cx="449034" cy="1944504"/>
          </a:xfrm>
        </p:grpSpPr>
        <p:pic>
          <p:nvPicPr>
            <p:cNvPr id="2097" name="Picture 6" descr="Candle Clip Art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8402624" y="3743292"/>
              <a:ext cx="346390" cy="19425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Volný tvar: obrazec 12"/>
            <p:cNvSpPr/>
            <p:nvPr/>
          </p:nvSpPr>
          <p:spPr>
            <a:xfrm rot="4659295">
              <a:off x="8165861" y="3879780"/>
              <a:ext cx="726012" cy="449034"/>
            </a:xfrm>
            <a:custGeom>
              <a:avLst/>
              <a:gdLst>
                <a:gd name="connsiteX0" fmla="*/ 64226 w 655853"/>
                <a:gd name="connsiteY0" fmla="*/ 73152 h 449034"/>
                <a:gd name="connsiteX1" fmla="*/ 247106 w 655853"/>
                <a:gd name="connsiteY1" fmla="*/ 36576 h 449034"/>
                <a:gd name="connsiteX2" fmla="*/ 292826 w 655853"/>
                <a:gd name="connsiteY2" fmla="*/ 27432 h 449034"/>
                <a:gd name="connsiteX3" fmla="*/ 493994 w 655853"/>
                <a:gd name="connsiteY3" fmla="*/ 0 h 449034"/>
                <a:gd name="connsiteX4" fmla="*/ 576290 w 655853"/>
                <a:gd name="connsiteY4" fmla="*/ 9144 h 449034"/>
                <a:gd name="connsiteX5" fmla="*/ 603722 w 655853"/>
                <a:gd name="connsiteY5" fmla="*/ 45720 h 449034"/>
                <a:gd name="connsiteX6" fmla="*/ 631154 w 655853"/>
                <a:gd name="connsiteY6" fmla="*/ 64008 h 449034"/>
                <a:gd name="connsiteX7" fmla="*/ 622010 w 655853"/>
                <a:gd name="connsiteY7" fmla="*/ 356616 h 449034"/>
                <a:gd name="connsiteX8" fmla="*/ 521426 w 655853"/>
                <a:gd name="connsiteY8" fmla="*/ 402336 h 449034"/>
                <a:gd name="connsiteX9" fmla="*/ 493994 w 655853"/>
                <a:gd name="connsiteY9" fmla="*/ 429768 h 449034"/>
                <a:gd name="connsiteX10" fmla="*/ 365978 w 655853"/>
                <a:gd name="connsiteY10" fmla="*/ 429768 h 449034"/>
                <a:gd name="connsiteX11" fmla="*/ 329402 w 655853"/>
                <a:gd name="connsiteY11" fmla="*/ 411480 h 449034"/>
                <a:gd name="connsiteX12" fmla="*/ 256250 w 655853"/>
                <a:gd name="connsiteY12" fmla="*/ 365760 h 449034"/>
                <a:gd name="connsiteX13" fmla="*/ 183098 w 655853"/>
                <a:gd name="connsiteY13" fmla="*/ 347472 h 449034"/>
                <a:gd name="connsiteX14" fmla="*/ 137378 w 655853"/>
                <a:gd name="connsiteY14" fmla="*/ 320040 h 449034"/>
                <a:gd name="connsiteX15" fmla="*/ 55082 w 655853"/>
                <a:gd name="connsiteY15" fmla="*/ 274320 h 449034"/>
                <a:gd name="connsiteX16" fmla="*/ 18506 w 655853"/>
                <a:gd name="connsiteY16" fmla="*/ 219456 h 449034"/>
                <a:gd name="connsiteX17" fmla="*/ 218 w 655853"/>
                <a:gd name="connsiteY17" fmla="*/ 137160 h 449034"/>
                <a:gd name="connsiteX18" fmla="*/ 64226 w 655853"/>
                <a:gd name="connsiteY18" fmla="*/ 73152 h 44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5853" h="449034">
                  <a:moveTo>
                    <a:pt x="64226" y="73152"/>
                  </a:moveTo>
                  <a:cubicBezTo>
                    <a:pt x="105374" y="56388"/>
                    <a:pt x="81886" y="53098"/>
                    <a:pt x="247106" y="36576"/>
                  </a:cubicBezTo>
                  <a:cubicBezTo>
                    <a:pt x="262571" y="35030"/>
                    <a:pt x="277452" y="29710"/>
                    <a:pt x="292826" y="27432"/>
                  </a:cubicBezTo>
                  <a:cubicBezTo>
                    <a:pt x="359772" y="17514"/>
                    <a:pt x="426938" y="9144"/>
                    <a:pt x="493994" y="0"/>
                  </a:cubicBezTo>
                  <a:cubicBezTo>
                    <a:pt x="521426" y="3048"/>
                    <a:pt x="550812" y="-1472"/>
                    <a:pt x="576290" y="9144"/>
                  </a:cubicBezTo>
                  <a:cubicBezTo>
                    <a:pt x="590358" y="15006"/>
                    <a:pt x="592946" y="34944"/>
                    <a:pt x="603722" y="45720"/>
                  </a:cubicBezTo>
                  <a:cubicBezTo>
                    <a:pt x="611493" y="53491"/>
                    <a:pt x="622010" y="57912"/>
                    <a:pt x="631154" y="64008"/>
                  </a:cubicBezTo>
                  <a:cubicBezTo>
                    <a:pt x="656111" y="163834"/>
                    <a:pt x="674821" y="222558"/>
                    <a:pt x="622010" y="356616"/>
                  </a:cubicBezTo>
                  <a:cubicBezTo>
                    <a:pt x="608511" y="390882"/>
                    <a:pt x="554954" y="387096"/>
                    <a:pt x="521426" y="402336"/>
                  </a:cubicBezTo>
                  <a:cubicBezTo>
                    <a:pt x="512282" y="411480"/>
                    <a:pt x="504517" y="422252"/>
                    <a:pt x="493994" y="429768"/>
                  </a:cubicBezTo>
                  <a:cubicBezTo>
                    <a:pt x="444705" y="464975"/>
                    <a:pt x="436377" y="443848"/>
                    <a:pt x="365978" y="429768"/>
                  </a:cubicBezTo>
                  <a:cubicBezTo>
                    <a:pt x="353786" y="423672"/>
                    <a:pt x="341176" y="418348"/>
                    <a:pt x="329402" y="411480"/>
                  </a:cubicBezTo>
                  <a:cubicBezTo>
                    <a:pt x="304564" y="396991"/>
                    <a:pt x="283529" y="374853"/>
                    <a:pt x="256250" y="365760"/>
                  </a:cubicBezTo>
                  <a:cubicBezTo>
                    <a:pt x="214074" y="351701"/>
                    <a:pt x="238269" y="358506"/>
                    <a:pt x="183098" y="347472"/>
                  </a:cubicBezTo>
                  <a:cubicBezTo>
                    <a:pt x="167858" y="338328"/>
                    <a:pt x="153274" y="327988"/>
                    <a:pt x="137378" y="320040"/>
                  </a:cubicBezTo>
                  <a:cubicBezTo>
                    <a:pt x="100051" y="301376"/>
                    <a:pt x="83859" y="306694"/>
                    <a:pt x="55082" y="274320"/>
                  </a:cubicBezTo>
                  <a:cubicBezTo>
                    <a:pt x="40480" y="257892"/>
                    <a:pt x="18506" y="219456"/>
                    <a:pt x="18506" y="219456"/>
                  </a:cubicBezTo>
                  <a:cubicBezTo>
                    <a:pt x="12410" y="192024"/>
                    <a:pt x="-1937" y="165178"/>
                    <a:pt x="218" y="137160"/>
                  </a:cubicBezTo>
                  <a:cubicBezTo>
                    <a:pt x="1339" y="122584"/>
                    <a:pt x="23078" y="89916"/>
                    <a:pt x="64226" y="73152"/>
                  </a:cubicBezTo>
                  <a:close/>
                </a:path>
              </a:pathLst>
            </a:custGeom>
            <a:solidFill>
              <a:schemeClr val="tx2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27" name="Picture 10" descr="Flam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350250" y="946150"/>
            <a:ext cx="295275" cy="50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Volný tvar: obrazec 18"/>
          <p:cNvSpPr/>
          <p:nvPr/>
        </p:nvSpPr>
        <p:spPr>
          <a:xfrm rot="5400000">
            <a:off x="6990556" y="897732"/>
            <a:ext cx="727075" cy="449262"/>
          </a:xfrm>
          <a:custGeom>
            <a:avLst/>
            <a:gdLst>
              <a:gd name="connsiteX0" fmla="*/ 64226 w 655853"/>
              <a:gd name="connsiteY0" fmla="*/ 73152 h 449034"/>
              <a:gd name="connsiteX1" fmla="*/ 247106 w 655853"/>
              <a:gd name="connsiteY1" fmla="*/ 36576 h 449034"/>
              <a:gd name="connsiteX2" fmla="*/ 292826 w 655853"/>
              <a:gd name="connsiteY2" fmla="*/ 27432 h 449034"/>
              <a:gd name="connsiteX3" fmla="*/ 493994 w 655853"/>
              <a:gd name="connsiteY3" fmla="*/ 0 h 449034"/>
              <a:gd name="connsiteX4" fmla="*/ 576290 w 655853"/>
              <a:gd name="connsiteY4" fmla="*/ 9144 h 449034"/>
              <a:gd name="connsiteX5" fmla="*/ 603722 w 655853"/>
              <a:gd name="connsiteY5" fmla="*/ 45720 h 449034"/>
              <a:gd name="connsiteX6" fmla="*/ 631154 w 655853"/>
              <a:gd name="connsiteY6" fmla="*/ 64008 h 449034"/>
              <a:gd name="connsiteX7" fmla="*/ 622010 w 655853"/>
              <a:gd name="connsiteY7" fmla="*/ 356616 h 449034"/>
              <a:gd name="connsiteX8" fmla="*/ 521426 w 655853"/>
              <a:gd name="connsiteY8" fmla="*/ 402336 h 449034"/>
              <a:gd name="connsiteX9" fmla="*/ 493994 w 655853"/>
              <a:gd name="connsiteY9" fmla="*/ 429768 h 449034"/>
              <a:gd name="connsiteX10" fmla="*/ 365978 w 655853"/>
              <a:gd name="connsiteY10" fmla="*/ 429768 h 449034"/>
              <a:gd name="connsiteX11" fmla="*/ 329402 w 655853"/>
              <a:gd name="connsiteY11" fmla="*/ 411480 h 449034"/>
              <a:gd name="connsiteX12" fmla="*/ 256250 w 655853"/>
              <a:gd name="connsiteY12" fmla="*/ 365760 h 449034"/>
              <a:gd name="connsiteX13" fmla="*/ 183098 w 655853"/>
              <a:gd name="connsiteY13" fmla="*/ 347472 h 449034"/>
              <a:gd name="connsiteX14" fmla="*/ 137378 w 655853"/>
              <a:gd name="connsiteY14" fmla="*/ 320040 h 449034"/>
              <a:gd name="connsiteX15" fmla="*/ 55082 w 655853"/>
              <a:gd name="connsiteY15" fmla="*/ 274320 h 449034"/>
              <a:gd name="connsiteX16" fmla="*/ 18506 w 655853"/>
              <a:gd name="connsiteY16" fmla="*/ 219456 h 449034"/>
              <a:gd name="connsiteX17" fmla="*/ 218 w 655853"/>
              <a:gd name="connsiteY17" fmla="*/ 137160 h 449034"/>
              <a:gd name="connsiteX18" fmla="*/ 64226 w 655853"/>
              <a:gd name="connsiteY18" fmla="*/ 73152 h 449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655853" h="449034">
                <a:moveTo>
                  <a:pt x="64226" y="73152"/>
                </a:moveTo>
                <a:cubicBezTo>
                  <a:pt x="105374" y="56388"/>
                  <a:pt x="81886" y="53098"/>
                  <a:pt x="247106" y="36576"/>
                </a:cubicBezTo>
                <a:cubicBezTo>
                  <a:pt x="262571" y="35030"/>
                  <a:pt x="277452" y="29710"/>
                  <a:pt x="292826" y="27432"/>
                </a:cubicBezTo>
                <a:cubicBezTo>
                  <a:pt x="359772" y="17514"/>
                  <a:pt x="426938" y="9144"/>
                  <a:pt x="493994" y="0"/>
                </a:cubicBezTo>
                <a:cubicBezTo>
                  <a:pt x="521426" y="3048"/>
                  <a:pt x="550812" y="-1472"/>
                  <a:pt x="576290" y="9144"/>
                </a:cubicBezTo>
                <a:cubicBezTo>
                  <a:pt x="590358" y="15006"/>
                  <a:pt x="592946" y="34944"/>
                  <a:pt x="603722" y="45720"/>
                </a:cubicBezTo>
                <a:cubicBezTo>
                  <a:pt x="611493" y="53491"/>
                  <a:pt x="622010" y="57912"/>
                  <a:pt x="631154" y="64008"/>
                </a:cubicBezTo>
                <a:cubicBezTo>
                  <a:pt x="656111" y="163834"/>
                  <a:pt x="674821" y="222558"/>
                  <a:pt x="622010" y="356616"/>
                </a:cubicBezTo>
                <a:cubicBezTo>
                  <a:pt x="608511" y="390882"/>
                  <a:pt x="554954" y="387096"/>
                  <a:pt x="521426" y="402336"/>
                </a:cubicBezTo>
                <a:cubicBezTo>
                  <a:pt x="512282" y="411480"/>
                  <a:pt x="504517" y="422252"/>
                  <a:pt x="493994" y="429768"/>
                </a:cubicBezTo>
                <a:cubicBezTo>
                  <a:pt x="444705" y="464975"/>
                  <a:pt x="436377" y="443848"/>
                  <a:pt x="365978" y="429768"/>
                </a:cubicBezTo>
                <a:cubicBezTo>
                  <a:pt x="353786" y="423672"/>
                  <a:pt x="341176" y="418348"/>
                  <a:pt x="329402" y="411480"/>
                </a:cubicBezTo>
                <a:cubicBezTo>
                  <a:pt x="304564" y="396991"/>
                  <a:pt x="283529" y="374853"/>
                  <a:pt x="256250" y="365760"/>
                </a:cubicBezTo>
                <a:cubicBezTo>
                  <a:pt x="214074" y="351701"/>
                  <a:pt x="238269" y="358506"/>
                  <a:pt x="183098" y="347472"/>
                </a:cubicBezTo>
                <a:cubicBezTo>
                  <a:pt x="167858" y="338328"/>
                  <a:pt x="153274" y="327988"/>
                  <a:pt x="137378" y="320040"/>
                </a:cubicBezTo>
                <a:cubicBezTo>
                  <a:pt x="100051" y="301376"/>
                  <a:pt x="83859" y="306694"/>
                  <a:pt x="55082" y="274320"/>
                </a:cubicBezTo>
                <a:cubicBezTo>
                  <a:pt x="40480" y="257892"/>
                  <a:pt x="18506" y="219456"/>
                  <a:pt x="18506" y="219456"/>
                </a:cubicBezTo>
                <a:cubicBezTo>
                  <a:pt x="12410" y="192024"/>
                  <a:pt x="-1937" y="165178"/>
                  <a:pt x="218" y="137160"/>
                </a:cubicBezTo>
                <a:cubicBezTo>
                  <a:pt x="1339" y="122584"/>
                  <a:pt x="23078" y="89916"/>
                  <a:pt x="64226" y="73152"/>
                </a:cubicBezTo>
                <a:close/>
              </a:path>
            </a:pathLst>
          </a:custGeom>
          <a:solidFill>
            <a:schemeClr val="tx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6" name="Picture 10" descr="Flam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05663" y="1011238"/>
            <a:ext cx="296862" cy="50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932988" y="2616200"/>
            <a:ext cx="1157287" cy="36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" name="Obdélník 28"/>
          <p:cNvSpPr/>
          <p:nvPr/>
        </p:nvSpPr>
        <p:spPr>
          <a:xfrm>
            <a:off x="10263188" y="2616200"/>
            <a:ext cx="496887" cy="395288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0" name="Skupina 29"/>
          <p:cNvGrpSpPr>
            <a:grpSpLocks/>
          </p:cNvGrpSpPr>
          <p:nvPr/>
        </p:nvGrpSpPr>
        <p:grpSpPr bwMode="auto">
          <a:xfrm>
            <a:off x="10415588" y="2019300"/>
            <a:ext cx="192087" cy="501650"/>
            <a:chOff x="4530946" y="2474658"/>
            <a:chExt cx="419006" cy="1100646"/>
          </a:xfrm>
        </p:grpSpPr>
        <p:sp>
          <p:nvSpPr>
            <p:cNvPr id="31" name="Obdélník 30"/>
            <p:cNvSpPr/>
            <p:nvPr/>
          </p:nvSpPr>
          <p:spPr>
            <a:xfrm>
              <a:off x="4534408" y="3429016"/>
              <a:ext cx="412082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4530946" y="2474658"/>
              <a:ext cx="412080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4530946" y="2589600"/>
              <a:ext cx="412080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4530946" y="2725438"/>
              <a:ext cx="412080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4530946" y="2882177"/>
              <a:ext cx="412080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Obdélník 35"/>
            <p:cNvSpPr/>
            <p:nvPr/>
          </p:nvSpPr>
          <p:spPr>
            <a:xfrm>
              <a:off x="4534408" y="3004083"/>
              <a:ext cx="412082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4537872" y="3136439"/>
              <a:ext cx="412080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4534408" y="3275761"/>
              <a:ext cx="412082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9" name="Přímá spojnice 38"/>
            <p:cNvCxnSpPr>
              <a:stCxn id="32" idx="0"/>
              <a:endCxn id="31" idx="2"/>
            </p:cNvCxnSpPr>
            <p:nvPr/>
          </p:nvCxnSpPr>
          <p:spPr>
            <a:xfrm>
              <a:off x="4738718" y="2474658"/>
              <a:ext cx="3462" cy="1100646"/>
            </a:xfrm>
            <a:prstGeom prst="line">
              <a:avLst/>
            </a:prstGeom>
            <a:ln w="762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Skupina 39"/>
          <p:cNvGrpSpPr>
            <a:grpSpLocks/>
          </p:cNvGrpSpPr>
          <p:nvPr/>
        </p:nvGrpSpPr>
        <p:grpSpPr bwMode="auto">
          <a:xfrm rot="482100">
            <a:off x="9729788" y="1647825"/>
            <a:ext cx="1371600" cy="1936750"/>
            <a:chOff x="3364992" y="998176"/>
            <a:chExt cx="1510285" cy="2351575"/>
          </a:xfrm>
        </p:grpSpPr>
        <p:sp>
          <p:nvSpPr>
            <p:cNvPr id="41" name="Volný tvar: obrazec 40"/>
            <p:cNvSpPr/>
            <p:nvPr/>
          </p:nvSpPr>
          <p:spPr>
            <a:xfrm>
              <a:off x="3359953" y="1120541"/>
              <a:ext cx="940432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Volný tvar: obrazec 41"/>
            <p:cNvSpPr/>
            <p:nvPr/>
          </p:nvSpPr>
          <p:spPr>
            <a:xfrm>
              <a:off x="3372970" y="1511871"/>
              <a:ext cx="938684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Volný tvar: obrazec 42"/>
            <p:cNvSpPr/>
            <p:nvPr/>
          </p:nvSpPr>
          <p:spPr>
            <a:xfrm>
              <a:off x="3509571" y="1903157"/>
              <a:ext cx="940432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4" name="Volný tvar: obrazec 43"/>
            <p:cNvSpPr/>
            <p:nvPr/>
          </p:nvSpPr>
          <p:spPr>
            <a:xfrm rot="20753603" flipH="1">
              <a:off x="4039248" y="997660"/>
              <a:ext cx="835551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5" name="Volný tvar: obrazec 44"/>
            <p:cNvSpPr/>
            <p:nvPr/>
          </p:nvSpPr>
          <p:spPr>
            <a:xfrm rot="20982411" flipH="1">
              <a:off x="4147373" y="1270813"/>
              <a:ext cx="636277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6" name="Volný tvar: obrazec 45"/>
            <p:cNvSpPr/>
            <p:nvPr/>
          </p:nvSpPr>
          <p:spPr>
            <a:xfrm rot="20982411" flipH="1">
              <a:off x="4224403" y="1665669"/>
              <a:ext cx="636277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47" name="Válec 16"/>
          <p:cNvSpPr/>
          <p:nvPr/>
        </p:nvSpPr>
        <p:spPr bwMode="auto">
          <a:xfrm>
            <a:off x="692150" y="4986338"/>
            <a:ext cx="2555875" cy="777875"/>
          </a:xfrm>
          <a:custGeom>
            <a:avLst/>
            <a:gdLst>
              <a:gd name="connsiteX0" fmla="*/ 0 w 2555768"/>
              <a:gd name="connsiteY0" fmla="*/ 97155 h 777240"/>
              <a:gd name="connsiteX1" fmla="*/ 1277884 w 2555768"/>
              <a:gd name="connsiteY1" fmla="*/ 194310 h 777240"/>
              <a:gd name="connsiteX2" fmla="*/ 2555768 w 2555768"/>
              <a:gd name="connsiteY2" fmla="*/ 97155 h 777240"/>
              <a:gd name="connsiteX3" fmla="*/ 2555768 w 2555768"/>
              <a:gd name="connsiteY3" fmla="*/ 680085 h 777240"/>
              <a:gd name="connsiteX4" fmla="*/ 1277884 w 2555768"/>
              <a:gd name="connsiteY4" fmla="*/ 777240 h 777240"/>
              <a:gd name="connsiteX5" fmla="*/ 0 w 2555768"/>
              <a:gd name="connsiteY5" fmla="*/ 680085 h 777240"/>
              <a:gd name="connsiteX6" fmla="*/ 0 w 2555768"/>
              <a:gd name="connsiteY6" fmla="*/ 97155 h 777240"/>
              <a:gd name="connsiteX0" fmla="*/ 0 w 2555768"/>
              <a:gd name="connsiteY0" fmla="*/ 97155 h 777240"/>
              <a:gd name="connsiteX1" fmla="*/ 1277884 w 2555768"/>
              <a:gd name="connsiteY1" fmla="*/ 0 h 777240"/>
              <a:gd name="connsiteX2" fmla="*/ 2555768 w 2555768"/>
              <a:gd name="connsiteY2" fmla="*/ 97155 h 777240"/>
              <a:gd name="connsiteX3" fmla="*/ 1277884 w 2555768"/>
              <a:gd name="connsiteY3" fmla="*/ 194310 h 777240"/>
              <a:gd name="connsiteX4" fmla="*/ 0 w 2555768"/>
              <a:gd name="connsiteY4" fmla="*/ 97155 h 777240"/>
              <a:gd name="connsiteX0" fmla="*/ 2555768 w 2555768"/>
              <a:gd name="connsiteY0" fmla="*/ 97155 h 777240"/>
              <a:gd name="connsiteX1" fmla="*/ 1277884 w 2555768"/>
              <a:gd name="connsiteY1" fmla="*/ 194310 h 777240"/>
              <a:gd name="connsiteX2" fmla="*/ 0 w 2555768"/>
              <a:gd name="connsiteY2" fmla="*/ 97155 h 777240"/>
              <a:gd name="connsiteX3" fmla="*/ 1277884 w 2555768"/>
              <a:gd name="connsiteY3" fmla="*/ 0 h 777240"/>
              <a:gd name="connsiteX4" fmla="*/ 2555768 w 2555768"/>
              <a:gd name="connsiteY4" fmla="*/ 97155 h 777240"/>
              <a:gd name="connsiteX5" fmla="*/ 2555768 w 2555768"/>
              <a:gd name="connsiteY5" fmla="*/ 680085 h 777240"/>
              <a:gd name="connsiteX6" fmla="*/ 1277884 w 2555768"/>
              <a:gd name="connsiteY6" fmla="*/ 777240 h 777240"/>
              <a:gd name="connsiteX7" fmla="*/ 0 w 2555768"/>
              <a:gd name="connsiteY7" fmla="*/ 680085 h 777240"/>
              <a:gd name="connsiteX8" fmla="*/ 0 w 2555768"/>
              <a:gd name="connsiteY8" fmla="*/ 97155 h 777240"/>
              <a:gd name="connsiteX0" fmla="*/ 0 w 2555768"/>
              <a:gd name="connsiteY0" fmla="*/ 97155 h 777856"/>
              <a:gd name="connsiteX1" fmla="*/ 1277884 w 2555768"/>
              <a:gd name="connsiteY1" fmla="*/ 194310 h 777856"/>
              <a:gd name="connsiteX2" fmla="*/ 2555768 w 2555768"/>
              <a:gd name="connsiteY2" fmla="*/ 97155 h 777856"/>
              <a:gd name="connsiteX3" fmla="*/ 2555768 w 2555768"/>
              <a:gd name="connsiteY3" fmla="*/ 680085 h 777856"/>
              <a:gd name="connsiteX4" fmla="*/ 1277884 w 2555768"/>
              <a:gd name="connsiteY4" fmla="*/ 777240 h 777856"/>
              <a:gd name="connsiteX5" fmla="*/ 0 w 2555768"/>
              <a:gd name="connsiteY5" fmla="*/ 680085 h 777856"/>
              <a:gd name="connsiteX6" fmla="*/ 0 w 2555768"/>
              <a:gd name="connsiteY6" fmla="*/ 97155 h 777856"/>
              <a:gd name="connsiteX0" fmla="*/ 0 w 2555768"/>
              <a:gd name="connsiteY0" fmla="*/ 97155 h 777856"/>
              <a:gd name="connsiteX1" fmla="*/ 1277884 w 2555768"/>
              <a:gd name="connsiteY1" fmla="*/ 0 h 777856"/>
              <a:gd name="connsiteX2" fmla="*/ 2555768 w 2555768"/>
              <a:gd name="connsiteY2" fmla="*/ 97155 h 777856"/>
              <a:gd name="connsiteX3" fmla="*/ 1277884 w 2555768"/>
              <a:gd name="connsiteY3" fmla="*/ 194310 h 777856"/>
              <a:gd name="connsiteX4" fmla="*/ 0 w 2555768"/>
              <a:gd name="connsiteY4" fmla="*/ 97155 h 777856"/>
              <a:gd name="connsiteX0" fmla="*/ 2555768 w 2555768"/>
              <a:gd name="connsiteY0" fmla="*/ 97155 h 777856"/>
              <a:gd name="connsiteX1" fmla="*/ 1277884 w 2555768"/>
              <a:gd name="connsiteY1" fmla="*/ 194310 h 777856"/>
              <a:gd name="connsiteX2" fmla="*/ 0 w 2555768"/>
              <a:gd name="connsiteY2" fmla="*/ 97155 h 777856"/>
              <a:gd name="connsiteX3" fmla="*/ 1277884 w 2555768"/>
              <a:gd name="connsiteY3" fmla="*/ 0 h 777856"/>
              <a:gd name="connsiteX4" fmla="*/ 2555768 w 2555768"/>
              <a:gd name="connsiteY4" fmla="*/ 97155 h 777856"/>
              <a:gd name="connsiteX5" fmla="*/ 2555768 w 2555768"/>
              <a:gd name="connsiteY5" fmla="*/ 680085 h 777856"/>
              <a:gd name="connsiteX6" fmla="*/ 1277884 w 2555768"/>
              <a:gd name="connsiteY6" fmla="*/ 777240 h 777856"/>
              <a:gd name="connsiteX7" fmla="*/ 173736 w 2555768"/>
              <a:gd name="connsiteY7" fmla="*/ 707517 h 777856"/>
              <a:gd name="connsiteX8" fmla="*/ 0 w 2555768"/>
              <a:gd name="connsiteY8" fmla="*/ 97155 h 777856"/>
              <a:gd name="connsiteX0" fmla="*/ 0 w 2555768"/>
              <a:gd name="connsiteY0" fmla="*/ 97155 h 777401"/>
              <a:gd name="connsiteX1" fmla="*/ 1277884 w 2555768"/>
              <a:gd name="connsiteY1" fmla="*/ 194310 h 777401"/>
              <a:gd name="connsiteX2" fmla="*/ 2555768 w 2555768"/>
              <a:gd name="connsiteY2" fmla="*/ 97155 h 777401"/>
              <a:gd name="connsiteX3" fmla="*/ 2555768 w 2555768"/>
              <a:gd name="connsiteY3" fmla="*/ 680085 h 777401"/>
              <a:gd name="connsiteX4" fmla="*/ 1277884 w 2555768"/>
              <a:gd name="connsiteY4" fmla="*/ 777240 h 777401"/>
              <a:gd name="connsiteX5" fmla="*/ 0 w 2555768"/>
              <a:gd name="connsiteY5" fmla="*/ 680085 h 777401"/>
              <a:gd name="connsiteX6" fmla="*/ 0 w 2555768"/>
              <a:gd name="connsiteY6" fmla="*/ 97155 h 777401"/>
              <a:gd name="connsiteX0" fmla="*/ 0 w 2555768"/>
              <a:gd name="connsiteY0" fmla="*/ 97155 h 777401"/>
              <a:gd name="connsiteX1" fmla="*/ 1277884 w 2555768"/>
              <a:gd name="connsiteY1" fmla="*/ 0 h 777401"/>
              <a:gd name="connsiteX2" fmla="*/ 2555768 w 2555768"/>
              <a:gd name="connsiteY2" fmla="*/ 97155 h 777401"/>
              <a:gd name="connsiteX3" fmla="*/ 1277884 w 2555768"/>
              <a:gd name="connsiteY3" fmla="*/ 194310 h 777401"/>
              <a:gd name="connsiteX4" fmla="*/ 0 w 2555768"/>
              <a:gd name="connsiteY4" fmla="*/ 97155 h 777401"/>
              <a:gd name="connsiteX0" fmla="*/ 2555768 w 2555768"/>
              <a:gd name="connsiteY0" fmla="*/ 97155 h 777401"/>
              <a:gd name="connsiteX1" fmla="*/ 1277884 w 2555768"/>
              <a:gd name="connsiteY1" fmla="*/ 194310 h 777401"/>
              <a:gd name="connsiteX2" fmla="*/ 0 w 2555768"/>
              <a:gd name="connsiteY2" fmla="*/ 97155 h 777401"/>
              <a:gd name="connsiteX3" fmla="*/ 1277884 w 2555768"/>
              <a:gd name="connsiteY3" fmla="*/ 0 h 777401"/>
              <a:gd name="connsiteX4" fmla="*/ 2555768 w 2555768"/>
              <a:gd name="connsiteY4" fmla="*/ 97155 h 777401"/>
              <a:gd name="connsiteX5" fmla="*/ 2372888 w 2555768"/>
              <a:gd name="connsiteY5" fmla="*/ 716661 h 777401"/>
              <a:gd name="connsiteX6" fmla="*/ 1277884 w 2555768"/>
              <a:gd name="connsiteY6" fmla="*/ 777240 h 777401"/>
              <a:gd name="connsiteX7" fmla="*/ 173736 w 2555768"/>
              <a:gd name="connsiteY7" fmla="*/ 707517 h 777401"/>
              <a:gd name="connsiteX8" fmla="*/ 0 w 2555768"/>
              <a:gd name="connsiteY8" fmla="*/ 97155 h 777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55768" h="777401" stroke="0" extrusionOk="0">
                <a:moveTo>
                  <a:pt x="0" y="97155"/>
                </a:moveTo>
                <a:cubicBezTo>
                  <a:pt x="0" y="150812"/>
                  <a:pt x="572128" y="194310"/>
                  <a:pt x="1277884" y="194310"/>
                </a:cubicBezTo>
                <a:cubicBezTo>
                  <a:pt x="1983640" y="194310"/>
                  <a:pt x="2555768" y="150812"/>
                  <a:pt x="2555768" y="97155"/>
                </a:cubicBezTo>
                <a:lnTo>
                  <a:pt x="2555768" y="680085"/>
                </a:lnTo>
                <a:cubicBezTo>
                  <a:pt x="2555768" y="733742"/>
                  <a:pt x="1983640" y="777240"/>
                  <a:pt x="1277884" y="777240"/>
                </a:cubicBezTo>
                <a:cubicBezTo>
                  <a:pt x="572128" y="777240"/>
                  <a:pt x="0" y="733742"/>
                  <a:pt x="0" y="680085"/>
                </a:cubicBezTo>
                <a:lnTo>
                  <a:pt x="0" y="97155"/>
                </a:lnTo>
                <a:close/>
              </a:path>
              <a:path w="2555768" h="777401" fill="lighten" stroke="0" extrusionOk="0">
                <a:moveTo>
                  <a:pt x="0" y="97155"/>
                </a:moveTo>
                <a:cubicBezTo>
                  <a:pt x="0" y="43498"/>
                  <a:pt x="572128" y="0"/>
                  <a:pt x="1277884" y="0"/>
                </a:cubicBezTo>
                <a:cubicBezTo>
                  <a:pt x="1983640" y="0"/>
                  <a:pt x="2555768" y="43498"/>
                  <a:pt x="2555768" y="97155"/>
                </a:cubicBezTo>
                <a:cubicBezTo>
                  <a:pt x="2555768" y="150812"/>
                  <a:pt x="1983640" y="194310"/>
                  <a:pt x="1277884" y="194310"/>
                </a:cubicBezTo>
                <a:cubicBezTo>
                  <a:pt x="572128" y="194310"/>
                  <a:pt x="0" y="150812"/>
                  <a:pt x="0" y="97155"/>
                </a:cubicBezTo>
                <a:close/>
              </a:path>
              <a:path w="2555768" h="777401" fill="none" extrusionOk="0">
                <a:moveTo>
                  <a:pt x="2555768" y="97155"/>
                </a:moveTo>
                <a:cubicBezTo>
                  <a:pt x="2555768" y="150812"/>
                  <a:pt x="1983640" y="194310"/>
                  <a:pt x="1277884" y="194310"/>
                </a:cubicBezTo>
                <a:cubicBezTo>
                  <a:pt x="572128" y="194310"/>
                  <a:pt x="0" y="150812"/>
                  <a:pt x="0" y="97155"/>
                </a:cubicBezTo>
                <a:cubicBezTo>
                  <a:pt x="0" y="43498"/>
                  <a:pt x="572128" y="0"/>
                  <a:pt x="1277884" y="0"/>
                </a:cubicBezTo>
                <a:cubicBezTo>
                  <a:pt x="1983640" y="0"/>
                  <a:pt x="2555768" y="43498"/>
                  <a:pt x="2555768" y="97155"/>
                </a:cubicBezTo>
                <a:lnTo>
                  <a:pt x="2372888" y="716661"/>
                </a:lnTo>
                <a:cubicBezTo>
                  <a:pt x="2372888" y="770318"/>
                  <a:pt x="1644409" y="778764"/>
                  <a:pt x="1277884" y="777240"/>
                </a:cubicBezTo>
                <a:cubicBezTo>
                  <a:pt x="911359" y="775716"/>
                  <a:pt x="173736" y="761174"/>
                  <a:pt x="173736" y="707517"/>
                </a:cubicBezTo>
                <a:cubicBezTo>
                  <a:pt x="173736" y="513207"/>
                  <a:pt x="0" y="291465"/>
                  <a:pt x="0" y="97155"/>
                </a:cubicBezTo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8" name="Válec 47"/>
          <p:cNvSpPr/>
          <p:nvPr/>
        </p:nvSpPr>
        <p:spPr bwMode="auto">
          <a:xfrm rot="4253510">
            <a:off x="4267201" y="1966912"/>
            <a:ext cx="165100" cy="1838325"/>
          </a:xfrm>
          <a:prstGeom prst="can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9" name="Přímá spojnice 48"/>
          <p:cNvCxnSpPr>
            <a:cxnSpLocks/>
          </p:cNvCxnSpPr>
          <p:nvPr/>
        </p:nvCxnSpPr>
        <p:spPr bwMode="auto">
          <a:xfrm>
            <a:off x="1682750" y="2913063"/>
            <a:ext cx="0" cy="252412"/>
          </a:xfrm>
          <a:prstGeom prst="line">
            <a:avLst/>
          </a:prstGeom>
          <a:ln w="571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0" name="Rukopis 4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666875" y="3092450"/>
            <a:ext cx="52388" cy="16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" name="Rukopis 50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658938" y="2990850"/>
            <a:ext cx="17462" cy="17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2" name="Rukopis 51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58938" y="3063875"/>
            <a:ext cx="17462" cy="17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3" name="Volný tvar: obrazec 52"/>
          <p:cNvSpPr/>
          <p:nvPr/>
        </p:nvSpPr>
        <p:spPr bwMode="auto">
          <a:xfrm>
            <a:off x="1684338" y="2771775"/>
            <a:ext cx="635000" cy="2468563"/>
          </a:xfrm>
          <a:custGeom>
            <a:avLst/>
            <a:gdLst>
              <a:gd name="connsiteX0" fmla="*/ 0 w 658454"/>
              <a:gd name="connsiteY0" fmla="*/ 0 h 2039112"/>
              <a:gd name="connsiteX1" fmla="*/ 18288 w 658454"/>
              <a:gd name="connsiteY1" fmla="*/ 54864 h 2039112"/>
              <a:gd name="connsiteX2" fmla="*/ 27432 w 658454"/>
              <a:gd name="connsiteY2" fmla="*/ 420624 h 2039112"/>
              <a:gd name="connsiteX3" fmla="*/ 109728 w 658454"/>
              <a:gd name="connsiteY3" fmla="*/ 576072 h 2039112"/>
              <a:gd name="connsiteX4" fmla="*/ 146304 w 658454"/>
              <a:gd name="connsiteY4" fmla="*/ 621792 h 2039112"/>
              <a:gd name="connsiteX5" fmla="*/ 201168 w 658454"/>
              <a:gd name="connsiteY5" fmla="*/ 667512 h 2039112"/>
              <a:gd name="connsiteX6" fmla="*/ 246888 w 658454"/>
              <a:gd name="connsiteY6" fmla="*/ 722376 h 2039112"/>
              <a:gd name="connsiteX7" fmla="*/ 393192 w 658454"/>
              <a:gd name="connsiteY7" fmla="*/ 877824 h 2039112"/>
              <a:gd name="connsiteX8" fmla="*/ 420624 w 658454"/>
              <a:gd name="connsiteY8" fmla="*/ 914400 h 2039112"/>
              <a:gd name="connsiteX9" fmla="*/ 438912 w 658454"/>
              <a:gd name="connsiteY9" fmla="*/ 941832 h 2039112"/>
              <a:gd name="connsiteX10" fmla="*/ 475488 w 658454"/>
              <a:gd name="connsiteY10" fmla="*/ 969264 h 2039112"/>
              <a:gd name="connsiteX11" fmla="*/ 493776 w 658454"/>
              <a:gd name="connsiteY11" fmla="*/ 1051560 h 2039112"/>
              <a:gd name="connsiteX12" fmla="*/ 502920 w 658454"/>
              <a:gd name="connsiteY12" fmla="*/ 1078992 h 2039112"/>
              <a:gd name="connsiteX13" fmla="*/ 512064 w 658454"/>
              <a:gd name="connsiteY13" fmla="*/ 1115568 h 2039112"/>
              <a:gd name="connsiteX14" fmla="*/ 521208 w 658454"/>
              <a:gd name="connsiteY14" fmla="*/ 1143000 h 2039112"/>
              <a:gd name="connsiteX15" fmla="*/ 557784 w 658454"/>
              <a:gd name="connsiteY15" fmla="*/ 1243584 h 2039112"/>
              <a:gd name="connsiteX16" fmla="*/ 576072 w 658454"/>
              <a:gd name="connsiteY16" fmla="*/ 1325880 h 2039112"/>
              <a:gd name="connsiteX17" fmla="*/ 594360 w 658454"/>
              <a:gd name="connsiteY17" fmla="*/ 1408176 h 2039112"/>
              <a:gd name="connsiteX18" fmla="*/ 603504 w 658454"/>
              <a:gd name="connsiteY18" fmla="*/ 1490472 h 2039112"/>
              <a:gd name="connsiteX19" fmla="*/ 621792 w 658454"/>
              <a:gd name="connsiteY19" fmla="*/ 1563624 h 2039112"/>
              <a:gd name="connsiteX20" fmla="*/ 640080 w 658454"/>
              <a:gd name="connsiteY20" fmla="*/ 1847088 h 2039112"/>
              <a:gd name="connsiteX21" fmla="*/ 658368 w 658454"/>
              <a:gd name="connsiteY21" fmla="*/ 2039112 h 2039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58454" h="2039112">
                <a:moveTo>
                  <a:pt x="0" y="0"/>
                </a:moveTo>
                <a:cubicBezTo>
                  <a:pt x="6096" y="18288"/>
                  <a:pt x="17033" y="35628"/>
                  <a:pt x="18288" y="54864"/>
                </a:cubicBezTo>
                <a:cubicBezTo>
                  <a:pt x="26225" y="176564"/>
                  <a:pt x="11754" y="299678"/>
                  <a:pt x="27432" y="420624"/>
                </a:cubicBezTo>
                <a:cubicBezTo>
                  <a:pt x="42997" y="540697"/>
                  <a:pt x="61833" y="521335"/>
                  <a:pt x="109728" y="576072"/>
                </a:cubicBezTo>
                <a:cubicBezTo>
                  <a:pt x="122580" y="590760"/>
                  <a:pt x="132504" y="607992"/>
                  <a:pt x="146304" y="621792"/>
                </a:cubicBezTo>
                <a:cubicBezTo>
                  <a:pt x="163137" y="638625"/>
                  <a:pt x="184335" y="650679"/>
                  <a:pt x="201168" y="667512"/>
                </a:cubicBezTo>
                <a:cubicBezTo>
                  <a:pt x="218001" y="684345"/>
                  <a:pt x="230606" y="705009"/>
                  <a:pt x="246888" y="722376"/>
                </a:cubicBezTo>
                <a:cubicBezTo>
                  <a:pt x="360479" y="843539"/>
                  <a:pt x="308789" y="774665"/>
                  <a:pt x="393192" y="877824"/>
                </a:cubicBezTo>
                <a:cubicBezTo>
                  <a:pt x="402843" y="889619"/>
                  <a:pt x="411766" y="901999"/>
                  <a:pt x="420624" y="914400"/>
                </a:cubicBezTo>
                <a:cubicBezTo>
                  <a:pt x="427012" y="923343"/>
                  <a:pt x="431141" y="934061"/>
                  <a:pt x="438912" y="941832"/>
                </a:cubicBezTo>
                <a:cubicBezTo>
                  <a:pt x="449688" y="952608"/>
                  <a:pt x="463296" y="960120"/>
                  <a:pt x="475488" y="969264"/>
                </a:cubicBezTo>
                <a:cubicBezTo>
                  <a:pt x="481584" y="996696"/>
                  <a:pt x="486960" y="1024298"/>
                  <a:pt x="493776" y="1051560"/>
                </a:cubicBezTo>
                <a:cubicBezTo>
                  <a:pt x="496114" y="1060911"/>
                  <a:pt x="500272" y="1069724"/>
                  <a:pt x="502920" y="1078992"/>
                </a:cubicBezTo>
                <a:cubicBezTo>
                  <a:pt x="506372" y="1091076"/>
                  <a:pt x="508612" y="1103484"/>
                  <a:pt x="512064" y="1115568"/>
                </a:cubicBezTo>
                <a:cubicBezTo>
                  <a:pt x="514712" y="1124836"/>
                  <a:pt x="519117" y="1133591"/>
                  <a:pt x="521208" y="1143000"/>
                </a:cubicBezTo>
                <a:cubicBezTo>
                  <a:pt x="539662" y="1226041"/>
                  <a:pt x="514690" y="1171760"/>
                  <a:pt x="557784" y="1243584"/>
                </a:cubicBezTo>
                <a:cubicBezTo>
                  <a:pt x="563880" y="1271016"/>
                  <a:pt x="570561" y="1298325"/>
                  <a:pt x="576072" y="1325880"/>
                </a:cubicBezTo>
                <a:cubicBezTo>
                  <a:pt x="592165" y="1406344"/>
                  <a:pt x="576564" y="1354789"/>
                  <a:pt x="594360" y="1408176"/>
                </a:cubicBezTo>
                <a:cubicBezTo>
                  <a:pt x="597408" y="1435608"/>
                  <a:pt x="598707" y="1463291"/>
                  <a:pt x="603504" y="1490472"/>
                </a:cubicBezTo>
                <a:cubicBezTo>
                  <a:pt x="607872" y="1515224"/>
                  <a:pt x="619228" y="1538621"/>
                  <a:pt x="621792" y="1563624"/>
                </a:cubicBezTo>
                <a:cubicBezTo>
                  <a:pt x="631453" y="1657814"/>
                  <a:pt x="631878" y="1752760"/>
                  <a:pt x="640080" y="1847088"/>
                </a:cubicBezTo>
                <a:cubicBezTo>
                  <a:pt x="660785" y="2085196"/>
                  <a:pt x="658368" y="1905286"/>
                  <a:pt x="658368" y="2039112"/>
                </a:cubicBezTo>
              </a:path>
            </a:pathLst>
          </a:custGeom>
          <a:noFill/>
          <a:ln w="571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54" name="Přímá spojnice 53"/>
          <p:cNvCxnSpPr/>
          <p:nvPr/>
        </p:nvCxnSpPr>
        <p:spPr>
          <a:xfrm>
            <a:off x="1668463" y="2913063"/>
            <a:ext cx="42862" cy="2278062"/>
          </a:xfrm>
          <a:prstGeom prst="line">
            <a:avLst/>
          </a:prstGeom>
          <a:ln w="571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75" name="Picture 2" descr="Sun Faucet Clip Ar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04850" y="1874838"/>
            <a:ext cx="10636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076" name="Skupina 21"/>
          <p:cNvGrpSpPr>
            <a:grpSpLocks/>
          </p:cNvGrpSpPr>
          <p:nvPr/>
        </p:nvGrpSpPr>
        <p:grpSpPr bwMode="auto">
          <a:xfrm>
            <a:off x="5400675" y="4970463"/>
            <a:ext cx="2814638" cy="2157412"/>
            <a:chOff x="559293" y="1438183"/>
            <a:chExt cx="2814222" cy="2157247"/>
          </a:xfrm>
        </p:grpSpPr>
        <p:sp>
          <p:nvSpPr>
            <p:cNvPr id="57" name="Obdélník 56"/>
            <p:cNvSpPr/>
            <p:nvPr/>
          </p:nvSpPr>
          <p:spPr>
            <a:xfrm>
              <a:off x="559293" y="1438183"/>
              <a:ext cx="2814222" cy="148261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559293" y="1946144"/>
              <a:ext cx="2814222" cy="974650"/>
            </a:xfrm>
            <a:prstGeom prst="rect">
              <a:avLst/>
            </a:prstGeom>
            <a:blipFill>
              <a:blip r:embed="rId12" cstate="print"/>
              <a:tile tx="0" ty="0" sx="100000" sy="100000" flip="none" algn="tl"/>
            </a:blip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81" name="TextovéPole 24"/>
            <p:cNvSpPr txBox="1">
              <a:spLocks noChangeArrowheads="1"/>
            </p:cNvSpPr>
            <p:nvPr/>
          </p:nvSpPr>
          <p:spPr bwMode="auto">
            <a:xfrm>
              <a:off x="763480" y="3133765"/>
              <a:ext cx="1847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endParaRPr lang="cs-CZ" altLang="cs-CZ" sz="2400"/>
            </a:p>
          </p:txBody>
        </p:sp>
      </p:grpSp>
      <p:sp>
        <p:nvSpPr>
          <p:cNvPr id="60" name="Obdélník 26"/>
          <p:cNvSpPr/>
          <p:nvPr/>
        </p:nvSpPr>
        <p:spPr>
          <a:xfrm>
            <a:off x="7077075" y="5265738"/>
            <a:ext cx="528638" cy="246062"/>
          </a:xfrm>
          <a:custGeom>
            <a:avLst/>
            <a:gdLst>
              <a:gd name="connsiteX0" fmla="*/ 0 w 1278385"/>
              <a:gd name="connsiteY0" fmla="*/ 0 h 541538"/>
              <a:gd name="connsiteX1" fmla="*/ 1278385 w 1278385"/>
              <a:gd name="connsiteY1" fmla="*/ 0 h 541538"/>
              <a:gd name="connsiteX2" fmla="*/ 1278385 w 1278385"/>
              <a:gd name="connsiteY2" fmla="*/ 541538 h 541538"/>
              <a:gd name="connsiteX3" fmla="*/ 0 w 1278385"/>
              <a:gd name="connsiteY3" fmla="*/ 541538 h 541538"/>
              <a:gd name="connsiteX4" fmla="*/ 0 w 1278385"/>
              <a:gd name="connsiteY4" fmla="*/ 0 h 541538"/>
              <a:gd name="connsiteX0" fmla="*/ 0 w 1278385"/>
              <a:gd name="connsiteY0" fmla="*/ 0 h 541538"/>
              <a:gd name="connsiteX1" fmla="*/ 261906 w 1278385"/>
              <a:gd name="connsiteY1" fmla="*/ 106558 h 541538"/>
              <a:gd name="connsiteX2" fmla="*/ 1278385 w 1278385"/>
              <a:gd name="connsiteY2" fmla="*/ 0 h 541538"/>
              <a:gd name="connsiteX3" fmla="*/ 1278385 w 1278385"/>
              <a:gd name="connsiteY3" fmla="*/ 541538 h 541538"/>
              <a:gd name="connsiteX4" fmla="*/ 0 w 1278385"/>
              <a:gd name="connsiteY4" fmla="*/ 541538 h 541538"/>
              <a:gd name="connsiteX5" fmla="*/ 0 w 1278385"/>
              <a:gd name="connsiteY5" fmla="*/ 0 h 541538"/>
              <a:gd name="connsiteX0" fmla="*/ 0 w 1278385"/>
              <a:gd name="connsiteY0" fmla="*/ 0 h 541538"/>
              <a:gd name="connsiteX1" fmla="*/ 261906 w 1278385"/>
              <a:gd name="connsiteY1" fmla="*/ 106558 h 541538"/>
              <a:gd name="connsiteX2" fmla="*/ 1278385 w 1278385"/>
              <a:gd name="connsiteY2" fmla="*/ 0 h 541538"/>
              <a:gd name="connsiteX3" fmla="*/ 1278385 w 1278385"/>
              <a:gd name="connsiteY3" fmla="*/ 541538 h 541538"/>
              <a:gd name="connsiteX4" fmla="*/ 0 w 1278385"/>
              <a:gd name="connsiteY4" fmla="*/ 541538 h 541538"/>
              <a:gd name="connsiteX5" fmla="*/ 0 w 1278385"/>
              <a:gd name="connsiteY5" fmla="*/ 0 h 541538"/>
              <a:gd name="connsiteX0" fmla="*/ 0 w 1278385"/>
              <a:gd name="connsiteY0" fmla="*/ 0 h 541538"/>
              <a:gd name="connsiteX1" fmla="*/ 199763 w 1278385"/>
              <a:gd name="connsiteY1" fmla="*/ 221967 h 541538"/>
              <a:gd name="connsiteX2" fmla="*/ 1278385 w 1278385"/>
              <a:gd name="connsiteY2" fmla="*/ 0 h 541538"/>
              <a:gd name="connsiteX3" fmla="*/ 1278385 w 1278385"/>
              <a:gd name="connsiteY3" fmla="*/ 541538 h 541538"/>
              <a:gd name="connsiteX4" fmla="*/ 0 w 1278385"/>
              <a:gd name="connsiteY4" fmla="*/ 541538 h 541538"/>
              <a:gd name="connsiteX5" fmla="*/ 0 w 1278385"/>
              <a:gd name="connsiteY5" fmla="*/ 0 h 541538"/>
              <a:gd name="connsiteX0" fmla="*/ 0 w 1278385"/>
              <a:gd name="connsiteY0" fmla="*/ 5104 h 546642"/>
              <a:gd name="connsiteX1" fmla="*/ 199763 w 1278385"/>
              <a:gd name="connsiteY1" fmla="*/ 227071 h 546642"/>
              <a:gd name="connsiteX2" fmla="*/ 972120 w 1278385"/>
              <a:gd name="connsiteY2" fmla="*/ 369114 h 546642"/>
              <a:gd name="connsiteX3" fmla="*/ 1278385 w 1278385"/>
              <a:gd name="connsiteY3" fmla="*/ 5104 h 546642"/>
              <a:gd name="connsiteX4" fmla="*/ 1278385 w 1278385"/>
              <a:gd name="connsiteY4" fmla="*/ 546642 h 546642"/>
              <a:gd name="connsiteX5" fmla="*/ 0 w 1278385"/>
              <a:gd name="connsiteY5" fmla="*/ 546642 h 546642"/>
              <a:gd name="connsiteX6" fmla="*/ 0 w 1278385"/>
              <a:gd name="connsiteY6" fmla="*/ 5104 h 546642"/>
              <a:gd name="connsiteX0" fmla="*/ 0 w 1278385"/>
              <a:gd name="connsiteY0" fmla="*/ 5287 h 546825"/>
              <a:gd name="connsiteX1" fmla="*/ 199763 w 1278385"/>
              <a:gd name="connsiteY1" fmla="*/ 227254 h 546825"/>
              <a:gd name="connsiteX2" fmla="*/ 474970 w 1278385"/>
              <a:gd name="connsiteY2" fmla="*/ 431441 h 546825"/>
              <a:gd name="connsiteX3" fmla="*/ 972120 w 1278385"/>
              <a:gd name="connsiteY3" fmla="*/ 369297 h 546825"/>
              <a:gd name="connsiteX4" fmla="*/ 1278385 w 1278385"/>
              <a:gd name="connsiteY4" fmla="*/ 5287 h 546825"/>
              <a:gd name="connsiteX5" fmla="*/ 1278385 w 1278385"/>
              <a:gd name="connsiteY5" fmla="*/ 546825 h 546825"/>
              <a:gd name="connsiteX6" fmla="*/ 0 w 1278385"/>
              <a:gd name="connsiteY6" fmla="*/ 546825 h 546825"/>
              <a:gd name="connsiteX7" fmla="*/ 0 w 1278385"/>
              <a:gd name="connsiteY7" fmla="*/ 5287 h 546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8385" h="546825">
                <a:moveTo>
                  <a:pt x="0" y="5287"/>
                </a:moveTo>
                <a:cubicBezTo>
                  <a:pt x="54751" y="5296"/>
                  <a:pt x="145012" y="227245"/>
                  <a:pt x="199763" y="227254"/>
                </a:cubicBezTo>
                <a:cubicBezTo>
                  <a:pt x="293721" y="279045"/>
                  <a:pt x="346244" y="407767"/>
                  <a:pt x="474970" y="431441"/>
                </a:cubicBezTo>
                <a:cubicBezTo>
                  <a:pt x="603696" y="455115"/>
                  <a:pt x="853014" y="421088"/>
                  <a:pt x="972120" y="369297"/>
                </a:cubicBezTo>
                <a:cubicBezTo>
                  <a:pt x="1091226" y="317506"/>
                  <a:pt x="1216984" y="-47975"/>
                  <a:pt x="1278385" y="5287"/>
                </a:cubicBezTo>
                <a:lnTo>
                  <a:pt x="1278385" y="546825"/>
                </a:lnTo>
                <a:lnTo>
                  <a:pt x="0" y="546825"/>
                </a:lnTo>
                <a:lnTo>
                  <a:pt x="0" y="528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5480050" y="6196013"/>
            <a:ext cx="528638" cy="230187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4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7 1.48148E-6 L 0.00039 0.4967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33333E-6 L -0.09036 0.055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" y="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9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" grpId="0" animBg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442913" y="422275"/>
            <a:ext cx="51069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Papírová pánev.   Co budeš potřebovat?</a:t>
            </a:r>
          </a:p>
          <a:p>
            <a:pPr eaLnBrk="1" hangingPunct="1"/>
            <a:r>
              <a:rPr lang="cs-CZ" altLang="cs-CZ" sz="2400"/>
              <a:t>list kancelářského papíru</a:t>
            </a:r>
          </a:p>
        </p:txBody>
      </p:sp>
      <p:sp>
        <p:nvSpPr>
          <p:cNvPr id="3" name="Obdélník 2"/>
          <p:cNvSpPr/>
          <p:nvPr/>
        </p:nvSpPr>
        <p:spPr>
          <a:xfrm>
            <a:off x="541338" y="1298575"/>
            <a:ext cx="3146425" cy="1573213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76" name="TextovéPole 3"/>
          <p:cNvSpPr txBox="1">
            <a:spLocks noChangeArrowheads="1"/>
          </p:cNvSpPr>
          <p:nvPr/>
        </p:nvSpPr>
        <p:spPr bwMode="auto">
          <a:xfrm>
            <a:off x="215900" y="3198813"/>
            <a:ext cx="10826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svíčku</a:t>
            </a:r>
          </a:p>
        </p:txBody>
      </p:sp>
      <p:pic>
        <p:nvPicPr>
          <p:cNvPr id="3077" name="Picture 2" descr="Candle On Hold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" y="3843338"/>
            <a:ext cx="1114425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4588" y="4632325"/>
            <a:ext cx="1617662" cy="102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9" name="TextovéPole 4"/>
          <p:cNvSpPr txBox="1">
            <a:spLocks noChangeArrowheads="1"/>
          </p:cNvSpPr>
          <p:nvPr/>
        </p:nvSpPr>
        <p:spPr bwMode="auto">
          <a:xfrm>
            <a:off x="1400175" y="4170363"/>
            <a:ext cx="1106488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zápalky</a:t>
            </a:r>
          </a:p>
        </p:txBody>
      </p:sp>
      <p:sp>
        <p:nvSpPr>
          <p:cNvPr id="6" name="Válec 5"/>
          <p:cNvSpPr/>
          <p:nvPr/>
        </p:nvSpPr>
        <p:spPr>
          <a:xfrm>
            <a:off x="2378075" y="5154613"/>
            <a:ext cx="1114425" cy="1452562"/>
          </a:xfrm>
          <a:prstGeom prst="can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Válec 8"/>
          <p:cNvSpPr/>
          <p:nvPr/>
        </p:nvSpPr>
        <p:spPr>
          <a:xfrm>
            <a:off x="2378075" y="5664200"/>
            <a:ext cx="1114425" cy="942975"/>
          </a:xfrm>
          <a:prstGeom prst="can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82" name="TextovéPole 7"/>
          <p:cNvSpPr txBox="1">
            <a:spLocks noChangeArrowheads="1"/>
          </p:cNvSpPr>
          <p:nvPr/>
        </p:nvSpPr>
        <p:spPr bwMode="auto">
          <a:xfrm>
            <a:off x="2746375" y="4632325"/>
            <a:ext cx="8064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vodu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483100" y="1052513"/>
            <a:ext cx="3778250" cy="15684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Postup: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Z běžného kancelářského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papíru si složíme mělkou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krabičku ( pánev ).</a:t>
            </a:r>
          </a:p>
        </p:txBody>
      </p:sp>
      <p:grpSp>
        <p:nvGrpSpPr>
          <p:cNvPr id="3084" name="Skupina 13"/>
          <p:cNvGrpSpPr>
            <a:grpSpLocks/>
          </p:cNvGrpSpPr>
          <p:nvPr/>
        </p:nvGrpSpPr>
        <p:grpSpPr bwMode="auto">
          <a:xfrm>
            <a:off x="2995613" y="2665413"/>
            <a:ext cx="4786312" cy="1343025"/>
            <a:chOff x="4125799" y="2621712"/>
            <a:chExt cx="4785569" cy="1342628"/>
          </a:xfrm>
        </p:grpSpPr>
        <p:sp>
          <p:nvSpPr>
            <p:cNvPr id="12" name="Obdélník 11"/>
            <p:cNvSpPr/>
            <p:nvPr/>
          </p:nvSpPr>
          <p:spPr>
            <a:xfrm>
              <a:off x="4211511" y="3591387"/>
              <a:ext cx="3164984" cy="372953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5462267" y="2621712"/>
              <a:ext cx="3166570" cy="372952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 rot="2899881">
              <a:off x="7755085" y="2365276"/>
              <a:ext cx="453891" cy="1858673"/>
            </a:xfrm>
            <a:custGeom>
              <a:avLst/>
              <a:gdLst>
                <a:gd name="connsiteX0" fmla="*/ 0 w 368692"/>
                <a:gd name="connsiteY0" fmla="*/ 0 h 1561256"/>
                <a:gd name="connsiteX1" fmla="*/ 368692 w 368692"/>
                <a:gd name="connsiteY1" fmla="*/ 0 h 1561256"/>
                <a:gd name="connsiteX2" fmla="*/ 368692 w 368692"/>
                <a:gd name="connsiteY2" fmla="*/ 1561256 h 1561256"/>
                <a:gd name="connsiteX3" fmla="*/ 0 w 368692"/>
                <a:gd name="connsiteY3" fmla="*/ 1561256 h 1561256"/>
                <a:gd name="connsiteX4" fmla="*/ 0 w 368692"/>
                <a:gd name="connsiteY4" fmla="*/ 0 h 1561256"/>
                <a:gd name="connsiteX0" fmla="*/ 71169 w 368692"/>
                <a:gd name="connsiteY0" fmla="*/ 0 h 1774326"/>
                <a:gd name="connsiteX1" fmla="*/ 368692 w 368692"/>
                <a:gd name="connsiteY1" fmla="*/ 213070 h 1774326"/>
                <a:gd name="connsiteX2" fmla="*/ 368692 w 368692"/>
                <a:gd name="connsiteY2" fmla="*/ 1774326 h 1774326"/>
                <a:gd name="connsiteX3" fmla="*/ 0 w 368692"/>
                <a:gd name="connsiteY3" fmla="*/ 1774326 h 1774326"/>
                <a:gd name="connsiteX4" fmla="*/ 71169 w 368692"/>
                <a:gd name="connsiteY4" fmla="*/ 0 h 1774326"/>
                <a:gd name="connsiteX0" fmla="*/ 98051 w 395574"/>
                <a:gd name="connsiteY0" fmla="*/ 0 h 1774326"/>
                <a:gd name="connsiteX1" fmla="*/ 395574 w 395574"/>
                <a:gd name="connsiteY1" fmla="*/ 213070 h 1774326"/>
                <a:gd name="connsiteX2" fmla="*/ 395574 w 395574"/>
                <a:gd name="connsiteY2" fmla="*/ 1774326 h 1774326"/>
                <a:gd name="connsiteX3" fmla="*/ 0 w 395574"/>
                <a:gd name="connsiteY3" fmla="*/ 1671427 h 1774326"/>
                <a:gd name="connsiteX4" fmla="*/ 98051 w 395574"/>
                <a:gd name="connsiteY4" fmla="*/ 0 h 1774326"/>
                <a:gd name="connsiteX0" fmla="*/ 98051 w 395574"/>
                <a:gd name="connsiteY0" fmla="*/ 0 h 1902491"/>
                <a:gd name="connsiteX1" fmla="*/ 395574 w 395574"/>
                <a:gd name="connsiteY1" fmla="*/ 213070 h 1902491"/>
                <a:gd name="connsiteX2" fmla="*/ 347321 w 395574"/>
                <a:gd name="connsiteY2" fmla="*/ 1902491 h 1902491"/>
                <a:gd name="connsiteX3" fmla="*/ 0 w 395574"/>
                <a:gd name="connsiteY3" fmla="*/ 1671427 h 1902491"/>
                <a:gd name="connsiteX4" fmla="*/ 98051 w 395574"/>
                <a:gd name="connsiteY4" fmla="*/ 0 h 1902491"/>
                <a:gd name="connsiteX0" fmla="*/ 98051 w 395574"/>
                <a:gd name="connsiteY0" fmla="*/ 0 h 1858350"/>
                <a:gd name="connsiteX1" fmla="*/ 395574 w 395574"/>
                <a:gd name="connsiteY1" fmla="*/ 213070 h 1858350"/>
                <a:gd name="connsiteX2" fmla="*/ 268146 w 395574"/>
                <a:gd name="connsiteY2" fmla="*/ 1858350 h 1858350"/>
                <a:gd name="connsiteX3" fmla="*/ 0 w 395574"/>
                <a:gd name="connsiteY3" fmla="*/ 1671427 h 1858350"/>
                <a:gd name="connsiteX4" fmla="*/ 98051 w 395574"/>
                <a:gd name="connsiteY4" fmla="*/ 0 h 18583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574" h="1858350">
                  <a:moveTo>
                    <a:pt x="98051" y="0"/>
                  </a:moveTo>
                  <a:lnTo>
                    <a:pt x="395574" y="213070"/>
                  </a:lnTo>
                  <a:lnTo>
                    <a:pt x="268146" y="1858350"/>
                  </a:lnTo>
                  <a:lnTo>
                    <a:pt x="0" y="1671427"/>
                  </a:lnTo>
                  <a:lnTo>
                    <a:pt x="98051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17" name="Obdélník 12"/>
            <p:cNvSpPr/>
            <p:nvPr/>
          </p:nvSpPr>
          <p:spPr>
            <a:xfrm rot="2899881">
              <a:off x="4733749" y="2415281"/>
              <a:ext cx="455478" cy="1671378"/>
            </a:xfrm>
            <a:custGeom>
              <a:avLst/>
              <a:gdLst>
                <a:gd name="connsiteX0" fmla="*/ 0 w 368692"/>
                <a:gd name="connsiteY0" fmla="*/ 0 h 1561256"/>
                <a:gd name="connsiteX1" fmla="*/ 368692 w 368692"/>
                <a:gd name="connsiteY1" fmla="*/ 0 h 1561256"/>
                <a:gd name="connsiteX2" fmla="*/ 368692 w 368692"/>
                <a:gd name="connsiteY2" fmla="*/ 1561256 h 1561256"/>
                <a:gd name="connsiteX3" fmla="*/ 0 w 368692"/>
                <a:gd name="connsiteY3" fmla="*/ 1561256 h 1561256"/>
                <a:gd name="connsiteX4" fmla="*/ 0 w 368692"/>
                <a:gd name="connsiteY4" fmla="*/ 0 h 1561256"/>
                <a:gd name="connsiteX0" fmla="*/ 71169 w 368692"/>
                <a:gd name="connsiteY0" fmla="*/ 0 h 1774326"/>
                <a:gd name="connsiteX1" fmla="*/ 368692 w 368692"/>
                <a:gd name="connsiteY1" fmla="*/ 213070 h 1774326"/>
                <a:gd name="connsiteX2" fmla="*/ 368692 w 368692"/>
                <a:gd name="connsiteY2" fmla="*/ 1774326 h 1774326"/>
                <a:gd name="connsiteX3" fmla="*/ 0 w 368692"/>
                <a:gd name="connsiteY3" fmla="*/ 1774326 h 1774326"/>
                <a:gd name="connsiteX4" fmla="*/ 71169 w 368692"/>
                <a:gd name="connsiteY4" fmla="*/ 0 h 1774326"/>
                <a:gd name="connsiteX0" fmla="*/ 98051 w 395574"/>
                <a:gd name="connsiteY0" fmla="*/ 0 h 1774326"/>
                <a:gd name="connsiteX1" fmla="*/ 395574 w 395574"/>
                <a:gd name="connsiteY1" fmla="*/ 213070 h 1774326"/>
                <a:gd name="connsiteX2" fmla="*/ 395574 w 395574"/>
                <a:gd name="connsiteY2" fmla="*/ 1774326 h 1774326"/>
                <a:gd name="connsiteX3" fmla="*/ 0 w 395574"/>
                <a:gd name="connsiteY3" fmla="*/ 1671427 h 1774326"/>
                <a:gd name="connsiteX4" fmla="*/ 98051 w 395574"/>
                <a:gd name="connsiteY4" fmla="*/ 0 h 1774326"/>
                <a:gd name="connsiteX0" fmla="*/ 98051 w 395574"/>
                <a:gd name="connsiteY0" fmla="*/ 0 h 1902491"/>
                <a:gd name="connsiteX1" fmla="*/ 395574 w 395574"/>
                <a:gd name="connsiteY1" fmla="*/ 213070 h 1902491"/>
                <a:gd name="connsiteX2" fmla="*/ 347321 w 395574"/>
                <a:gd name="connsiteY2" fmla="*/ 1902491 h 1902491"/>
                <a:gd name="connsiteX3" fmla="*/ 0 w 395574"/>
                <a:gd name="connsiteY3" fmla="*/ 1671427 h 1902491"/>
                <a:gd name="connsiteX4" fmla="*/ 98051 w 395574"/>
                <a:gd name="connsiteY4" fmla="*/ 0 h 1902491"/>
                <a:gd name="connsiteX0" fmla="*/ 98051 w 395574"/>
                <a:gd name="connsiteY0" fmla="*/ 0 h 1858350"/>
                <a:gd name="connsiteX1" fmla="*/ 395574 w 395574"/>
                <a:gd name="connsiteY1" fmla="*/ 213070 h 1858350"/>
                <a:gd name="connsiteX2" fmla="*/ 268146 w 395574"/>
                <a:gd name="connsiteY2" fmla="*/ 1858350 h 1858350"/>
                <a:gd name="connsiteX3" fmla="*/ 0 w 395574"/>
                <a:gd name="connsiteY3" fmla="*/ 1671427 h 1858350"/>
                <a:gd name="connsiteX4" fmla="*/ 98051 w 395574"/>
                <a:gd name="connsiteY4" fmla="*/ 0 h 1858350"/>
                <a:gd name="connsiteX0" fmla="*/ 98051 w 395574"/>
                <a:gd name="connsiteY0" fmla="*/ 0 h 1671427"/>
                <a:gd name="connsiteX1" fmla="*/ 395574 w 395574"/>
                <a:gd name="connsiteY1" fmla="*/ 213070 h 1671427"/>
                <a:gd name="connsiteX2" fmla="*/ 281238 w 395574"/>
                <a:gd name="connsiteY2" fmla="*/ 1279443 h 1671427"/>
                <a:gd name="connsiteX3" fmla="*/ 0 w 395574"/>
                <a:gd name="connsiteY3" fmla="*/ 1671427 h 1671427"/>
                <a:gd name="connsiteX4" fmla="*/ 98051 w 395574"/>
                <a:gd name="connsiteY4" fmla="*/ 0 h 1671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95574" h="1671427">
                  <a:moveTo>
                    <a:pt x="98051" y="0"/>
                  </a:moveTo>
                  <a:lnTo>
                    <a:pt x="395574" y="213070"/>
                  </a:lnTo>
                  <a:lnTo>
                    <a:pt x="281238" y="1279443"/>
                  </a:lnTo>
                  <a:lnTo>
                    <a:pt x="0" y="1671427"/>
                  </a:lnTo>
                  <a:lnTo>
                    <a:pt x="98051" y="0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085" name="TextovéPole 15"/>
          <p:cNvSpPr txBox="1">
            <a:spLocks noChangeArrowheads="1"/>
          </p:cNvSpPr>
          <p:nvPr/>
        </p:nvSpPr>
        <p:spPr bwMode="auto">
          <a:xfrm>
            <a:off x="4159250" y="4248150"/>
            <a:ext cx="35306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2. Dáme do ní trochu vody.</a:t>
            </a:r>
          </a:p>
        </p:txBody>
      </p:sp>
      <p:grpSp>
        <p:nvGrpSpPr>
          <p:cNvPr id="3086" name="Skupina 18"/>
          <p:cNvGrpSpPr>
            <a:grpSpLocks/>
          </p:cNvGrpSpPr>
          <p:nvPr/>
        </p:nvGrpSpPr>
        <p:grpSpPr bwMode="auto">
          <a:xfrm>
            <a:off x="3706813" y="5172075"/>
            <a:ext cx="4786312" cy="1343025"/>
            <a:chOff x="3706911" y="5172625"/>
            <a:chExt cx="4785569" cy="1342628"/>
          </a:xfrm>
        </p:grpSpPr>
        <p:grpSp>
          <p:nvGrpSpPr>
            <p:cNvPr id="3098" name="Skupina 19"/>
            <p:cNvGrpSpPr>
              <a:grpSpLocks/>
            </p:cNvGrpSpPr>
            <p:nvPr/>
          </p:nvGrpSpPr>
          <p:grpSpPr bwMode="auto">
            <a:xfrm>
              <a:off x="3706911" y="5172625"/>
              <a:ext cx="4785569" cy="1342628"/>
              <a:chOff x="4125799" y="2621712"/>
              <a:chExt cx="4785569" cy="1342628"/>
            </a:xfrm>
          </p:grpSpPr>
          <p:sp>
            <p:nvSpPr>
              <p:cNvPr id="21" name="Obdélník 20"/>
              <p:cNvSpPr/>
              <p:nvPr/>
            </p:nvSpPr>
            <p:spPr>
              <a:xfrm>
                <a:off x="4211511" y="3591388"/>
                <a:ext cx="3164984" cy="372952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2" name="Obdélník 21"/>
              <p:cNvSpPr/>
              <p:nvPr/>
            </p:nvSpPr>
            <p:spPr>
              <a:xfrm>
                <a:off x="5462267" y="2621712"/>
                <a:ext cx="3166570" cy="372953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3" name="Obdélník 12"/>
              <p:cNvSpPr/>
              <p:nvPr/>
            </p:nvSpPr>
            <p:spPr>
              <a:xfrm rot="2899881">
                <a:off x="7755085" y="2365277"/>
                <a:ext cx="453891" cy="1858673"/>
              </a:xfrm>
              <a:custGeom>
                <a:avLst/>
                <a:gdLst>
                  <a:gd name="connsiteX0" fmla="*/ 0 w 368692"/>
                  <a:gd name="connsiteY0" fmla="*/ 0 h 1561256"/>
                  <a:gd name="connsiteX1" fmla="*/ 368692 w 368692"/>
                  <a:gd name="connsiteY1" fmla="*/ 0 h 1561256"/>
                  <a:gd name="connsiteX2" fmla="*/ 368692 w 368692"/>
                  <a:gd name="connsiteY2" fmla="*/ 1561256 h 1561256"/>
                  <a:gd name="connsiteX3" fmla="*/ 0 w 368692"/>
                  <a:gd name="connsiteY3" fmla="*/ 1561256 h 1561256"/>
                  <a:gd name="connsiteX4" fmla="*/ 0 w 368692"/>
                  <a:gd name="connsiteY4" fmla="*/ 0 h 1561256"/>
                  <a:gd name="connsiteX0" fmla="*/ 71169 w 368692"/>
                  <a:gd name="connsiteY0" fmla="*/ 0 h 1774326"/>
                  <a:gd name="connsiteX1" fmla="*/ 368692 w 368692"/>
                  <a:gd name="connsiteY1" fmla="*/ 213070 h 1774326"/>
                  <a:gd name="connsiteX2" fmla="*/ 368692 w 368692"/>
                  <a:gd name="connsiteY2" fmla="*/ 1774326 h 1774326"/>
                  <a:gd name="connsiteX3" fmla="*/ 0 w 368692"/>
                  <a:gd name="connsiteY3" fmla="*/ 1774326 h 1774326"/>
                  <a:gd name="connsiteX4" fmla="*/ 71169 w 368692"/>
                  <a:gd name="connsiteY4" fmla="*/ 0 h 1774326"/>
                  <a:gd name="connsiteX0" fmla="*/ 98051 w 395574"/>
                  <a:gd name="connsiteY0" fmla="*/ 0 h 1774326"/>
                  <a:gd name="connsiteX1" fmla="*/ 395574 w 395574"/>
                  <a:gd name="connsiteY1" fmla="*/ 213070 h 1774326"/>
                  <a:gd name="connsiteX2" fmla="*/ 395574 w 395574"/>
                  <a:gd name="connsiteY2" fmla="*/ 1774326 h 1774326"/>
                  <a:gd name="connsiteX3" fmla="*/ 0 w 395574"/>
                  <a:gd name="connsiteY3" fmla="*/ 1671427 h 1774326"/>
                  <a:gd name="connsiteX4" fmla="*/ 98051 w 395574"/>
                  <a:gd name="connsiteY4" fmla="*/ 0 h 1774326"/>
                  <a:gd name="connsiteX0" fmla="*/ 98051 w 395574"/>
                  <a:gd name="connsiteY0" fmla="*/ 0 h 1902491"/>
                  <a:gd name="connsiteX1" fmla="*/ 395574 w 395574"/>
                  <a:gd name="connsiteY1" fmla="*/ 213070 h 1902491"/>
                  <a:gd name="connsiteX2" fmla="*/ 347321 w 395574"/>
                  <a:gd name="connsiteY2" fmla="*/ 1902491 h 1902491"/>
                  <a:gd name="connsiteX3" fmla="*/ 0 w 395574"/>
                  <a:gd name="connsiteY3" fmla="*/ 1671427 h 1902491"/>
                  <a:gd name="connsiteX4" fmla="*/ 98051 w 395574"/>
                  <a:gd name="connsiteY4" fmla="*/ 0 h 1902491"/>
                  <a:gd name="connsiteX0" fmla="*/ 98051 w 395574"/>
                  <a:gd name="connsiteY0" fmla="*/ 0 h 1858350"/>
                  <a:gd name="connsiteX1" fmla="*/ 395574 w 395574"/>
                  <a:gd name="connsiteY1" fmla="*/ 213070 h 1858350"/>
                  <a:gd name="connsiteX2" fmla="*/ 268146 w 395574"/>
                  <a:gd name="connsiteY2" fmla="*/ 1858350 h 1858350"/>
                  <a:gd name="connsiteX3" fmla="*/ 0 w 395574"/>
                  <a:gd name="connsiteY3" fmla="*/ 1671427 h 1858350"/>
                  <a:gd name="connsiteX4" fmla="*/ 98051 w 395574"/>
                  <a:gd name="connsiteY4" fmla="*/ 0 h 1858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95574" h="1858350">
                    <a:moveTo>
                      <a:pt x="98051" y="0"/>
                    </a:moveTo>
                    <a:lnTo>
                      <a:pt x="395574" y="213070"/>
                    </a:lnTo>
                    <a:lnTo>
                      <a:pt x="268146" y="1858350"/>
                    </a:lnTo>
                    <a:lnTo>
                      <a:pt x="0" y="1671427"/>
                    </a:lnTo>
                    <a:lnTo>
                      <a:pt x="98051" y="0"/>
                    </a:ln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24" name="Obdélník 12"/>
              <p:cNvSpPr/>
              <p:nvPr/>
            </p:nvSpPr>
            <p:spPr>
              <a:xfrm rot="2899881">
                <a:off x="4733750" y="2415281"/>
                <a:ext cx="455477" cy="1671378"/>
              </a:xfrm>
              <a:custGeom>
                <a:avLst/>
                <a:gdLst>
                  <a:gd name="connsiteX0" fmla="*/ 0 w 368692"/>
                  <a:gd name="connsiteY0" fmla="*/ 0 h 1561256"/>
                  <a:gd name="connsiteX1" fmla="*/ 368692 w 368692"/>
                  <a:gd name="connsiteY1" fmla="*/ 0 h 1561256"/>
                  <a:gd name="connsiteX2" fmla="*/ 368692 w 368692"/>
                  <a:gd name="connsiteY2" fmla="*/ 1561256 h 1561256"/>
                  <a:gd name="connsiteX3" fmla="*/ 0 w 368692"/>
                  <a:gd name="connsiteY3" fmla="*/ 1561256 h 1561256"/>
                  <a:gd name="connsiteX4" fmla="*/ 0 w 368692"/>
                  <a:gd name="connsiteY4" fmla="*/ 0 h 1561256"/>
                  <a:gd name="connsiteX0" fmla="*/ 71169 w 368692"/>
                  <a:gd name="connsiteY0" fmla="*/ 0 h 1774326"/>
                  <a:gd name="connsiteX1" fmla="*/ 368692 w 368692"/>
                  <a:gd name="connsiteY1" fmla="*/ 213070 h 1774326"/>
                  <a:gd name="connsiteX2" fmla="*/ 368692 w 368692"/>
                  <a:gd name="connsiteY2" fmla="*/ 1774326 h 1774326"/>
                  <a:gd name="connsiteX3" fmla="*/ 0 w 368692"/>
                  <a:gd name="connsiteY3" fmla="*/ 1774326 h 1774326"/>
                  <a:gd name="connsiteX4" fmla="*/ 71169 w 368692"/>
                  <a:gd name="connsiteY4" fmla="*/ 0 h 1774326"/>
                  <a:gd name="connsiteX0" fmla="*/ 98051 w 395574"/>
                  <a:gd name="connsiteY0" fmla="*/ 0 h 1774326"/>
                  <a:gd name="connsiteX1" fmla="*/ 395574 w 395574"/>
                  <a:gd name="connsiteY1" fmla="*/ 213070 h 1774326"/>
                  <a:gd name="connsiteX2" fmla="*/ 395574 w 395574"/>
                  <a:gd name="connsiteY2" fmla="*/ 1774326 h 1774326"/>
                  <a:gd name="connsiteX3" fmla="*/ 0 w 395574"/>
                  <a:gd name="connsiteY3" fmla="*/ 1671427 h 1774326"/>
                  <a:gd name="connsiteX4" fmla="*/ 98051 w 395574"/>
                  <a:gd name="connsiteY4" fmla="*/ 0 h 1774326"/>
                  <a:gd name="connsiteX0" fmla="*/ 98051 w 395574"/>
                  <a:gd name="connsiteY0" fmla="*/ 0 h 1902491"/>
                  <a:gd name="connsiteX1" fmla="*/ 395574 w 395574"/>
                  <a:gd name="connsiteY1" fmla="*/ 213070 h 1902491"/>
                  <a:gd name="connsiteX2" fmla="*/ 347321 w 395574"/>
                  <a:gd name="connsiteY2" fmla="*/ 1902491 h 1902491"/>
                  <a:gd name="connsiteX3" fmla="*/ 0 w 395574"/>
                  <a:gd name="connsiteY3" fmla="*/ 1671427 h 1902491"/>
                  <a:gd name="connsiteX4" fmla="*/ 98051 w 395574"/>
                  <a:gd name="connsiteY4" fmla="*/ 0 h 1902491"/>
                  <a:gd name="connsiteX0" fmla="*/ 98051 w 395574"/>
                  <a:gd name="connsiteY0" fmla="*/ 0 h 1858350"/>
                  <a:gd name="connsiteX1" fmla="*/ 395574 w 395574"/>
                  <a:gd name="connsiteY1" fmla="*/ 213070 h 1858350"/>
                  <a:gd name="connsiteX2" fmla="*/ 268146 w 395574"/>
                  <a:gd name="connsiteY2" fmla="*/ 1858350 h 1858350"/>
                  <a:gd name="connsiteX3" fmla="*/ 0 w 395574"/>
                  <a:gd name="connsiteY3" fmla="*/ 1671427 h 1858350"/>
                  <a:gd name="connsiteX4" fmla="*/ 98051 w 395574"/>
                  <a:gd name="connsiteY4" fmla="*/ 0 h 1858350"/>
                  <a:gd name="connsiteX0" fmla="*/ 98051 w 395574"/>
                  <a:gd name="connsiteY0" fmla="*/ 0 h 1671427"/>
                  <a:gd name="connsiteX1" fmla="*/ 395574 w 395574"/>
                  <a:gd name="connsiteY1" fmla="*/ 213070 h 1671427"/>
                  <a:gd name="connsiteX2" fmla="*/ 281238 w 395574"/>
                  <a:gd name="connsiteY2" fmla="*/ 1279443 h 1671427"/>
                  <a:gd name="connsiteX3" fmla="*/ 0 w 395574"/>
                  <a:gd name="connsiteY3" fmla="*/ 1671427 h 1671427"/>
                  <a:gd name="connsiteX4" fmla="*/ 98051 w 395574"/>
                  <a:gd name="connsiteY4" fmla="*/ 0 h 16714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95574" h="1671427">
                    <a:moveTo>
                      <a:pt x="98051" y="0"/>
                    </a:moveTo>
                    <a:lnTo>
                      <a:pt x="395574" y="213070"/>
                    </a:lnTo>
                    <a:lnTo>
                      <a:pt x="281238" y="1279443"/>
                    </a:lnTo>
                    <a:lnTo>
                      <a:pt x="0" y="1671427"/>
                    </a:lnTo>
                    <a:lnTo>
                      <a:pt x="98051" y="0"/>
                    </a:ln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18" name="Obdélník 17"/>
            <p:cNvSpPr/>
            <p:nvPr/>
          </p:nvSpPr>
          <p:spPr>
            <a:xfrm>
              <a:off x="4241815" y="5569383"/>
              <a:ext cx="3447515" cy="625290"/>
            </a:xfrm>
            <a:custGeom>
              <a:avLst/>
              <a:gdLst>
                <a:gd name="connsiteX0" fmla="*/ 0 w 3408544"/>
                <a:gd name="connsiteY0" fmla="*/ 0 h 595378"/>
                <a:gd name="connsiteX1" fmla="*/ 3408544 w 3408544"/>
                <a:gd name="connsiteY1" fmla="*/ 0 h 595378"/>
                <a:gd name="connsiteX2" fmla="*/ 3408544 w 3408544"/>
                <a:gd name="connsiteY2" fmla="*/ 595378 h 595378"/>
                <a:gd name="connsiteX3" fmla="*/ 0 w 3408544"/>
                <a:gd name="connsiteY3" fmla="*/ 595378 h 595378"/>
                <a:gd name="connsiteX4" fmla="*/ 0 w 3408544"/>
                <a:gd name="connsiteY4" fmla="*/ 0 h 595378"/>
                <a:gd name="connsiteX0" fmla="*/ 0 w 3408544"/>
                <a:gd name="connsiteY0" fmla="*/ 0 h 595378"/>
                <a:gd name="connsiteX1" fmla="*/ 3408544 w 3408544"/>
                <a:gd name="connsiteY1" fmla="*/ 0 h 595378"/>
                <a:gd name="connsiteX2" fmla="*/ 2641627 w 3408544"/>
                <a:gd name="connsiteY2" fmla="*/ 526552 h 595378"/>
                <a:gd name="connsiteX3" fmla="*/ 0 w 3408544"/>
                <a:gd name="connsiteY3" fmla="*/ 595378 h 595378"/>
                <a:gd name="connsiteX4" fmla="*/ 0 w 3408544"/>
                <a:gd name="connsiteY4" fmla="*/ 0 h 595378"/>
                <a:gd name="connsiteX0" fmla="*/ 835741 w 3408544"/>
                <a:gd name="connsiteY0" fmla="*/ 0 h 595378"/>
                <a:gd name="connsiteX1" fmla="*/ 3408544 w 3408544"/>
                <a:gd name="connsiteY1" fmla="*/ 0 h 595378"/>
                <a:gd name="connsiteX2" fmla="*/ 2641627 w 3408544"/>
                <a:gd name="connsiteY2" fmla="*/ 526552 h 595378"/>
                <a:gd name="connsiteX3" fmla="*/ 0 w 3408544"/>
                <a:gd name="connsiteY3" fmla="*/ 595378 h 595378"/>
                <a:gd name="connsiteX4" fmla="*/ 835741 w 3408544"/>
                <a:gd name="connsiteY4" fmla="*/ 0 h 595378"/>
                <a:gd name="connsiteX0" fmla="*/ 875070 w 3447873"/>
                <a:gd name="connsiteY0" fmla="*/ 0 h 624874"/>
                <a:gd name="connsiteX1" fmla="*/ 3447873 w 3447873"/>
                <a:gd name="connsiteY1" fmla="*/ 0 h 624874"/>
                <a:gd name="connsiteX2" fmla="*/ 2680956 w 3447873"/>
                <a:gd name="connsiteY2" fmla="*/ 526552 h 624874"/>
                <a:gd name="connsiteX3" fmla="*/ 0 w 3447873"/>
                <a:gd name="connsiteY3" fmla="*/ 624874 h 624874"/>
                <a:gd name="connsiteX4" fmla="*/ 875070 w 3447873"/>
                <a:gd name="connsiteY4" fmla="*/ 0 h 624874"/>
                <a:gd name="connsiteX0" fmla="*/ 875070 w 3447873"/>
                <a:gd name="connsiteY0" fmla="*/ 0 h 703533"/>
                <a:gd name="connsiteX1" fmla="*/ 3447873 w 3447873"/>
                <a:gd name="connsiteY1" fmla="*/ 0 h 703533"/>
                <a:gd name="connsiteX2" fmla="*/ 2612130 w 3447873"/>
                <a:gd name="connsiteY2" fmla="*/ 703533 h 703533"/>
                <a:gd name="connsiteX3" fmla="*/ 0 w 3447873"/>
                <a:gd name="connsiteY3" fmla="*/ 624874 h 703533"/>
                <a:gd name="connsiteX4" fmla="*/ 875070 w 3447873"/>
                <a:gd name="connsiteY4" fmla="*/ 0 h 703533"/>
                <a:gd name="connsiteX0" fmla="*/ 875070 w 3447873"/>
                <a:gd name="connsiteY0" fmla="*/ 0 h 624875"/>
                <a:gd name="connsiteX1" fmla="*/ 3447873 w 3447873"/>
                <a:gd name="connsiteY1" fmla="*/ 0 h 624875"/>
                <a:gd name="connsiteX2" fmla="*/ 2680956 w 3447873"/>
                <a:gd name="connsiteY2" fmla="*/ 624875 h 624875"/>
                <a:gd name="connsiteX3" fmla="*/ 0 w 3447873"/>
                <a:gd name="connsiteY3" fmla="*/ 624874 h 624875"/>
                <a:gd name="connsiteX4" fmla="*/ 875070 w 3447873"/>
                <a:gd name="connsiteY4" fmla="*/ 0 h 624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873" h="624875">
                  <a:moveTo>
                    <a:pt x="875070" y="0"/>
                  </a:moveTo>
                  <a:lnTo>
                    <a:pt x="3447873" y="0"/>
                  </a:lnTo>
                  <a:lnTo>
                    <a:pt x="2680956" y="624875"/>
                  </a:lnTo>
                  <a:lnTo>
                    <a:pt x="0" y="624874"/>
                  </a:lnTo>
                  <a:lnTo>
                    <a:pt x="87507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3087" name="Skupina 26"/>
          <p:cNvGrpSpPr>
            <a:grpSpLocks/>
          </p:cNvGrpSpPr>
          <p:nvPr/>
        </p:nvGrpSpPr>
        <p:grpSpPr bwMode="auto">
          <a:xfrm>
            <a:off x="7591425" y="2136775"/>
            <a:ext cx="4786313" cy="1343025"/>
            <a:chOff x="3706911" y="5172625"/>
            <a:chExt cx="4785569" cy="1342628"/>
          </a:xfrm>
        </p:grpSpPr>
        <p:grpSp>
          <p:nvGrpSpPr>
            <p:cNvPr id="3092" name="Skupina 27"/>
            <p:cNvGrpSpPr>
              <a:grpSpLocks/>
            </p:cNvGrpSpPr>
            <p:nvPr/>
          </p:nvGrpSpPr>
          <p:grpSpPr bwMode="auto">
            <a:xfrm>
              <a:off x="3706911" y="5172625"/>
              <a:ext cx="4785569" cy="1342628"/>
              <a:chOff x="4125799" y="2621712"/>
              <a:chExt cx="4785569" cy="1342628"/>
            </a:xfrm>
          </p:grpSpPr>
          <p:sp>
            <p:nvSpPr>
              <p:cNvPr id="30" name="Obdélník 29"/>
              <p:cNvSpPr/>
              <p:nvPr/>
            </p:nvSpPr>
            <p:spPr>
              <a:xfrm>
                <a:off x="4211511" y="3591388"/>
                <a:ext cx="3164983" cy="372952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1" name="Obdélník 30"/>
              <p:cNvSpPr/>
              <p:nvPr/>
            </p:nvSpPr>
            <p:spPr>
              <a:xfrm>
                <a:off x="5462266" y="2621712"/>
                <a:ext cx="3166571" cy="372953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2" name="Obdélník 12"/>
              <p:cNvSpPr/>
              <p:nvPr/>
            </p:nvSpPr>
            <p:spPr>
              <a:xfrm rot="2899881">
                <a:off x="7755086" y="2365277"/>
                <a:ext cx="453891" cy="1858674"/>
              </a:xfrm>
              <a:custGeom>
                <a:avLst/>
                <a:gdLst>
                  <a:gd name="connsiteX0" fmla="*/ 0 w 368692"/>
                  <a:gd name="connsiteY0" fmla="*/ 0 h 1561256"/>
                  <a:gd name="connsiteX1" fmla="*/ 368692 w 368692"/>
                  <a:gd name="connsiteY1" fmla="*/ 0 h 1561256"/>
                  <a:gd name="connsiteX2" fmla="*/ 368692 w 368692"/>
                  <a:gd name="connsiteY2" fmla="*/ 1561256 h 1561256"/>
                  <a:gd name="connsiteX3" fmla="*/ 0 w 368692"/>
                  <a:gd name="connsiteY3" fmla="*/ 1561256 h 1561256"/>
                  <a:gd name="connsiteX4" fmla="*/ 0 w 368692"/>
                  <a:gd name="connsiteY4" fmla="*/ 0 h 1561256"/>
                  <a:gd name="connsiteX0" fmla="*/ 71169 w 368692"/>
                  <a:gd name="connsiteY0" fmla="*/ 0 h 1774326"/>
                  <a:gd name="connsiteX1" fmla="*/ 368692 w 368692"/>
                  <a:gd name="connsiteY1" fmla="*/ 213070 h 1774326"/>
                  <a:gd name="connsiteX2" fmla="*/ 368692 w 368692"/>
                  <a:gd name="connsiteY2" fmla="*/ 1774326 h 1774326"/>
                  <a:gd name="connsiteX3" fmla="*/ 0 w 368692"/>
                  <a:gd name="connsiteY3" fmla="*/ 1774326 h 1774326"/>
                  <a:gd name="connsiteX4" fmla="*/ 71169 w 368692"/>
                  <a:gd name="connsiteY4" fmla="*/ 0 h 1774326"/>
                  <a:gd name="connsiteX0" fmla="*/ 98051 w 395574"/>
                  <a:gd name="connsiteY0" fmla="*/ 0 h 1774326"/>
                  <a:gd name="connsiteX1" fmla="*/ 395574 w 395574"/>
                  <a:gd name="connsiteY1" fmla="*/ 213070 h 1774326"/>
                  <a:gd name="connsiteX2" fmla="*/ 395574 w 395574"/>
                  <a:gd name="connsiteY2" fmla="*/ 1774326 h 1774326"/>
                  <a:gd name="connsiteX3" fmla="*/ 0 w 395574"/>
                  <a:gd name="connsiteY3" fmla="*/ 1671427 h 1774326"/>
                  <a:gd name="connsiteX4" fmla="*/ 98051 w 395574"/>
                  <a:gd name="connsiteY4" fmla="*/ 0 h 1774326"/>
                  <a:gd name="connsiteX0" fmla="*/ 98051 w 395574"/>
                  <a:gd name="connsiteY0" fmla="*/ 0 h 1902491"/>
                  <a:gd name="connsiteX1" fmla="*/ 395574 w 395574"/>
                  <a:gd name="connsiteY1" fmla="*/ 213070 h 1902491"/>
                  <a:gd name="connsiteX2" fmla="*/ 347321 w 395574"/>
                  <a:gd name="connsiteY2" fmla="*/ 1902491 h 1902491"/>
                  <a:gd name="connsiteX3" fmla="*/ 0 w 395574"/>
                  <a:gd name="connsiteY3" fmla="*/ 1671427 h 1902491"/>
                  <a:gd name="connsiteX4" fmla="*/ 98051 w 395574"/>
                  <a:gd name="connsiteY4" fmla="*/ 0 h 1902491"/>
                  <a:gd name="connsiteX0" fmla="*/ 98051 w 395574"/>
                  <a:gd name="connsiteY0" fmla="*/ 0 h 1858350"/>
                  <a:gd name="connsiteX1" fmla="*/ 395574 w 395574"/>
                  <a:gd name="connsiteY1" fmla="*/ 213070 h 1858350"/>
                  <a:gd name="connsiteX2" fmla="*/ 268146 w 395574"/>
                  <a:gd name="connsiteY2" fmla="*/ 1858350 h 1858350"/>
                  <a:gd name="connsiteX3" fmla="*/ 0 w 395574"/>
                  <a:gd name="connsiteY3" fmla="*/ 1671427 h 1858350"/>
                  <a:gd name="connsiteX4" fmla="*/ 98051 w 395574"/>
                  <a:gd name="connsiteY4" fmla="*/ 0 h 185835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95574" h="1858350">
                    <a:moveTo>
                      <a:pt x="98051" y="0"/>
                    </a:moveTo>
                    <a:lnTo>
                      <a:pt x="395574" y="213070"/>
                    </a:lnTo>
                    <a:lnTo>
                      <a:pt x="268146" y="1858350"/>
                    </a:lnTo>
                    <a:lnTo>
                      <a:pt x="0" y="1671427"/>
                    </a:lnTo>
                    <a:lnTo>
                      <a:pt x="98051" y="0"/>
                    </a:ln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  <p:sp>
            <p:nvSpPr>
              <p:cNvPr id="33" name="Obdélník 12"/>
              <p:cNvSpPr/>
              <p:nvPr/>
            </p:nvSpPr>
            <p:spPr>
              <a:xfrm rot="2899881">
                <a:off x="4733749" y="2415281"/>
                <a:ext cx="455477" cy="1671378"/>
              </a:xfrm>
              <a:custGeom>
                <a:avLst/>
                <a:gdLst>
                  <a:gd name="connsiteX0" fmla="*/ 0 w 368692"/>
                  <a:gd name="connsiteY0" fmla="*/ 0 h 1561256"/>
                  <a:gd name="connsiteX1" fmla="*/ 368692 w 368692"/>
                  <a:gd name="connsiteY1" fmla="*/ 0 h 1561256"/>
                  <a:gd name="connsiteX2" fmla="*/ 368692 w 368692"/>
                  <a:gd name="connsiteY2" fmla="*/ 1561256 h 1561256"/>
                  <a:gd name="connsiteX3" fmla="*/ 0 w 368692"/>
                  <a:gd name="connsiteY3" fmla="*/ 1561256 h 1561256"/>
                  <a:gd name="connsiteX4" fmla="*/ 0 w 368692"/>
                  <a:gd name="connsiteY4" fmla="*/ 0 h 1561256"/>
                  <a:gd name="connsiteX0" fmla="*/ 71169 w 368692"/>
                  <a:gd name="connsiteY0" fmla="*/ 0 h 1774326"/>
                  <a:gd name="connsiteX1" fmla="*/ 368692 w 368692"/>
                  <a:gd name="connsiteY1" fmla="*/ 213070 h 1774326"/>
                  <a:gd name="connsiteX2" fmla="*/ 368692 w 368692"/>
                  <a:gd name="connsiteY2" fmla="*/ 1774326 h 1774326"/>
                  <a:gd name="connsiteX3" fmla="*/ 0 w 368692"/>
                  <a:gd name="connsiteY3" fmla="*/ 1774326 h 1774326"/>
                  <a:gd name="connsiteX4" fmla="*/ 71169 w 368692"/>
                  <a:gd name="connsiteY4" fmla="*/ 0 h 1774326"/>
                  <a:gd name="connsiteX0" fmla="*/ 98051 w 395574"/>
                  <a:gd name="connsiteY0" fmla="*/ 0 h 1774326"/>
                  <a:gd name="connsiteX1" fmla="*/ 395574 w 395574"/>
                  <a:gd name="connsiteY1" fmla="*/ 213070 h 1774326"/>
                  <a:gd name="connsiteX2" fmla="*/ 395574 w 395574"/>
                  <a:gd name="connsiteY2" fmla="*/ 1774326 h 1774326"/>
                  <a:gd name="connsiteX3" fmla="*/ 0 w 395574"/>
                  <a:gd name="connsiteY3" fmla="*/ 1671427 h 1774326"/>
                  <a:gd name="connsiteX4" fmla="*/ 98051 w 395574"/>
                  <a:gd name="connsiteY4" fmla="*/ 0 h 1774326"/>
                  <a:gd name="connsiteX0" fmla="*/ 98051 w 395574"/>
                  <a:gd name="connsiteY0" fmla="*/ 0 h 1902491"/>
                  <a:gd name="connsiteX1" fmla="*/ 395574 w 395574"/>
                  <a:gd name="connsiteY1" fmla="*/ 213070 h 1902491"/>
                  <a:gd name="connsiteX2" fmla="*/ 347321 w 395574"/>
                  <a:gd name="connsiteY2" fmla="*/ 1902491 h 1902491"/>
                  <a:gd name="connsiteX3" fmla="*/ 0 w 395574"/>
                  <a:gd name="connsiteY3" fmla="*/ 1671427 h 1902491"/>
                  <a:gd name="connsiteX4" fmla="*/ 98051 w 395574"/>
                  <a:gd name="connsiteY4" fmla="*/ 0 h 1902491"/>
                  <a:gd name="connsiteX0" fmla="*/ 98051 w 395574"/>
                  <a:gd name="connsiteY0" fmla="*/ 0 h 1858350"/>
                  <a:gd name="connsiteX1" fmla="*/ 395574 w 395574"/>
                  <a:gd name="connsiteY1" fmla="*/ 213070 h 1858350"/>
                  <a:gd name="connsiteX2" fmla="*/ 268146 w 395574"/>
                  <a:gd name="connsiteY2" fmla="*/ 1858350 h 1858350"/>
                  <a:gd name="connsiteX3" fmla="*/ 0 w 395574"/>
                  <a:gd name="connsiteY3" fmla="*/ 1671427 h 1858350"/>
                  <a:gd name="connsiteX4" fmla="*/ 98051 w 395574"/>
                  <a:gd name="connsiteY4" fmla="*/ 0 h 1858350"/>
                  <a:gd name="connsiteX0" fmla="*/ 98051 w 395574"/>
                  <a:gd name="connsiteY0" fmla="*/ 0 h 1671427"/>
                  <a:gd name="connsiteX1" fmla="*/ 395574 w 395574"/>
                  <a:gd name="connsiteY1" fmla="*/ 213070 h 1671427"/>
                  <a:gd name="connsiteX2" fmla="*/ 281238 w 395574"/>
                  <a:gd name="connsiteY2" fmla="*/ 1279443 h 1671427"/>
                  <a:gd name="connsiteX3" fmla="*/ 0 w 395574"/>
                  <a:gd name="connsiteY3" fmla="*/ 1671427 h 1671427"/>
                  <a:gd name="connsiteX4" fmla="*/ 98051 w 395574"/>
                  <a:gd name="connsiteY4" fmla="*/ 0 h 1671427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95574" h="1671427">
                    <a:moveTo>
                      <a:pt x="98051" y="0"/>
                    </a:moveTo>
                    <a:lnTo>
                      <a:pt x="395574" y="213070"/>
                    </a:lnTo>
                    <a:lnTo>
                      <a:pt x="281238" y="1279443"/>
                    </a:lnTo>
                    <a:lnTo>
                      <a:pt x="0" y="1671427"/>
                    </a:lnTo>
                    <a:lnTo>
                      <a:pt x="98051" y="0"/>
                    </a:ln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cs-CZ"/>
              </a:p>
            </p:txBody>
          </p:sp>
        </p:grpSp>
        <p:sp>
          <p:nvSpPr>
            <p:cNvPr id="29" name="Obdélník 17"/>
            <p:cNvSpPr/>
            <p:nvPr/>
          </p:nvSpPr>
          <p:spPr>
            <a:xfrm>
              <a:off x="4241816" y="5569383"/>
              <a:ext cx="3447514" cy="625290"/>
            </a:xfrm>
            <a:custGeom>
              <a:avLst/>
              <a:gdLst>
                <a:gd name="connsiteX0" fmla="*/ 0 w 3408544"/>
                <a:gd name="connsiteY0" fmla="*/ 0 h 595378"/>
                <a:gd name="connsiteX1" fmla="*/ 3408544 w 3408544"/>
                <a:gd name="connsiteY1" fmla="*/ 0 h 595378"/>
                <a:gd name="connsiteX2" fmla="*/ 3408544 w 3408544"/>
                <a:gd name="connsiteY2" fmla="*/ 595378 h 595378"/>
                <a:gd name="connsiteX3" fmla="*/ 0 w 3408544"/>
                <a:gd name="connsiteY3" fmla="*/ 595378 h 595378"/>
                <a:gd name="connsiteX4" fmla="*/ 0 w 3408544"/>
                <a:gd name="connsiteY4" fmla="*/ 0 h 595378"/>
                <a:gd name="connsiteX0" fmla="*/ 0 w 3408544"/>
                <a:gd name="connsiteY0" fmla="*/ 0 h 595378"/>
                <a:gd name="connsiteX1" fmla="*/ 3408544 w 3408544"/>
                <a:gd name="connsiteY1" fmla="*/ 0 h 595378"/>
                <a:gd name="connsiteX2" fmla="*/ 2641627 w 3408544"/>
                <a:gd name="connsiteY2" fmla="*/ 526552 h 595378"/>
                <a:gd name="connsiteX3" fmla="*/ 0 w 3408544"/>
                <a:gd name="connsiteY3" fmla="*/ 595378 h 595378"/>
                <a:gd name="connsiteX4" fmla="*/ 0 w 3408544"/>
                <a:gd name="connsiteY4" fmla="*/ 0 h 595378"/>
                <a:gd name="connsiteX0" fmla="*/ 835741 w 3408544"/>
                <a:gd name="connsiteY0" fmla="*/ 0 h 595378"/>
                <a:gd name="connsiteX1" fmla="*/ 3408544 w 3408544"/>
                <a:gd name="connsiteY1" fmla="*/ 0 h 595378"/>
                <a:gd name="connsiteX2" fmla="*/ 2641627 w 3408544"/>
                <a:gd name="connsiteY2" fmla="*/ 526552 h 595378"/>
                <a:gd name="connsiteX3" fmla="*/ 0 w 3408544"/>
                <a:gd name="connsiteY3" fmla="*/ 595378 h 595378"/>
                <a:gd name="connsiteX4" fmla="*/ 835741 w 3408544"/>
                <a:gd name="connsiteY4" fmla="*/ 0 h 595378"/>
                <a:gd name="connsiteX0" fmla="*/ 875070 w 3447873"/>
                <a:gd name="connsiteY0" fmla="*/ 0 h 624874"/>
                <a:gd name="connsiteX1" fmla="*/ 3447873 w 3447873"/>
                <a:gd name="connsiteY1" fmla="*/ 0 h 624874"/>
                <a:gd name="connsiteX2" fmla="*/ 2680956 w 3447873"/>
                <a:gd name="connsiteY2" fmla="*/ 526552 h 624874"/>
                <a:gd name="connsiteX3" fmla="*/ 0 w 3447873"/>
                <a:gd name="connsiteY3" fmla="*/ 624874 h 624874"/>
                <a:gd name="connsiteX4" fmla="*/ 875070 w 3447873"/>
                <a:gd name="connsiteY4" fmla="*/ 0 h 624874"/>
                <a:gd name="connsiteX0" fmla="*/ 875070 w 3447873"/>
                <a:gd name="connsiteY0" fmla="*/ 0 h 703533"/>
                <a:gd name="connsiteX1" fmla="*/ 3447873 w 3447873"/>
                <a:gd name="connsiteY1" fmla="*/ 0 h 703533"/>
                <a:gd name="connsiteX2" fmla="*/ 2612130 w 3447873"/>
                <a:gd name="connsiteY2" fmla="*/ 703533 h 703533"/>
                <a:gd name="connsiteX3" fmla="*/ 0 w 3447873"/>
                <a:gd name="connsiteY3" fmla="*/ 624874 h 703533"/>
                <a:gd name="connsiteX4" fmla="*/ 875070 w 3447873"/>
                <a:gd name="connsiteY4" fmla="*/ 0 h 703533"/>
                <a:gd name="connsiteX0" fmla="*/ 875070 w 3447873"/>
                <a:gd name="connsiteY0" fmla="*/ 0 h 624875"/>
                <a:gd name="connsiteX1" fmla="*/ 3447873 w 3447873"/>
                <a:gd name="connsiteY1" fmla="*/ 0 h 624875"/>
                <a:gd name="connsiteX2" fmla="*/ 2680956 w 3447873"/>
                <a:gd name="connsiteY2" fmla="*/ 624875 h 624875"/>
                <a:gd name="connsiteX3" fmla="*/ 0 w 3447873"/>
                <a:gd name="connsiteY3" fmla="*/ 624874 h 624875"/>
                <a:gd name="connsiteX4" fmla="*/ 875070 w 3447873"/>
                <a:gd name="connsiteY4" fmla="*/ 0 h 6248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47873" h="624875">
                  <a:moveTo>
                    <a:pt x="875070" y="0"/>
                  </a:moveTo>
                  <a:lnTo>
                    <a:pt x="3447873" y="0"/>
                  </a:lnTo>
                  <a:lnTo>
                    <a:pt x="2680956" y="624875"/>
                  </a:lnTo>
                  <a:lnTo>
                    <a:pt x="0" y="624874"/>
                  </a:lnTo>
                  <a:lnTo>
                    <a:pt x="87507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088" name="TextovéPole 25"/>
          <p:cNvSpPr txBox="1">
            <a:spLocks noChangeArrowheads="1"/>
          </p:cNvSpPr>
          <p:nvPr/>
        </p:nvSpPr>
        <p:spPr bwMode="auto">
          <a:xfrm>
            <a:off x="8408988" y="422275"/>
            <a:ext cx="38512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3. Mělkou krabičku držíme</a:t>
            </a:r>
          </a:p>
          <a:p>
            <a:pPr eaLnBrk="1" hangingPunct="1"/>
            <a:r>
              <a:rPr lang="cs-CZ" altLang="cs-CZ" sz="2400"/>
              <a:t>    nad plamenem svíčky, až</a:t>
            </a:r>
          </a:p>
          <a:p>
            <a:pPr eaLnBrk="1" hangingPunct="1"/>
            <a:r>
              <a:rPr lang="cs-CZ" altLang="cs-CZ" sz="2400"/>
              <a:t>    se voda v pánvi začne vařit.</a:t>
            </a:r>
          </a:p>
          <a:p>
            <a:pPr eaLnBrk="1" hangingPunct="1"/>
            <a:r>
              <a:rPr lang="cs-CZ" altLang="cs-CZ" sz="2400"/>
              <a:t>    Papíru se nic nestane.</a:t>
            </a:r>
          </a:p>
        </p:txBody>
      </p:sp>
      <p:pic>
        <p:nvPicPr>
          <p:cNvPr id="3089" name="Picture 2" descr="Candle On Holde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15400" y="3676650"/>
            <a:ext cx="1114425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37" name="Skupina 36"/>
          <p:cNvGrpSpPr/>
          <p:nvPr/>
        </p:nvGrpSpPr>
        <p:grpSpPr>
          <a:xfrm>
            <a:off x="9610142" y="2846028"/>
            <a:ext cx="481287" cy="173323"/>
            <a:chOff x="2987337" y="852256"/>
            <a:chExt cx="788631" cy="22342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38" name="Ovál 37"/>
            <p:cNvSpPr/>
            <p:nvPr/>
          </p:nvSpPr>
          <p:spPr>
            <a:xfrm>
              <a:off x="3284738" y="852256"/>
              <a:ext cx="177553" cy="710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39" name="Ovál 38"/>
            <p:cNvSpPr/>
            <p:nvPr/>
          </p:nvSpPr>
          <p:spPr>
            <a:xfrm>
              <a:off x="3437138" y="1004656"/>
              <a:ext cx="177553" cy="710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0" name="Ovál 39"/>
            <p:cNvSpPr/>
            <p:nvPr/>
          </p:nvSpPr>
          <p:spPr>
            <a:xfrm>
              <a:off x="3598415" y="887767"/>
              <a:ext cx="177553" cy="710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1" name="Ovál 40"/>
            <p:cNvSpPr/>
            <p:nvPr/>
          </p:nvSpPr>
          <p:spPr>
            <a:xfrm>
              <a:off x="3164890" y="1004656"/>
              <a:ext cx="177553" cy="710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42" name="Ovál 41"/>
            <p:cNvSpPr/>
            <p:nvPr/>
          </p:nvSpPr>
          <p:spPr>
            <a:xfrm>
              <a:off x="2987337" y="923278"/>
              <a:ext cx="177553" cy="71022"/>
            </a:xfrm>
            <a:prstGeom prst="ellipse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3091" name="TextovéPole 42"/>
          <p:cNvSpPr txBox="1">
            <a:spLocks noChangeArrowheads="1"/>
          </p:cNvSpPr>
          <p:nvPr/>
        </p:nvSpPr>
        <p:spPr bwMode="auto">
          <a:xfrm>
            <a:off x="9686925" y="3673475"/>
            <a:ext cx="2478088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Dokážeš to</a:t>
            </a:r>
          </a:p>
          <a:p>
            <a:pPr eaLnBrk="1" hangingPunct="1"/>
            <a:r>
              <a:rPr lang="cs-CZ" altLang="cs-CZ" sz="2400"/>
              <a:t>vysvětlit?</a:t>
            </a:r>
          </a:p>
          <a:p>
            <a:pPr eaLnBrk="1" hangingPunct="1"/>
            <a:r>
              <a:rPr lang="cs-CZ" altLang="cs-CZ" sz="2400"/>
              <a:t>Vysvětlení</a:t>
            </a:r>
          </a:p>
          <a:p>
            <a:pPr eaLnBrk="1" hangingPunct="1"/>
            <a:r>
              <a:rPr lang="cs-CZ" altLang="cs-CZ" sz="2400"/>
              <a:t>najdeš klikneš–li </a:t>
            </a:r>
          </a:p>
          <a:p>
            <a:pPr eaLnBrk="1" hangingPunct="1"/>
            <a:r>
              <a:rPr lang="cs-CZ" altLang="cs-CZ" sz="2400"/>
              <a:t>na černý obdélník.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dissolve">
                                      <p:cBhvr>
                                        <p:cTn id="6" dur="3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13"/>
          <p:cNvSpPr txBox="1">
            <a:spLocks noChangeArrowheads="1"/>
          </p:cNvSpPr>
          <p:nvPr/>
        </p:nvSpPr>
        <p:spPr bwMode="auto">
          <a:xfrm>
            <a:off x="649288" y="255588"/>
            <a:ext cx="1124108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Proč papír neshoří? Je to díky vodě. Vroucí voda má jen 100°C, ale zápalná teplota papíru</a:t>
            </a:r>
          </a:p>
          <a:p>
            <a:pPr eaLnBrk="1" hangingPunct="1"/>
            <a:r>
              <a:rPr lang="cs-CZ" altLang="cs-CZ" sz="2400"/>
              <a:t>je 200°C. Pozor, nesmí se nám vyvařit všechna voda!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622300" y="209550"/>
            <a:ext cx="11347450" cy="10429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/>
              <a:t>Vysvětlení</a:t>
            </a:r>
          </a:p>
        </p:txBody>
      </p:sp>
      <p:sp>
        <p:nvSpPr>
          <p:cNvPr id="4100" name="TextovéPole 15"/>
          <p:cNvSpPr txBox="1">
            <a:spLocks noChangeArrowheads="1"/>
          </p:cNvSpPr>
          <p:nvPr/>
        </p:nvSpPr>
        <p:spPr bwMode="auto">
          <a:xfrm>
            <a:off x="484188" y="1387475"/>
            <a:ext cx="51974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Plovoucí svíčky. Co budeme potřebovat?</a:t>
            </a:r>
          </a:p>
          <a:p>
            <a:pPr eaLnBrk="1" hangingPunct="1"/>
            <a:endParaRPr lang="cs-CZ" altLang="cs-CZ" sz="2400"/>
          </a:p>
          <a:p>
            <a:pPr eaLnBrk="1" hangingPunct="1"/>
            <a:r>
              <a:rPr lang="cs-CZ" altLang="cs-CZ" sz="2400"/>
              <a:t>plastelínu</a:t>
            </a:r>
          </a:p>
        </p:txBody>
      </p:sp>
      <p:pic>
        <p:nvPicPr>
          <p:cNvPr id="410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1213" y="2014538"/>
            <a:ext cx="142875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4" descr="Candl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063" y="2814638"/>
            <a:ext cx="352425" cy="1976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Picture 6" descr="Candle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8113" y="2765425"/>
            <a:ext cx="369887" cy="2074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4" name="Picture 8" descr="Candl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87550" y="3160713"/>
            <a:ext cx="434975" cy="163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5" name="TextovéPole 16"/>
          <p:cNvSpPr txBox="1">
            <a:spLocks noChangeArrowheads="1"/>
          </p:cNvSpPr>
          <p:nvPr/>
        </p:nvSpPr>
        <p:spPr bwMode="auto">
          <a:xfrm>
            <a:off x="2724150" y="3443288"/>
            <a:ext cx="9191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svíčky</a:t>
            </a:r>
          </a:p>
        </p:txBody>
      </p:sp>
      <p:grpSp>
        <p:nvGrpSpPr>
          <p:cNvPr id="4106" name="Skupina 19"/>
          <p:cNvGrpSpPr>
            <a:grpSpLocks/>
          </p:cNvGrpSpPr>
          <p:nvPr/>
        </p:nvGrpSpPr>
        <p:grpSpPr bwMode="auto">
          <a:xfrm>
            <a:off x="569913" y="5583238"/>
            <a:ext cx="2513012" cy="1130300"/>
            <a:chOff x="6120142" y="3480116"/>
            <a:chExt cx="2513328" cy="1130657"/>
          </a:xfrm>
        </p:grpSpPr>
        <p:sp>
          <p:nvSpPr>
            <p:cNvPr id="19" name="Obdélník: se zakulacenými horními rohy 18"/>
            <p:cNvSpPr/>
            <p:nvPr/>
          </p:nvSpPr>
          <p:spPr>
            <a:xfrm rot="10800000">
              <a:off x="6120142" y="3480116"/>
              <a:ext cx="2513328" cy="1130657"/>
            </a:xfrm>
            <a:prstGeom prst="round2Same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24" name="Obdélník: se zakulacenými horními rohy 23"/>
            <p:cNvSpPr/>
            <p:nvPr/>
          </p:nvSpPr>
          <p:spPr>
            <a:xfrm rot="10800000">
              <a:off x="6120142" y="3840592"/>
              <a:ext cx="2513328" cy="770181"/>
            </a:xfrm>
            <a:prstGeom prst="round2Same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4107" name="TextovéPole 20"/>
          <p:cNvSpPr txBox="1">
            <a:spLocks noChangeArrowheads="1"/>
          </p:cNvSpPr>
          <p:nvPr/>
        </p:nvSpPr>
        <p:spPr bwMode="auto">
          <a:xfrm>
            <a:off x="484188" y="5059363"/>
            <a:ext cx="21844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nádobu s vodou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509963" y="1751013"/>
            <a:ext cx="3736536" cy="2308324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Postup :</a:t>
            </a: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Tx/>
              <a:buAutoNum type="arabicPeriod"/>
              <a:defRPr/>
            </a:pPr>
            <a:r>
              <a:rPr lang="cs-CZ" sz="2400" dirty="0">
                <a:latin typeface="+mn-lt"/>
              </a:rPr>
              <a:t>Aby svíčky plavaly ve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vodě </a:t>
            </a:r>
            <a:r>
              <a:rPr lang="cs-CZ" sz="2400" dirty="0" smtClean="0">
                <a:latin typeface="+mn-lt"/>
              </a:rPr>
              <a:t>vzpřímeně, </a:t>
            </a:r>
            <a:r>
              <a:rPr lang="cs-CZ" sz="2400" dirty="0">
                <a:latin typeface="+mn-lt"/>
              </a:rPr>
              <a:t>musíme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jejích spodní konce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zatížit a to pomocí kusu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</a:rPr>
              <a:t>      plastelíny.</a:t>
            </a:r>
          </a:p>
        </p:txBody>
      </p:sp>
      <p:grpSp>
        <p:nvGrpSpPr>
          <p:cNvPr id="4109" name="Skupina 2054"/>
          <p:cNvGrpSpPr>
            <a:grpSpLocks/>
          </p:cNvGrpSpPr>
          <p:nvPr/>
        </p:nvGrpSpPr>
        <p:grpSpPr bwMode="auto">
          <a:xfrm>
            <a:off x="3678238" y="4103688"/>
            <a:ext cx="1976437" cy="447675"/>
            <a:chOff x="3643882" y="4123944"/>
            <a:chExt cx="1975724" cy="449034"/>
          </a:xfrm>
        </p:grpSpPr>
        <p:pic>
          <p:nvPicPr>
            <p:cNvPr id="4152" name="Picture 4" descr="Candle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5400000">
              <a:off x="4455587" y="3355921"/>
              <a:ext cx="352314" cy="19757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" name="Volný tvar: obrazec 22"/>
            <p:cNvSpPr/>
            <p:nvPr/>
          </p:nvSpPr>
          <p:spPr>
            <a:xfrm>
              <a:off x="3658164" y="4123944"/>
              <a:ext cx="655401" cy="449034"/>
            </a:xfrm>
            <a:custGeom>
              <a:avLst/>
              <a:gdLst>
                <a:gd name="connsiteX0" fmla="*/ 64226 w 655853"/>
                <a:gd name="connsiteY0" fmla="*/ 73152 h 449034"/>
                <a:gd name="connsiteX1" fmla="*/ 247106 w 655853"/>
                <a:gd name="connsiteY1" fmla="*/ 36576 h 449034"/>
                <a:gd name="connsiteX2" fmla="*/ 292826 w 655853"/>
                <a:gd name="connsiteY2" fmla="*/ 27432 h 449034"/>
                <a:gd name="connsiteX3" fmla="*/ 493994 w 655853"/>
                <a:gd name="connsiteY3" fmla="*/ 0 h 449034"/>
                <a:gd name="connsiteX4" fmla="*/ 576290 w 655853"/>
                <a:gd name="connsiteY4" fmla="*/ 9144 h 449034"/>
                <a:gd name="connsiteX5" fmla="*/ 603722 w 655853"/>
                <a:gd name="connsiteY5" fmla="*/ 45720 h 449034"/>
                <a:gd name="connsiteX6" fmla="*/ 631154 w 655853"/>
                <a:gd name="connsiteY6" fmla="*/ 64008 h 449034"/>
                <a:gd name="connsiteX7" fmla="*/ 622010 w 655853"/>
                <a:gd name="connsiteY7" fmla="*/ 356616 h 449034"/>
                <a:gd name="connsiteX8" fmla="*/ 521426 w 655853"/>
                <a:gd name="connsiteY8" fmla="*/ 402336 h 449034"/>
                <a:gd name="connsiteX9" fmla="*/ 493994 w 655853"/>
                <a:gd name="connsiteY9" fmla="*/ 429768 h 449034"/>
                <a:gd name="connsiteX10" fmla="*/ 365978 w 655853"/>
                <a:gd name="connsiteY10" fmla="*/ 429768 h 449034"/>
                <a:gd name="connsiteX11" fmla="*/ 329402 w 655853"/>
                <a:gd name="connsiteY11" fmla="*/ 411480 h 449034"/>
                <a:gd name="connsiteX12" fmla="*/ 256250 w 655853"/>
                <a:gd name="connsiteY12" fmla="*/ 365760 h 449034"/>
                <a:gd name="connsiteX13" fmla="*/ 183098 w 655853"/>
                <a:gd name="connsiteY13" fmla="*/ 347472 h 449034"/>
                <a:gd name="connsiteX14" fmla="*/ 137378 w 655853"/>
                <a:gd name="connsiteY14" fmla="*/ 320040 h 449034"/>
                <a:gd name="connsiteX15" fmla="*/ 55082 w 655853"/>
                <a:gd name="connsiteY15" fmla="*/ 274320 h 449034"/>
                <a:gd name="connsiteX16" fmla="*/ 18506 w 655853"/>
                <a:gd name="connsiteY16" fmla="*/ 219456 h 449034"/>
                <a:gd name="connsiteX17" fmla="*/ 218 w 655853"/>
                <a:gd name="connsiteY17" fmla="*/ 137160 h 449034"/>
                <a:gd name="connsiteX18" fmla="*/ 64226 w 655853"/>
                <a:gd name="connsiteY18" fmla="*/ 73152 h 44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5853" h="449034">
                  <a:moveTo>
                    <a:pt x="64226" y="73152"/>
                  </a:moveTo>
                  <a:cubicBezTo>
                    <a:pt x="105374" y="56388"/>
                    <a:pt x="81886" y="53098"/>
                    <a:pt x="247106" y="36576"/>
                  </a:cubicBezTo>
                  <a:cubicBezTo>
                    <a:pt x="262571" y="35030"/>
                    <a:pt x="277452" y="29710"/>
                    <a:pt x="292826" y="27432"/>
                  </a:cubicBezTo>
                  <a:cubicBezTo>
                    <a:pt x="359772" y="17514"/>
                    <a:pt x="426938" y="9144"/>
                    <a:pt x="493994" y="0"/>
                  </a:cubicBezTo>
                  <a:cubicBezTo>
                    <a:pt x="521426" y="3048"/>
                    <a:pt x="550812" y="-1472"/>
                    <a:pt x="576290" y="9144"/>
                  </a:cubicBezTo>
                  <a:cubicBezTo>
                    <a:pt x="590358" y="15006"/>
                    <a:pt x="592946" y="34944"/>
                    <a:pt x="603722" y="45720"/>
                  </a:cubicBezTo>
                  <a:cubicBezTo>
                    <a:pt x="611493" y="53491"/>
                    <a:pt x="622010" y="57912"/>
                    <a:pt x="631154" y="64008"/>
                  </a:cubicBezTo>
                  <a:cubicBezTo>
                    <a:pt x="656111" y="163834"/>
                    <a:pt x="674821" y="222558"/>
                    <a:pt x="622010" y="356616"/>
                  </a:cubicBezTo>
                  <a:cubicBezTo>
                    <a:pt x="608511" y="390882"/>
                    <a:pt x="554954" y="387096"/>
                    <a:pt x="521426" y="402336"/>
                  </a:cubicBezTo>
                  <a:cubicBezTo>
                    <a:pt x="512282" y="411480"/>
                    <a:pt x="504517" y="422252"/>
                    <a:pt x="493994" y="429768"/>
                  </a:cubicBezTo>
                  <a:cubicBezTo>
                    <a:pt x="444705" y="464975"/>
                    <a:pt x="436377" y="443848"/>
                    <a:pt x="365978" y="429768"/>
                  </a:cubicBezTo>
                  <a:cubicBezTo>
                    <a:pt x="353786" y="423672"/>
                    <a:pt x="341176" y="418348"/>
                    <a:pt x="329402" y="411480"/>
                  </a:cubicBezTo>
                  <a:cubicBezTo>
                    <a:pt x="304564" y="396991"/>
                    <a:pt x="283529" y="374853"/>
                    <a:pt x="256250" y="365760"/>
                  </a:cubicBezTo>
                  <a:cubicBezTo>
                    <a:pt x="214074" y="351701"/>
                    <a:pt x="238269" y="358506"/>
                    <a:pt x="183098" y="347472"/>
                  </a:cubicBezTo>
                  <a:cubicBezTo>
                    <a:pt x="167858" y="338328"/>
                    <a:pt x="153274" y="327988"/>
                    <a:pt x="137378" y="320040"/>
                  </a:cubicBezTo>
                  <a:cubicBezTo>
                    <a:pt x="100051" y="301376"/>
                    <a:pt x="83859" y="306694"/>
                    <a:pt x="55082" y="274320"/>
                  </a:cubicBezTo>
                  <a:cubicBezTo>
                    <a:pt x="40480" y="257892"/>
                    <a:pt x="18506" y="219456"/>
                    <a:pt x="18506" y="219456"/>
                  </a:cubicBezTo>
                  <a:cubicBezTo>
                    <a:pt x="12410" y="192024"/>
                    <a:pt x="-1937" y="165178"/>
                    <a:pt x="218" y="137160"/>
                  </a:cubicBezTo>
                  <a:cubicBezTo>
                    <a:pt x="1339" y="122584"/>
                    <a:pt x="23078" y="89916"/>
                    <a:pt x="64226" y="7315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10" name="Skupina 2056"/>
          <p:cNvGrpSpPr>
            <a:grpSpLocks/>
          </p:cNvGrpSpPr>
          <p:nvPr/>
        </p:nvGrpSpPr>
        <p:grpSpPr bwMode="auto">
          <a:xfrm>
            <a:off x="3678238" y="4738688"/>
            <a:ext cx="2025650" cy="449262"/>
            <a:chOff x="3657381" y="4753896"/>
            <a:chExt cx="2024251" cy="449034"/>
          </a:xfrm>
        </p:grpSpPr>
        <p:pic>
          <p:nvPicPr>
            <p:cNvPr id="4150" name="Picture 6" descr="Candle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5400000">
              <a:off x="4537186" y="4021266"/>
              <a:ext cx="346390" cy="19425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1" name="Volný tvar: obrazec 30"/>
            <p:cNvSpPr/>
            <p:nvPr/>
          </p:nvSpPr>
          <p:spPr>
            <a:xfrm>
              <a:off x="3657381" y="4753896"/>
              <a:ext cx="726573" cy="449034"/>
            </a:xfrm>
            <a:custGeom>
              <a:avLst/>
              <a:gdLst>
                <a:gd name="connsiteX0" fmla="*/ 64226 w 655853"/>
                <a:gd name="connsiteY0" fmla="*/ 73152 h 449034"/>
                <a:gd name="connsiteX1" fmla="*/ 247106 w 655853"/>
                <a:gd name="connsiteY1" fmla="*/ 36576 h 449034"/>
                <a:gd name="connsiteX2" fmla="*/ 292826 w 655853"/>
                <a:gd name="connsiteY2" fmla="*/ 27432 h 449034"/>
                <a:gd name="connsiteX3" fmla="*/ 493994 w 655853"/>
                <a:gd name="connsiteY3" fmla="*/ 0 h 449034"/>
                <a:gd name="connsiteX4" fmla="*/ 576290 w 655853"/>
                <a:gd name="connsiteY4" fmla="*/ 9144 h 449034"/>
                <a:gd name="connsiteX5" fmla="*/ 603722 w 655853"/>
                <a:gd name="connsiteY5" fmla="*/ 45720 h 449034"/>
                <a:gd name="connsiteX6" fmla="*/ 631154 w 655853"/>
                <a:gd name="connsiteY6" fmla="*/ 64008 h 449034"/>
                <a:gd name="connsiteX7" fmla="*/ 622010 w 655853"/>
                <a:gd name="connsiteY7" fmla="*/ 356616 h 449034"/>
                <a:gd name="connsiteX8" fmla="*/ 521426 w 655853"/>
                <a:gd name="connsiteY8" fmla="*/ 402336 h 449034"/>
                <a:gd name="connsiteX9" fmla="*/ 493994 w 655853"/>
                <a:gd name="connsiteY9" fmla="*/ 429768 h 449034"/>
                <a:gd name="connsiteX10" fmla="*/ 365978 w 655853"/>
                <a:gd name="connsiteY10" fmla="*/ 429768 h 449034"/>
                <a:gd name="connsiteX11" fmla="*/ 329402 w 655853"/>
                <a:gd name="connsiteY11" fmla="*/ 411480 h 449034"/>
                <a:gd name="connsiteX12" fmla="*/ 256250 w 655853"/>
                <a:gd name="connsiteY12" fmla="*/ 365760 h 449034"/>
                <a:gd name="connsiteX13" fmla="*/ 183098 w 655853"/>
                <a:gd name="connsiteY13" fmla="*/ 347472 h 449034"/>
                <a:gd name="connsiteX14" fmla="*/ 137378 w 655853"/>
                <a:gd name="connsiteY14" fmla="*/ 320040 h 449034"/>
                <a:gd name="connsiteX15" fmla="*/ 55082 w 655853"/>
                <a:gd name="connsiteY15" fmla="*/ 274320 h 449034"/>
                <a:gd name="connsiteX16" fmla="*/ 18506 w 655853"/>
                <a:gd name="connsiteY16" fmla="*/ 219456 h 449034"/>
                <a:gd name="connsiteX17" fmla="*/ 218 w 655853"/>
                <a:gd name="connsiteY17" fmla="*/ 137160 h 449034"/>
                <a:gd name="connsiteX18" fmla="*/ 64226 w 655853"/>
                <a:gd name="connsiteY18" fmla="*/ 73152 h 44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5853" h="449034">
                  <a:moveTo>
                    <a:pt x="64226" y="73152"/>
                  </a:moveTo>
                  <a:cubicBezTo>
                    <a:pt x="105374" y="56388"/>
                    <a:pt x="81886" y="53098"/>
                    <a:pt x="247106" y="36576"/>
                  </a:cubicBezTo>
                  <a:cubicBezTo>
                    <a:pt x="262571" y="35030"/>
                    <a:pt x="277452" y="29710"/>
                    <a:pt x="292826" y="27432"/>
                  </a:cubicBezTo>
                  <a:cubicBezTo>
                    <a:pt x="359772" y="17514"/>
                    <a:pt x="426938" y="9144"/>
                    <a:pt x="493994" y="0"/>
                  </a:cubicBezTo>
                  <a:cubicBezTo>
                    <a:pt x="521426" y="3048"/>
                    <a:pt x="550812" y="-1472"/>
                    <a:pt x="576290" y="9144"/>
                  </a:cubicBezTo>
                  <a:cubicBezTo>
                    <a:pt x="590358" y="15006"/>
                    <a:pt x="592946" y="34944"/>
                    <a:pt x="603722" y="45720"/>
                  </a:cubicBezTo>
                  <a:cubicBezTo>
                    <a:pt x="611493" y="53491"/>
                    <a:pt x="622010" y="57912"/>
                    <a:pt x="631154" y="64008"/>
                  </a:cubicBezTo>
                  <a:cubicBezTo>
                    <a:pt x="656111" y="163834"/>
                    <a:pt x="674821" y="222558"/>
                    <a:pt x="622010" y="356616"/>
                  </a:cubicBezTo>
                  <a:cubicBezTo>
                    <a:pt x="608511" y="390882"/>
                    <a:pt x="554954" y="387096"/>
                    <a:pt x="521426" y="402336"/>
                  </a:cubicBezTo>
                  <a:cubicBezTo>
                    <a:pt x="512282" y="411480"/>
                    <a:pt x="504517" y="422252"/>
                    <a:pt x="493994" y="429768"/>
                  </a:cubicBezTo>
                  <a:cubicBezTo>
                    <a:pt x="444705" y="464975"/>
                    <a:pt x="436377" y="443848"/>
                    <a:pt x="365978" y="429768"/>
                  </a:cubicBezTo>
                  <a:cubicBezTo>
                    <a:pt x="353786" y="423672"/>
                    <a:pt x="341176" y="418348"/>
                    <a:pt x="329402" y="411480"/>
                  </a:cubicBezTo>
                  <a:cubicBezTo>
                    <a:pt x="304564" y="396991"/>
                    <a:pt x="283529" y="374853"/>
                    <a:pt x="256250" y="365760"/>
                  </a:cubicBezTo>
                  <a:cubicBezTo>
                    <a:pt x="214074" y="351701"/>
                    <a:pt x="238269" y="358506"/>
                    <a:pt x="183098" y="347472"/>
                  </a:cubicBezTo>
                  <a:cubicBezTo>
                    <a:pt x="167858" y="338328"/>
                    <a:pt x="153274" y="327988"/>
                    <a:pt x="137378" y="320040"/>
                  </a:cubicBezTo>
                  <a:cubicBezTo>
                    <a:pt x="100051" y="301376"/>
                    <a:pt x="83859" y="306694"/>
                    <a:pt x="55082" y="274320"/>
                  </a:cubicBezTo>
                  <a:cubicBezTo>
                    <a:pt x="40480" y="257892"/>
                    <a:pt x="18506" y="219456"/>
                    <a:pt x="18506" y="219456"/>
                  </a:cubicBezTo>
                  <a:cubicBezTo>
                    <a:pt x="12410" y="192024"/>
                    <a:pt x="-1937" y="165178"/>
                    <a:pt x="218" y="137160"/>
                  </a:cubicBezTo>
                  <a:cubicBezTo>
                    <a:pt x="1339" y="122584"/>
                    <a:pt x="23078" y="89916"/>
                    <a:pt x="64226" y="7315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2061" name="Mrak 2060"/>
          <p:cNvSpPr/>
          <p:nvPr/>
        </p:nvSpPr>
        <p:spPr>
          <a:xfrm>
            <a:off x="6572250" y="4195763"/>
            <a:ext cx="182563" cy="452437"/>
          </a:xfrm>
          <a:prstGeom prst="cloud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8" name="Mrak 47"/>
          <p:cNvSpPr/>
          <p:nvPr/>
        </p:nvSpPr>
        <p:spPr>
          <a:xfrm>
            <a:off x="6559550" y="4840288"/>
            <a:ext cx="182563" cy="452437"/>
          </a:xfrm>
          <a:prstGeom prst="cloud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113" name="Skupina 49"/>
          <p:cNvGrpSpPr>
            <a:grpSpLocks/>
          </p:cNvGrpSpPr>
          <p:nvPr/>
        </p:nvGrpSpPr>
        <p:grpSpPr bwMode="auto">
          <a:xfrm>
            <a:off x="8486775" y="2767013"/>
            <a:ext cx="3482975" cy="1733550"/>
            <a:chOff x="6120142" y="3480116"/>
            <a:chExt cx="2513328" cy="1130657"/>
          </a:xfrm>
        </p:grpSpPr>
        <p:sp>
          <p:nvSpPr>
            <p:cNvPr id="51" name="Obdélník: se zakulacenými horními rohy 50"/>
            <p:cNvSpPr/>
            <p:nvPr/>
          </p:nvSpPr>
          <p:spPr>
            <a:xfrm rot="10800000">
              <a:off x="6120142" y="3480116"/>
              <a:ext cx="2513328" cy="1130657"/>
            </a:xfrm>
            <a:prstGeom prst="round2Same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sp>
          <p:nvSpPr>
            <p:cNvPr id="52" name="Obdélník: se zakulacenými horními rohy 51"/>
            <p:cNvSpPr/>
            <p:nvPr/>
          </p:nvSpPr>
          <p:spPr>
            <a:xfrm rot="10800000">
              <a:off x="6120142" y="3840435"/>
              <a:ext cx="2513328" cy="770338"/>
            </a:xfrm>
            <a:prstGeom prst="round2SameRect">
              <a:avLst/>
            </a:prstGeom>
            <a:solidFill>
              <a:schemeClr val="accent1">
                <a:lumMod val="20000"/>
                <a:lumOff val="80000"/>
              </a:schemeClr>
            </a:solidFill>
            <a:ln w="190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sp>
        <p:nvSpPr>
          <p:cNvPr id="57" name="Mrak 56"/>
          <p:cNvSpPr/>
          <p:nvPr/>
        </p:nvSpPr>
        <p:spPr>
          <a:xfrm rot="5183925">
            <a:off x="11157745" y="3374231"/>
            <a:ext cx="182562" cy="454025"/>
          </a:xfrm>
          <a:prstGeom prst="cloud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8" name="Mrak 57"/>
          <p:cNvSpPr/>
          <p:nvPr/>
        </p:nvSpPr>
        <p:spPr>
          <a:xfrm rot="5157869">
            <a:off x="8933657" y="3428206"/>
            <a:ext cx="182562" cy="454025"/>
          </a:xfrm>
          <a:prstGeom prst="cloud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116" name="Skupina 58"/>
          <p:cNvGrpSpPr>
            <a:grpSpLocks/>
          </p:cNvGrpSpPr>
          <p:nvPr/>
        </p:nvGrpSpPr>
        <p:grpSpPr bwMode="auto">
          <a:xfrm rot="5400000">
            <a:off x="10310019" y="2397919"/>
            <a:ext cx="2024063" cy="447675"/>
            <a:chOff x="3657381" y="4753896"/>
            <a:chExt cx="2024251" cy="449034"/>
          </a:xfrm>
        </p:grpSpPr>
        <p:pic>
          <p:nvPicPr>
            <p:cNvPr id="4146" name="Picture 6" descr="Candle Clip Art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 rot="-5400000">
              <a:off x="4537186" y="4021266"/>
              <a:ext cx="346390" cy="194250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61" name="Volný tvar: obrazec 60"/>
            <p:cNvSpPr/>
            <p:nvPr/>
          </p:nvSpPr>
          <p:spPr>
            <a:xfrm>
              <a:off x="3657380" y="4753895"/>
              <a:ext cx="725555" cy="449034"/>
            </a:xfrm>
            <a:custGeom>
              <a:avLst/>
              <a:gdLst>
                <a:gd name="connsiteX0" fmla="*/ 64226 w 655853"/>
                <a:gd name="connsiteY0" fmla="*/ 73152 h 449034"/>
                <a:gd name="connsiteX1" fmla="*/ 247106 w 655853"/>
                <a:gd name="connsiteY1" fmla="*/ 36576 h 449034"/>
                <a:gd name="connsiteX2" fmla="*/ 292826 w 655853"/>
                <a:gd name="connsiteY2" fmla="*/ 27432 h 449034"/>
                <a:gd name="connsiteX3" fmla="*/ 493994 w 655853"/>
                <a:gd name="connsiteY3" fmla="*/ 0 h 449034"/>
                <a:gd name="connsiteX4" fmla="*/ 576290 w 655853"/>
                <a:gd name="connsiteY4" fmla="*/ 9144 h 449034"/>
                <a:gd name="connsiteX5" fmla="*/ 603722 w 655853"/>
                <a:gd name="connsiteY5" fmla="*/ 45720 h 449034"/>
                <a:gd name="connsiteX6" fmla="*/ 631154 w 655853"/>
                <a:gd name="connsiteY6" fmla="*/ 64008 h 449034"/>
                <a:gd name="connsiteX7" fmla="*/ 622010 w 655853"/>
                <a:gd name="connsiteY7" fmla="*/ 356616 h 449034"/>
                <a:gd name="connsiteX8" fmla="*/ 521426 w 655853"/>
                <a:gd name="connsiteY8" fmla="*/ 402336 h 449034"/>
                <a:gd name="connsiteX9" fmla="*/ 493994 w 655853"/>
                <a:gd name="connsiteY9" fmla="*/ 429768 h 449034"/>
                <a:gd name="connsiteX10" fmla="*/ 365978 w 655853"/>
                <a:gd name="connsiteY10" fmla="*/ 429768 h 449034"/>
                <a:gd name="connsiteX11" fmla="*/ 329402 w 655853"/>
                <a:gd name="connsiteY11" fmla="*/ 411480 h 449034"/>
                <a:gd name="connsiteX12" fmla="*/ 256250 w 655853"/>
                <a:gd name="connsiteY12" fmla="*/ 365760 h 449034"/>
                <a:gd name="connsiteX13" fmla="*/ 183098 w 655853"/>
                <a:gd name="connsiteY13" fmla="*/ 347472 h 449034"/>
                <a:gd name="connsiteX14" fmla="*/ 137378 w 655853"/>
                <a:gd name="connsiteY14" fmla="*/ 320040 h 449034"/>
                <a:gd name="connsiteX15" fmla="*/ 55082 w 655853"/>
                <a:gd name="connsiteY15" fmla="*/ 274320 h 449034"/>
                <a:gd name="connsiteX16" fmla="*/ 18506 w 655853"/>
                <a:gd name="connsiteY16" fmla="*/ 219456 h 449034"/>
                <a:gd name="connsiteX17" fmla="*/ 218 w 655853"/>
                <a:gd name="connsiteY17" fmla="*/ 137160 h 449034"/>
                <a:gd name="connsiteX18" fmla="*/ 64226 w 655853"/>
                <a:gd name="connsiteY18" fmla="*/ 73152 h 44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5853" h="449034">
                  <a:moveTo>
                    <a:pt x="64226" y="73152"/>
                  </a:moveTo>
                  <a:cubicBezTo>
                    <a:pt x="105374" y="56388"/>
                    <a:pt x="81886" y="53098"/>
                    <a:pt x="247106" y="36576"/>
                  </a:cubicBezTo>
                  <a:cubicBezTo>
                    <a:pt x="262571" y="35030"/>
                    <a:pt x="277452" y="29710"/>
                    <a:pt x="292826" y="27432"/>
                  </a:cubicBezTo>
                  <a:cubicBezTo>
                    <a:pt x="359772" y="17514"/>
                    <a:pt x="426938" y="9144"/>
                    <a:pt x="493994" y="0"/>
                  </a:cubicBezTo>
                  <a:cubicBezTo>
                    <a:pt x="521426" y="3048"/>
                    <a:pt x="550812" y="-1472"/>
                    <a:pt x="576290" y="9144"/>
                  </a:cubicBezTo>
                  <a:cubicBezTo>
                    <a:pt x="590358" y="15006"/>
                    <a:pt x="592946" y="34944"/>
                    <a:pt x="603722" y="45720"/>
                  </a:cubicBezTo>
                  <a:cubicBezTo>
                    <a:pt x="611493" y="53491"/>
                    <a:pt x="622010" y="57912"/>
                    <a:pt x="631154" y="64008"/>
                  </a:cubicBezTo>
                  <a:cubicBezTo>
                    <a:pt x="656111" y="163834"/>
                    <a:pt x="674821" y="222558"/>
                    <a:pt x="622010" y="356616"/>
                  </a:cubicBezTo>
                  <a:cubicBezTo>
                    <a:pt x="608511" y="390882"/>
                    <a:pt x="554954" y="387096"/>
                    <a:pt x="521426" y="402336"/>
                  </a:cubicBezTo>
                  <a:cubicBezTo>
                    <a:pt x="512282" y="411480"/>
                    <a:pt x="504517" y="422252"/>
                    <a:pt x="493994" y="429768"/>
                  </a:cubicBezTo>
                  <a:cubicBezTo>
                    <a:pt x="444705" y="464975"/>
                    <a:pt x="436377" y="443848"/>
                    <a:pt x="365978" y="429768"/>
                  </a:cubicBezTo>
                  <a:cubicBezTo>
                    <a:pt x="353786" y="423672"/>
                    <a:pt x="341176" y="418348"/>
                    <a:pt x="329402" y="411480"/>
                  </a:cubicBezTo>
                  <a:cubicBezTo>
                    <a:pt x="304564" y="396991"/>
                    <a:pt x="283529" y="374853"/>
                    <a:pt x="256250" y="365760"/>
                  </a:cubicBezTo>
                  <a:cubicBezTo>
                    <a:pt x="214074" y="351701"/>
                    <a:pt x="238269" y="358506"/>
                    <a:pt x="183098" y="347472"/>
                  </a:cubicBezTo>
                  <a:cubicBezTo>
                    <a:pt x="167858" y="338328"/>
                    <a:pt x="153274" y="327988"/>
                    <a:pt x="137378" y="320040"/>
                  </a:cubicBezTo>
                  <a:cubicBezTo>
                    <a:pt x="100051" y="301376"/>
                    <a:pt x="83859" y="306694"/>
                    <a:pt x="55082" y="274320"/>
                  </a:cubicBezTo>
                  <a:cubicBezTo>
                    <a:pt x="40480" y="257892"/>
                    <a:pt x="18506" y="219456"/>
                    <a:pt x="18506" y="219456"/>
                  </a:cubicBezTo>
                  <a:cubicBezTo>
                    <a:pt x="12410" y="192024"/>
                    <a:pt x="-1937" y="165178"/>
                    <a:pt x="218" y="137160"/>
                  </a:cubicBezTo>
                  <a:cubicBezTo>
                    <a:pt x="1339" y="122584"/>
                    <a:pt x="23078" y="89916"/>
                    <a:pt x="64226" y="7315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17" name="Skupina 52"/>
          <p:cNvGrpSpPr>
            <a:grpSpLocks/>
          </p:cNvGrpSpPr>
          <p:nvPr/>
        </p:nvGrpSpPr>
        <p:grpSpPr bwMode="auto">
          <a:xfrm rot="5400000">
            <a:off x="8070057" y="2447131"/>
            <a:ext cx="1974850" cy="449263"/>
            <a:chOff x="3643882" y="4123944"/>
            <a:chExt cx="1975724" cy="449034"/>
          </a:xfrm>
        </p:grpSpPr>
        <p:pic>
          <p:nvPicPr>
            <p:cNvPr id="4144" name="Picture 4" descr="Candle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-5400000">
              <a:off x="4455587" y="3355921"/>
              <a:ext cx="352314" cy="197572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5" name="Volný tvar: obrazec 54"/>
            <p:cNvSpPr/>
            <p:nvPr/>
          </p:nvSpPr>
          <p:spPr>
            <a:xfrm>
              <a:off x="3658175" y="4123944"/>
              <a:ext cx="654339" cy="449034"/>
            </a:xfrm>
            <a:custGeom>
              <a:avLst/>
              <a:gdLst>
                <a:gd name="connsiteX0" fmla="*/ 64226 w 655853"/>
                <a:gd name="connsiteY0" fmla="*/ 73152 h 449034"/>
                <a:gd name="connsiteX1" fmla="*/ 247106 w 655853"/>
                <a:gd name="connsiteY1" fmla="*/ 36576 h 449034"/>
                <a:gd name="connsiteX2" fmla="*/ 292826 w 655853"/>
                <a:gd name="connsiteY2" fmla="*/ 27432 h 449034"/>
                <a:gd name="connsiteX3" fmla="*/ 493994 w 655853"/>
                <a:gd name="connsiteY3" fmla="*/ 0 h 449034"/>
                <a:gd name="connsiteX4" fmla="*/ 576290 w 655853"/>
                <a:gd name="connsiteY4" fmla="*/ 9144 h 449034"/>
                <a:gd name="connsiteX5" fmla="*/ 603722 w 655853"/>
                <a:gd name="connsiteY5" fmla="*/ 45720 h 449034"/>
                <a:gd name="connsiteX6" fmla="*/ 631154 w 655853"/>
                <a:gd name="connsiteY6" fmla="*/ 64008 h 449034"/>
                <a:gd name="connsiteX7" fmla="*/ 622010 w 655853"/>
                <a:gd name="connsiteY7" fmla="*/ 356616 h 449034"/>
                <a:gd name="connsiteX8" fmla="*/ 521426 w 655853"/>
                <a:gd name="connsiteY8" fmla="*/ 402336 h 449034"/>
                <a:gd name="connsiteX9" fmla="*/ 493994 w 655853"/>
                <a:gd name="connsiteY9" fmla="*/ 429768 h 449034"/>
                <a:gd name="connsiteX10" fmla="*/ 365978 w 655853"/>
                <a:gd name="connsiteY10" fmla="*/ 429768 h 449034"/>
                <a:gd name="connsiteX11" fmla="*/ 329402 w 655853"/>
                <a:gd name="connsiteY11" fmla="*/ 411480 h 449034"/>
                <a:gd name="connsiteX12" fmla="*/ 256250 w 655853"/>
                <a:gd name="connsiteY12" fmla="*/ 365760 h 449034"/>
                <a:gd name="connsiteX13" fmla="*/ 183098 w 655853"/>
                <a:gd name="connsiteY13" fmla="*/ 347472 h 449034"/>
                <a:gd name="connsiteX14" fmla="*/ 137378 w 655853"/>
                <a:gd name="connsiteY14" fmla="*/ 320040 h 449034"/>
                <a:gd name="connsiteX15" fmla="*/ 55082 w 655853"/>
                <a:gd name="connsiteY15" fmla="*/ 274320 h 449034"/>
                <a:gd name="connsiteX16" fmla="*/ 18506 w 655853"/>
                <a:gd name="connsiteY16" fmla="*/ 219456 h 449034"/>
                <a:gd name="connsiteX17" fmla="*/ 218 w 655853"/>
                <a:gd name="connsiteY17" fmla="*/ 137160 h 449034"/>
                <a:gd name="connsiteX18" fmla="*/ 64226 w 655853"/>
                <a:gd name="connsiteY18" fmla="*/ 73152 h 44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5853" h="449034">
                  <a:moveTo>
                    <a:pt x="64226" y="73152"/>
                  </a:moveTo>
                  <a:cubicBezTo>
                    <a:pt x="105374" y="56388"/>
                    <a:pt x="81886" y="53098"/>
                    <a:pt x="247106" y="36576"/>
                  </a:cubicBezTo>
                  <a:cubicBezTo>
                    <a:pt x="262571" y="35030"/>
                    <a:pt x="277452" y="29710"/>
                    <a:pt x="292826" y="27432"/>
                  </a:cubicBezTo>
                  <a:cubicBezTo>
                    <a:pt x="359772" y="17514"/>
                    <a:pt x="426938" y="9144"/>
                    <a:pt x="493994" y="0"/>
                  </a:cubicBezTo>
                  <a:cubicBezTo>
                    <a:pt x="521426" y="3048"/>
                    <a:pt x="550812" y="-1472"/>
                    <a:pt x="576290" y="9144"/>
                  </a:cubicBezTo>
                  <a:cubicBezTo>
                    <a:pt x="590358" y="15006"/>
                    <a:pt x="592946" y="34944"/>
                    <a:pt x="603722" y="45720"/>
                  </a:cubicBezTo>
                  <a:cubicBezTo>
                    <a:pt x="611493" y="53491"/>
                    <a:pt x="622010" y="57912"/>
                    <a:pt x="631154" y="64008"/>
                  </a:cubicBezTo>
                  <a:cubicBezTo>
                    <a:pt x="656111" y="163834"/>
                    <a:pt x="674821" y="222558"/>
                    <a:pt x="622010" y="356616"/>
                  </a:cubicBezTo>
                  <a:cubicBezTo>
                    <a:pt x="608511" y="390882"/>
                    <a:pt x="554954" y="387096"/>
                    <a:pt x="521426" y="402336"/>
                  </a:cubicBezTo>
                  <a:cubicBezTo>
                    <a:pt x="512282" y="411480"/>
                    <a:pt x="504517" y="422252"/>
                    <a:pt x="493994" y="429768"/>
                  </a:cubicBezTo>
                  <a:cubicBezTo>
                    <a:pt x="444705" y="464975"/>
                    <a:pt x="436377" y="443848"/>
                    <a:pt x="365978" y="429768"/>
                  </a:cubicBezTo>
                  <a:cubicBezTo>
                    <a:pt x="353786" y="423672"/>
                    <a:pt x="341176" y="418348"/>
                    <a:pt x="329402" y="411480"/>
                  </a:cubicBezTo>
                  <a:cubicBezTo>
                    <a:pt x="304564" y="396991"/>
                    <a:pt x="283529" y="374853"/>
                    <a:pt x="256250" y="365760"/>
                  </a:cubicBezTo>
                  <a:cubicBezTo>
                    <a:pt x="214074" y="351701"/>
                    <a:pt x="238269" y="358506"/>
                    <a:pt x="183098" y="347472"/>
                  </a:cubicBezTo>
                  <a:cubicBezTo>
                    <a:pt x="167858" y="338328"/>
                    <a:pt x="153274" y="327988"/>
                    <a:pt x="137378" y="320040"/>
                  </a:cubicBezTo>
                  <a:cubicBezTo>
                    <a:pt x="100051" y="301376"/>
                    <a:pt x="83859" y="306694"/>
                    <a:pt x="55082" y="274320"/>
                  </a:cubicBezTo>
                  <a:cubicBezTo>
                    <a:pt x="40480" y="257892"/>
                    <a:pt x="18506" y="219456"/>
                    <a:pt x="18506" y="219456"/>
                  </a:cubicBezTo>
                  <a:cubicBezTo>
                    <a:pt x="12410" y="192024"/>
                    <a:pt x="-1937" y="165178"/>
                    <a:pt x="218" y="137160"/>
                  </a:cubicBezTo>
                  <a:cubicBezTo>
                    <a:pt x="1339" y="122584"/>
                    <a:pt x="23078" y="89916"/>
                    <a:pt x="64226" y="7315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</p:grpSp>
      <p:grpSp>
        <p:nvGrpSpPr>
          <p:cNvPr id="4118" name="Skupina 61"/>
          <p:cNvGrpSpPr>
            <a:grpSpLocks/>
          </p:cNvGrpSpPr>
          <p:nvPr/>
        </p:nvGrpSpPr>
        <p:grpSpPr bwMode="auto">
          <a:xfrm>
            <a:off x="3657600" y="5329238"/>
            <a:ext cx="2128838" cy="501650"/>
            <a:chOff x="3608769" y="5395620"/>
            <a:chExt cx="2129927" cy="502355"/>
          </a:xfrm>
        </p:grpSpPr>
        <p:sp>
          <p:nvSpPr>
            <p:cNvPr id="63" name="Volný tvar: obrazec 62"/>
            <p:cNvSpPr/>
            <p:nvPr/>
          </p:nvSpPr>
          <p:spPr>
            <a:xfrm>
              <a:off x="3621475" y="5395620"/>
              <a:ext cx="727447" cy="448304"/>
            </a:xfrm>
            <a:custGeom>
              <a:avLst/>
              <a:gdLst>
                <a:gd name="connsiteX0" fmla="*/ 64226 w 655853"/>
                <a:gd name="connsiteY0" fmla="*/ 73152 h 449034"/>
                <a:gd name="connsiteX1" fmla="*/ 247106 w 655853"/>
                <a:gd name="connsiteY1" fmla="*/ 36576 h 449034"/>
                <a:gd name="connsiteX2" fmla="*/ 292826 w 655853"/>
                <a:gd name="connsiteY2" fmla="*/ 27432 h 449034"/>
                <a:gd name="connsiteX3" fmla="*/ 493994 w 655853"/>
                <a:gd name="connsiteY3" fmla="*/ 0 h 449034"/>
                <a:gd name="connsiteX4" fmla="*/ 576290 w 655853"/>
                <a:gd name="connsiteY4" fmla="*/ 9144 h 449034"/>
                <a:gd name="connsiteX5" fmla="*/ 603722 w 655853"/>
                <a:gd name="connsiteY5" fmla="*/ 45720 h 449034"/>
                <a:gd name="connsiteX6" fmla="*/ 631154 w 655853"/>
                <a:gd name="connsiteY6" fmla="*/ 64008 h 449034"/>
                <a:gd name="connsiteX7" fmla="*/ 622010 w 655853"/>
                <a:gd name="connsiteY7" fmla="*/ 356616 h 449034"/>
                <a:gd name="connsiteX8" fmla="*/ 521426 w 655853"/>
                <a:gd name="connsiteY8" fmla="*/ 402336 h 449034"/>
                <a:gd name="connsiteX9" fmla="*/ 493994 w 655853"/>
                <a:gd name="connsiteY9" fmla="*/ 429768 h 449034"/>
                <a:gd name="connsiteX10" fmla="*/ 365978 w 655853"/>
                <a:gd name="connsiteY10" fmla="*/ 429768 h 449034"/>
                <a:gd name="connsiteX11" fmla="*/ 329402 w 655853"/>
                <a:gd name="connsiteY11" fmla="*/ 411480 h 449034"/>
                <a:gd name="connsiteX12" fmla="*/ 256250 w 655853"/>
                <a:gd name="connsiteY12" fmla="*/ 365760 h 449034"/>
                <a:gd name="connsiteX13" fmla="*/ 183098 w 655853"/>
                <a:gd name="connsiteY13" fmla="*/ 347472 h 449034"/>
                <a:gd name="connsiteX14" fmla="*/ 137378 w 655853"/>
                <a:gd name="connsiteY14" fmla="*/ 320040 h 449034"/>
                <a:gd name="connsiteX15" fmla="*/ 55082 w 655853"/>
                <a:gd name="connsiteY15" fmla="*/ 274320 h 449034"/>
                <a:gd name="connsiteX16" fmla="*/ 18506 w 655853"/>
                <a:gd name="connsiteY16" fmla="*/ 219456 h 449034"/>
                <a:gd name="connsiteX17" fmla="*/ 218 w 655853"/>
                <a:gd name="connsiteY17" fmla="*/ 137160 h 449034"/>
                <a:gd name="connsiteX18" fmla="*/ 64226 w 655853"/>
                <a:gd name="connsiteY18" fmla="*/ 73152 h 44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5853" h="449034">
                  <a:moveTo>
                    <a:pt x="64226" y="73152"/>
                  </a:moveTo>
                  <a:cubicBezTo>
                    <a:pt x="105374" y="56388"/>
                    <a:pt x="81886" y="53098"/>
                    <a:pt x="247106" y="36576"/>
                  </a:cubicBezTo>
                  <a:cubicBezTo>
                    <a:pt x="262571" y="35030"/>
                    <a:pt x="277452" y="29710"/>
                    <a:pt x="292826" y="27432"/>
                  </a:cubicBezTo>
                  <a:cubicBezTo>
                    <a:pt x="359772" y="17514"/>
                    <a:pt x="426938" y="9144"/>
                    <a:pt x="493994" y="0"/>
                  </a:cubicBezTo>
                  <a:cubicBezTo>
                    <a:pt x="521426" y="3048"/>
                    <a:pt x="550812" y="-1472"/>
                    <a:pt x="576290" y="9144"/>
                  </a:cubicBezTo>
                  <a:cubicBezTo>
                    <a:pt x="590358" y="15006"/>
                    <a:pt x="592946" y="34944"/>
                    <a:pt x="603722" y="45720"/>
                  </a:cubicBezTo>
                  <a:cubicBezTo>
                    <a:pt x="611493" y="53491"/>
                    <a:pt x="622010" y="57912"/>
                    <a:pt x="631154" y="64008"/>
                  </a:cubicBezTo>
                  <a:cubicBezTo>
                    <a:pt x="656111" y="163834"/>
                    <a:pt x="674821" y="222558"/>
                    <a:pt x="622010" y="356616"/>
                  </a:cubicBezTo>
                  <a:cubicBezTo>
                    <a:pt x="608511" y="390882"/>
                    <a:pt x="554954" y="387096"/>
                    <a:pt x="521426" y="402336"/>
                  </a:cubicBezTo>
                  <a:cubicBezTo>
                    <a:pt x="512282" y="411480"/>
                    <a:pt x="504517" y="422252"/>
                    <a:pt x="493994" y="429768"/>
                  </a:cubicBezTo>
                  <a:cubicBezTo>
                    <a:pt x="444705" y="464975"/>
                    <a:pt x="436377" y="443848"/>
                    <a:pt x="365978" y="429768"/>
                  </a:cubicBezTo>
                  <a:cubicBezTo>
                    <a:pt x="353786" y="423672"/>
                    <a:pt x="341176" y="418348"/>
                    <a:pt x="329402" y="411480"/>
                  </a:cubicBezTo>
                  <a:cubicBezTo>
                    <a:pt x="304564" y="396991"/>
                    <a:pt x="283529" y="374853"/>
                    <a:pt x="256250" y="365760"/>
                  </a:cubicBezTo>
                  <a:cubicBezTo>
                    <a:pt x="214074" y="351701"/>
                    <a:pt x="238269" y="358506"/>
                    <a:pt x="183098" y="347472"/>
                  </a:cubicBezTo>
                  <a:cubicBezTo>
                    <a:pt x="167858" y="338328"/>
                    <a:pt x="153274" y="327988"/>
                    <a:pt x="137378" y="320040"/>
                  </a:cubicBezTo>
                  <a:cubicBezTo>
                    <a:pt x="100051" y="301376"/>
                    <a:pt x="83859" y="306694"/>
                    <a:pt x="55082" y="274320"/>
                  </a:cubicBezTo>
                  <a:cubicBezTo>
                    <a:pt x="40480" y="257892"/>
                    <a:pt x="18506" y="219456"/>
                    <a:pt x="18506" y="219456"/>
                  </a:cubicBezTo>
                  <a:cubicBezTo>
                    <a:pt x="12410" y="192024"/>
                    <a:pt x="-1937" y="165178"/>
                    <a:pt x="218" y="137160"/>
                  </a:cubicBezTo>
                  <a:cubicBezTo>
                    <a:pt x="1339" y="122584"/>
                    <a:pt x="23078" y="89916"/>
                    <a:pt x="64226" y="7315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4139" name="Skupina 63"/>
            <p:cNvGrpSpPr>
              <a:grpSpLocks/>
            </p:cNvGrpSpPr>
            <p:nvPr/>
          </p:nvGrpSpPr>
          <p:grpSpPr bwMode="auto">
            <a:xfrm>
              <a:off x="4108778" y="5436886"/>
              <a:ext cx="1629918" cy="435102"/>
              <a:chOff x="4108778" y="5436886"/>
              <a:chExt cx="1629918" cy="435102"/>
            </a:xfrm>
          </p:grpSpPr>
          <p:pic>
            <p:nvPicPr>
              <p:cNvPr id="4141" name="Picture 8" descr="Candle Clip Art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 rot="-5400000">
                <a:off x="4706186" y="4839478"/>
                <a:ext cx="435102" cy="16299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cxnSp>
            <p:nvCxnSpPr>
              <p:cNvPr id="67" name="Přímá spojnice 66"/>
              <p:cNvCxnSpPr>
                <a:cxnSpLocks/>
              </p:cNvCxnSpPr>
              <p:nvPr/>
            </p:nvCxnSpPr>
            <p:spPr>
              <a:xfrm flipH="1">
                <a:off x="4334628" y="5619772"/>
                <a:ext cx="14294" cy="477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>
                <a:cxnSpLocks/>
              </p:cNvCxnSpPr>
              <p:nvPr/>
            </p:nvCxnSpPr>
            <p:spPr>
              <a:xfrm flipH="1">
                <a:off x="4234564" y="5654746"/>
                <a:ext cx="21442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4140" name="Obrázek 64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608769" y="5452928"/>
              <a:ext cx="725487" cy="4450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56" name="Mrak 55"/>
          <p:cNvSpPr/>
          <p:nvPr/>
        </p:nvSpPr>
        <p:spPr>
          <a:xfrm rot="5222224">
            <a:off x="10059194" y="3580606"/>
            <a:ext cx="184150" cy="452438"/>
          </a:xfrm>
          <a:prstGeom prst="cloud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pSp>
        <p:nvGrpSpPr>
          <p:cNvPr id="4120" name="Skupina 2059"/>
          <p:cNvGrpSpPr>
            <a:grpSpLocks/>
          </p:cNvGrpSpPr>
          <p:nvPr/>
        </p:nvGrpSpPr>
        <p:grpSpPr bwMode="auto">
          <a:xfrm rot="5400000">
            <a:off x="9093994" y="2521744"/>
            <a:ext cx="2130425" cy="503237"/>
            <a:chOff x="3608769" y="5395620"/>
            <a:chExt cx="2129927" cy="502355"/>
          </a:xfrm>
        </p:grpSpPr>
        <p:sp>
          <p:nvSpPr>
            <p:cNvPr id="33" name="Volný tvar: obrazec 32"/>
            <p:cNvSpPr/>
            <p:nvPr/>
          </p:nvSpPr>
          <p:spPr>
            <a:xfrm>
              <a:off x="3621467" y="5395620"/>
              <a:ext cx="726905" cy="448475"/>
            </a:xfrm>
            <a:custGeom>
              <a:avLst/>
              <a:gdLst>
                <a:gd name="connsiteX0" fmla="*/ 64226 w 655853"/>
                <a:gd name="connsiteY0" fmla="*/ 73152 h 449034"/>
                <a:gd name="connsiteX1" fmla="*/ 247106 w 655853"/>
                <a:gd name="connsiteY1" fmla="*/ 36576 h 449034"/>
                <a:gd name="connsiteX2" fmla="*/ 292826 w 655853"/>
                <a:gd name="connsiteY2" fmla="*/ 27432 h 449034"/>
                <a:gd name="connsiteX3" fmla="*/ 493994 w 655853"/>
                <a:gd name="connsiteY3" fmla="*/ 0 h 449034"/>
                <a:gd name="connsiteX4" fmla="*/ 576290 w 655853"/>
                <a:gd name="connsiteY4" fmla="*/ 9144 h 449034"/>
                <a:gd name="connsiteX5" fmla="*/ 603722 w 655853"/>
                <a:gd name="connsiteY5" fmla="*/ 45720 h 449034"/>
                <a:gd name="connsiteX6" fmla="*/ 631154 w 655853"/>
                <a:gd name="connsiteY6" fmla="*/ 64008 h 449034"/>
                <a:gd name="connsiteX7" fmla="*/ 622010 w 655853"/>
                <a:gd name="connsiteY7" fmla="*/ 356616 h 449034"/>
                <a:gd name="connsiteX8" fmla="*/ 521426 w 655853"/>
                <a:gd name="connsiteY8" fmla="*/ 402336 h 449034"/>
                <a:gd name="connsiteX9" fmla="*/ 493994 w 655853"/>
                <a:gd name="connsiteY9" fmla="*/ 429768 h 449034"/>
                <a:gd name="connsiteX10" fmla="*/ 365978 w 655853"/>
                <a:gd name="connsiteY10" fmla="*/ 429768 h 449034"/>
                <a:gd name="connsiteX11" fmla="*/ 329402 w 655853"/>
                <a:gd name="connsiteY11" fmla="*/ 411480 h 449034"/>
                <a:gd name="connsiteX12" fmla="*/ 256250 w 655853"/>
                <a:gd name="connsiteY12" fmla="*/ 365760 h 449034"/>
                <a:gd name="connsiteX13" fmla="*/ 183098 w 655853"/>
                <a:gd name="connsiteY13" fmla="*/ 347472 h 449034"/>
                <a:gd name="connsiteX14" fmla="*/ 137378 w 655853"/>
                <a:gd name="connsiteY14" fmla="*/ 320040 h 449034"/>
                <a:gd name="connsiteX15" fmla="*/ 55082 w 655853"/>
                <a:gd name="connsiteY15" fmla="*/ 274320 h 449034"/>
                <a:gd name="connsiteX16" fmla="*/ 18506 w 655853"/>
                <a:gd name="connsiteY16" fmla="*/ 219456 h 449034"/>
                <a:gd name="connsiteX17" fmla="*/ 218 w 655853"/>
                <a:gd name="connsiteY17" fmla="*/ 137160 h 449034"/>
                <a:gd name="connsiteX18" fmla="*/ 64226 w 655853"/>
                <a:gd name="connsiteY18" fmla="*/ 73152 h 4490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655853" h="449034">
                  <a:moveTo>
                    <a:pt x="64226" y="73152"/>
                  </a:moveTo>
                  <a:cubicBezTo>
                    <a:pt x="105374" y="56388"/>
                    <a:pt x="81886" y="53098"/>
                    <a:pt x="247106" y="36576"/>
                  </a:cubicBezTo>
                  <a:cubicBezTo>
                    <a:pt x="262571" y="35030"/>
                    <a:pt x="277452" y="29710"/>
                    <a:pt x="292826" y="27432"/>
                  </a:cubicBezTo>
                  <a:cubicBezTo>
                    <a:pt x="359772" y="17514"/>
                    <a:pt x="426938" y="9144"/>
                    <a:pt x="493994" y="0"/>
                  </a:cubicBezTo>
                  <a:cubicBezTo>
                    <a:pt x="521426" y="3048"/>
                    <a:pt x="550812" y="-1472"/>
                    <a:pt x="576290" y="9144"/>
                  </a:cubicBezTo>
                  <a:cubicBezTo>
                    <a:pt x="590358" y="15006"/>
                    <a:pt x="592946" y="34944"/>
                    <a:pt x="603722" y="45720"/>
                  </a:cubicBezTo>
                  <a:cubicBezTo>
                    <a:pt x="611493" y="53491"/>
                    <a:pt x="622010" y="57912"/>
                    <a:pt x="631154" y="64008"/>
                  </a:cubicBezTo>
                  <a:cubicBezTo>
                    <a:pt x="656111" y="163834"/>
                    <a:pt x="674821" y="222558"/>
                    <a:pt x="622010" y="356616"/>
                  </a:cubicBezTo>
                  <a:cubicBezTo>
                    <a:pt x="608511" y="390882"/>
                    <a:pt x="554954" y="387096"/>
                    <a:pt x="521426" y="402336"/>
                  </a:cubicBezTo>
                  <a:cubicBezTo>
                    <a:pt x="512282" y="411480"/>
                    <a:pt x="504517" y="422252"/>
                    <a:pt x="493994" y="429768"/>
                  </a:cubicBezTo>
                  <a:cubicBezTo>
                    <a:pt x="444705" y="464975"/>
                    <a:pt x="436377" y="443848"/>
                    <a:pt x="365978" y="429768"/>
                  </a:cubicBezTo>
                  <a:cubicBezTo>
                    <a:pt x="353786" y="423672"/>
                    <a:pt x="341176" y="418348"/>
                    <a:pt x="329402" y="411480"/>
                  </a:cubicBezTo>
                  <a:cubicBezTo>
                    <a:pt x="304564" y="396991"/>
                    <a:pt x="283529" y="374853"/>
                    <a:pt x="256250" y="365760"/>
                  </a:cubicBezTo>
                  <a:cubicBezTo>
                    <a:pt x="214074" y="351701"/>
                    <a:pt x="238269" y="358506"/>
                    <a:pt x="183098" y="347472"/>
                  </a:cubicBezTo>
                  <a:cubicBezTo>
                    <a:pt x="167858" y="338328"/>
                    <a:pt x="153274" y="327988"/>
                    <a:pt x="137378" y="320040"/>
                  </a:cubicBezTo>
                  <a:cubicBezTo>
                    <a:pt x="100051" y="301376"/>
                    <a:pt x="83859" y="306694"/>
                    <a:pt x="55082" y="274320"/>
                  </a:cubicBezTo>
                  <a:cubicBezTo>
                    <a:pt x="40480" y="257892"/>
                    <a:pt x="18506" y="219456"/>
                    <a:pt x="18506" y="219456"/>
                  </a:cubicBezTo>
                  <a:cubicBezTo>
                    <a:pt x="12410" y="192024"/>
                    <a:pt x="-1937" y="165178"/>
                    <a:pt x="218" y="137160"/>
                  </a:cubicBezTo>
                  <a:cubicBezTo>
                    <a:pt x="1339" y="122584"/>
                    <a:pt x="23078" y="89916"/>
                    <a:pt x="64226" y="73152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/>
            </a:p>
          </p:txBody>
        </p:sp>
        <p:grpSp>
          <p:nvGrpSpPr>
            <p:cNvPr id="4133" name="Skupina 2057"/>
            <p:cNvGrpSpPr>
              <a:grpSpLocks/>
            </p:cNvGrpSpPr>
            <p:nvPr/>
          </p:nvGrpSpPr>
          <p:grpSpPr bwMode="auto">
            <a:xfrm>
              <a:off x="4108778" y="5436886"/>
              <a:ext cx="1629918" cy="435102"/>
              <a:chOff x="4108778" y="5436886"/>
              <a:chExt cx="1629918" cy="435102"/>
            </a:xfrm>
          </p:grpSpPr>
          <p:pic>
            <p:nvPicPr>
              <p:cNvPr id="4135" name="Picture 8" descr="Candle Clip Art"/>
              <p:cNvPicPr>
                <a:picLocks noChangeAspect="1" noChangeArrowheads="1"/>
              </p:cNvPicPr>
              <p:nvPr/>
            </p:nvPicPr>
            <p:blipFill>
              <a:blip r:embed="rId5" cstate="print"/>
              <a:srcRect/>
              <a:stretch>
                <a:fillRect/>
              </a:stretch>
            </p:blipFill>
            <p:spPr bwMode="auto">
              <a:xfrm rot="-5400000">
                <a:off x="4706186" y="4839478"/>
                <a:ext cx="435102" cy="162991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cxnSp>
            <p:nvCxnSpPr>
              <p:cNvPr id="26" name="Přímá spojnice 25"/>
              <p:cNvCxnSpPr>
                <a:cxnSpLocks/>
              </p:cNvCxnSpPr>
              <p:nvPr/>
            </p:nvCxnSpPr>
            <p:spPr>
              <a:xfrm flipH="1">
                <a:off x="4334088" y="5609556"/>
                <a:ext cx="14284" cy="3169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048" name="Přímá spojnice 2047"/>
              <p:cNvCxnSpPr>
                <a:cxnSpLocks/>
              </p:cNvCxnSpPr>
              <p:nvPr/>
            </p:nvCxnSpPr>
            <p:spPr>
              <a:xfrm flipH="1">
                <a:off x="4234099" y="5642836"/>
                <a:ext cx="214263" cy="0"/>
              </a:xfrm>
              <a:prstGeom prst="line">
                <a:avLst/>
              </a:prstGeom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4134" name="Obrázek 2058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3608769" y="5452928"/>
              <a:ext cx="725487" cy="44504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62" name="Picture 10" descr="Flame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845550" y="1831975"/>
            <a:ext cx="296863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" name="Picture 10" descr="Flame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023475" y="1947863"/>
            <a:ext cx="295275" cy="50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" name="Picture 10" descr="Flame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085513" y="1839913"/>
            <a:ext cx="295275" cy="50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24" name="TextovéPole 2064"/>
          <p:cNvSpPr txBox="1">
            <a:spLocks noChangeArrowheads="1"/>
          </p:cNvSpPr>
          <p:nvPr/>
        </p:nvSpPr>
        <p:spPr bwMode="auto">
          <a:xfrm>
            <a:off x="7319963" y="1335088"/>
            <a:ext cx="42243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/>
            <a:r>
              <a:rPr lang="cs-CZ" altLang="cs-CZ" sz="2400"/>
              <a:t>2. Plovoucí hořící svíčky vypadají</a:t>
            </a:r>
          </a:p>
          <a:p>
            <a:pPr eaLnBrk="1" hangingPunct="1"/>
            <a:r>
              <a:rPr lang="cs-CZ" altLang="cs-CZ" sz="2400"/>
              <a:t>    efektně.</a:t>
            </a:r>
          </a:p>
        </p:txBody>
      </p:sp>
      <p:sp>
        <p:nvSpPr>
          <p:cNvPr id="49" name="Mrak 48"/>
          <p:cNvSpPr/>
          <p:nvPr/>
        </p:nvSpPr>
        <p:spPr>
          <a:xfrm>
            <a:off x="6572250" y="5351463"/>
            <a:ext cx="182563" cy="454025"/>
          </a:xfrm>
          <a:prstGeom prst="cloud">
            <a:avLst/>
          </a:prstGeom>
          <a:solidFill>
            <a:schemeClr val="accent2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126" name="TextovéPole 2066"/>
          <p:cNvSpPr txBox="1">
            <a:spLocks noChangeArrowheads="1"/>
          </p:cNvSpPr>
          <p:nvPr/>
        </p:nvSpPr>
        <p:spPr bwMode="auto">
          <a:xfrm>
            <a:off x="7169150" y="4548188"/>
            <a:ext cx="4800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Dokážeš vysvětlit, jak to funguje?</a:t>
            </a:r>
          </a:p>
          <a:p>
            <a:pPr eaLnBrk="1" hangingPunct="1"/>
            <a:r>
              <a:rPr lang="cs-CZ" altLang="cs-CZ" sz="2400"/>
              <a:t>Vysvětlení najdeš kliknutím na černý</a:t>
            </a:r>
          </a:p>
          <a:p>
            <a:pPr eaLnBrk="1" hangingPunct="1"/>
            <a:r>
              <a:rPr lang="cs-CZ" altLang="cs-CZ" sz="2400"/>
              <a:t>obdélník.</a:t>
            </a:r>
          </a:p>
        </p:txBody>
      </p:sp>
      <p:sp>
        <p:nvSpPr>
          <p:cNvPr id="4127" name="TextovéPole 2067"/>
          <p:cNvSpPr txBox="1">
            <a:spLocks noChangeArrowheads="1"/>
          </p:cNvSpPr>
          <p:nvPr/>
        </p:nvSpPr>
        <p:spPr bwMode="auto">
          <a:xfrm flipH="1">
            <a:off x="3184525" y="6021388"/>
            <a:ext cx="98298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 sz="2400"/>
              <a:t>Vosk má menší hustotu než voda, je tedy lehčí a plave. Těžiště svíčky</a:t>
            </a:r>
          </a:p>
          <a:p>
            <a:pPr eaLnBrk="1" hangingPunct="1"/>
            <a:r>
              <a:rPr lang="cs-CZ" altLang="cs-CZ" sz="2400"/>
              <a:t>musíme snížit přidáním zátěže( plastelíny ). Plovoucí svíčka má stabilitu.</a:t>
            </a:r>
          </a:p>
        </p:txBody>
      </p:sp>
      <p:sp>
        <p:nvSpPr>
          <p:cNvPr id="2069" name="Obdélník 2068"/>
          <p:cNvSpPr/>
          <p:nvPr/>
        </p:nvSpPr>
        <p:spPr>
          <a:xfrm>
            <a:off x="3244850" y="6021388"/>
            <a:ext cx="8947150" cy="8509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/>
              <a:t>Vysvětlení</a:t>
            </a:r>
          </a:p>
        </p:txBody>
      </p:sp>
      <p:sp>
        <p:nvSpPr>
          <p:cNvPr id="2" name="Volný tvar: obrazec 1"/>
          <p:cNvSpPr/>
          <p:nvPr/>
        </p:nvSpPr>
        <p:spPr>
          <a:xfrm>
            <a:off x="719138" y="2770188"/>
            <a:ext cx="466725" cy="709612"/>
          </a:xfrm>
          <a:custGeom>
            <a:avLst/>
            <a:gdLst>
              <a:gd name="connsiteX0" fmla="*/ 0 w 467256"/>
              <a:gd name="connsiteY0" fmla="*/ 0 h 710214"/>
              <a:gd name="connsiteX1" fmla="*/ 8878 w 467256"/>
              <a:gd name="connsiteY1" fmla="*/ 44388 h 710214"/>
              <a:gd name="connsiteX2" fmla="*/ 88777 w 467256"/>
              <a:gd name="connsiteY2" fmla="*/ 62144 h 710214"/>
              <a:gd name="connsiteX3" fmla="*/ 363985 w 467256"/>
              <a:gd name="connsiteY3" fmla="*/ 79899 h 710214"/>
              <a:gd name="connsiteX4" fmla="*/ 381740 w 467256"/>
              <a:gd name="connsiteY4" fmla="*/ 106532 h 710214"/>
              <a:gd name="connsiteX5" fmla="*/ 390618 w 467256"/>
              <a:gd name="connsiteY5" fmla="*/ 142043 h 710214"/>
              <a:gd name="connsiteX6" fmla="*/ 417251 w 467256"/>
              <a:gd name="connsiteY6" fmla="*/ 230819 h 710214"/>
              <a:gd name="connsiteX7" fmla="*/ 443884 w 467256"/>
              <a:gd name="connsiteY7" fmla="*/ 301841 h 710214"/>
              <a:gd name="connsiteX8" fmla="*/ 443884 w 467256"/>
              <a:gd name="connsiteY8" fmla="*/ 630315 h 710214"/>
              <a:gd name="connsiteX9" fmla="*/ 435006 w 467256"/>
              <a:gd name="connsiteY9" fmla="*/ 656948 h 710214"/>
              <a:gd name="connsiteX10" fmla="*/ 408373 w 467256"/>
              <a:gd name="connsiteY10" fmla="*/ 665825 h 710214"/>
              <a:gd name="connsiteX11" fmla="*/ 328474 w 467256"/>
              <a:gd name="connsiteY11" fmla="*/ 710214 h 710214"/>
              <a:gd name="connsiteX12" fmla="*/ 230820 w 467256"/>
              <a:gd name="connsiteY12" fmla="*/ 674703 h 710214"/>
              <a:gd name="connsiteX13" fmla="*/ 150921 w 467256"/>
              <a:gd name="connsiteY13" fmla="*/ 656948 h 710214"/>
              <a:gd name="connsiteX14" fmla="*/ 115410 w 467256"/>
              <a:gd name="connsiteY14" fmla="*/ 630315 h 710214"/>
              <a:gd name="connsiteX15" fmla="*/ 97655 w 467256"/>
              <a:gd name="connsiteY15" fmla="*/ 612559 h 710214"/>
              <a:gd name="connsiteX16" fmla="*/ 44389 w 467256"/>
              <a:gd name="connsiteY16" fmla="*/ 594804 h 710214"/>
              <a:gd name="connsiteX17" fmla="*/ 35511 w 467256"/>
              <a:gd name="connsiteY17" fmla="*/ 79899 h 7102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467256" h="710214">
                <a:moveTo>
                  <a:pt x="0" y="0"/>
                </a:moveTo>
                <a:cubicBezTo>
                  <a:pt x="2959" y="14796"/>
                  <a:pt x="-3483" y="35735"/>
                  <a:pt x="8878" y="44388"/>
                </a:cubicBezTo>
                <a:cubicBezTo>
                  <a:pt x="31229" y="60034"/>
                  <a:pt x="61630" y="59429"/>
                  <a:pt x="88777" y="62144"/>
                </a:cubicBezTo>
                <a:cubicBezTo>
                  <a:pt x="180247" y="71291"/>
                  <a:pt x="272249" y="73981"/>
                  <a:pt x="363985" y="79899"/>
                </a:cubicBezTo>
                <a:cubicBezTo>
                  <a:pt x="369903" y="88777"/>
                  <a:pt x="377537" y="96725"/>
                  <a:pt x="381740" y="106532"/>
                </a:cubicBezTo>
                <a:cubicBezTo>
                  <a:pt x="386546" y="117747"/>
                  <a:pt x="387266" y="130311"/>
                  <a:pt x="390618" y="142043"/>
                </a:cubicBezTo>
                <a:cubicBezTo>
                  <a:pt x="406887" y="198986"/>
                  <a:pt x="395589" y="136951"/>
                  <a:pt x="417251" y="230819"/>
                </a:cubicBezTo>
                <a:cubicBezTo>
                  <a:pt x="432632" y="297469"/>
                  <a:pt x="411015" y="268972"/>
                  <a:pt x="443884" y="301841"/>
                </a:cubicBezTo>
                <a:cubicBezTo>
                  <a:pt x="481061" y="450551"/>
                  <a:pt x="468398" y="368837"/>
                  <a:pt x="443884" y="630315"/>
                </a:cubicBezTo>
                <a:cubicBezTo>
                  <a:pt x="443011" y="639632"/>
                  <a:pt x="441623" y="650331"/>
                  <a:pt x="435006" y="656948"/>
                </a:cubicBezTo>
                <a:cubicBezTo>
                  <a:pt x="428389" y="663565"/>
                  <a:pt x="416743" y="661640"/>
                  <a:pt x="408373" y="665825"/>
                </a:cubicBezTo>
                <a:cubicBezTo>
                  <a:pt x="381122" y="679450"/>
                  <a:pt x="355107" y="695418"/>
                  <a:pt x="328474" y="710214"/>
                </a:cubicBezTo>
                <a:cubicBezTo>
                  <a:pt x="139995" y="683288"/>
                  <a:pt x="362043" y="725173"/>
                  <a:pt x="230820" y="674703"/>
                </a:cubicBezTo>
                <a:cubicBezTo>
                  <a:pt x="205356" y="664909"/>
                  <a:pt x="177554" y="662866"/>
                  <a:pt x="150921" y="656948"/>
                </a:cubicBezTo>
                <a:cubicBezTo>
                  <a:pt x="139084" y="648070"/>
                  <a:pt x="126777" y="639787"/>
                  <a:pt x="115410" y="630315"/>
                </a:cubicBezTo>
                <a:cubicBezTo>
                  <a:pt x="108980" y="624957"/>
                  <a:pt x="105141" y="616302"/>
                  <a:pt x="97655" y="612559"/>
                </a:cubicBezTo>
                <a:cubicBezTo>
                  <a:pt x="80915" y="604189"/>
                  <a:pt x="62144" y="600722"/>
                  <a:pt x="44389" y="594804"/>
                </a:cubicBezTo>
                <a:cubicBezTo>
                  <a:pt x="33832" y="204209"/>
                  <a:pt x="35511" y="375861"/>
                  <a:pt x="35511" y="79899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" name="Volný tvar: obrazec 2"/>
          <p:cNvSpPr/>
          <p:nvPr/>
        </p:nvSpPr>
        <p:spPr>
          <a:xfrm>
            <a:off x="1363663" y="2770188"/>
            <a:ext cx="492125" cy="701675"/>
          </a:xfrm>
          <a:custGeom>
            <a:avLst/>
            <a:gdLst>
              <a:gd name="connsiteX0" fmla="*/ 38224 w 490985"/>
              <a:gd name="connsiteY0" fmla="*/ 26633 h 702028"/>
              <a:gd name="connsiteX1" fmla="*/ 109245 w 490985"/>
              <a:gd name="connsiteY1" fmla="*/ 17755 h 702028"/>
              <a:gd name="connsiteX2" fmla="*/ 153634 w 490985"/>
              <a:gd name="connsiteY2" fmla="*/ 0 h 702028"/>
              <a:gd name="connsiteX3" fmla="*/ 393331 w 490985"/>
              <a:gd name="connsiteY3" fmla="*/ 17755 h 702028"/>
              <a:gd name="connsiteX4" fmla="*/ 446597 w 490985"/>
              <a:gd name="connsiteY4" fmla="*/ 106532 h 702028"/>
              <a:gd name="connsiteX5" fmla="*/ 455474 w 490985"/>
              <a:gd name="connsiteY5" fmla="*/ 133165 h 702028"/>
              <a:gd name="connsiteX6" fmla="*/ 473230 w 490985"/>
              <a:gd name="connsiteY6" fmla="*/ 230819 h 702028"/>
              <a:gd name="connsiteX7" fmla="*/ 490985 w 490985"/>
              <a:gd name="connsiteY7" fmla="*/ 266330 h 702028"/>
              <a:gd name="connsiteX8" fmla="*/ 473230 w 490985"/>
              <a:gd name="connsiteY8" fmla="*/ 426128 h 702028"/>
              <a:gd name="connsiteX9" fmla="*/ 455474 w 490985"/>
              <a:gd name="connsiteY9" fmla="*/ 470517 h 702028"/>
              <a:gd name="connsiteX10" fmla="*/ 437719 w 490985"/>
              <a:gd name="connsiteY10" fmla="*/ 523783 h 702028"/>
              <a:gd name="connsiteX11" fmla="*/ 411086 w 490985"/>
              <a:gd name="connsiteY11" fmla="*/ 612559 h 702028"/>
              <a:gd name="connsiteX12" fmla="*/ 393331 w 490985"/>
              <a:gd name="connsiteY12" fmla="*/ 639192 h 702028"/>
              <a:gd name="connsiteX13" fmla="*/ 313432 w 490985"/>
              <a:gd name="connsiteY13" fmla="*/ 665825 h 702028"/>
              <a:gd name="connsiteX14" fmla="*/ 233533 w 490985"/>
              <a:gd name="connsiteY14" fmla="*/ 701336 h 702028"/>
              <a:gd name="connsiteX15" fmla="*/ 171389 w 490985"/>
              <a:gd name="connsiteY15" fmla="*/ 656948 h 702028"/>
              <a:gd name="connsiteX16" fmla="*/ 153634 w 490985"/>
              <a:gd name="connsiteY16" fmla="*/ 621437 h 702028"/>
              <a:gd name="connsiteX17" fmla="*/ 29346 w 490985"/>
              <a:gd name="connsiteY17" fmla="*/ 603682 h 702028"/>
              <a:gd name="connsiteX18" fmla="*/ 29346 w 490985"/>
              <a:gd name="connsiteY18" fmla="*/ 115410 h 702028"/>
              <a:gd name="connsiteX19" fmla="*/ 38224 w 490985"/>
              <a:gd name="connsiteY19" fmla="*/ 79899 h 702028"/>
              <a:gd name="connsiteX20" fmla="*/ 38224 w 490985"/>
              <a:gd name="connsiteY20" fmla="*/ 26633 h 7020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90985" h="702028">
                <a:moveTo>
                  <a:pt x="38224" y="26633"/>
                </a:moveTo>
                <a:cubicBezTo>
                  <a:pt x="50061" y="16276"/>
                  <a:pt x="85998" y="23120"/>
                  <a:pt x="109245" y="17755"/>
                </a:cubicBezTo>
                <a:cubicBezTo>
                  <a:pt x="124773" y="14172"/>
                  <a:pt x="137698" y="0"/>
                  <a:pt x="153634" y="0"/>
                </a:cubicBezTo>
                <a:cubicBezTo>
                  <a:pt x="233752" y="0"/>
                  <a:pt x="313432" y="11837"/>
                  <a:pt x="393331" y="17755"/>
                </a:cubicBezTo>
                <a:cubicBezTo>
                  <a:pt x="418571" y="55615"/>
                  <a:pt x="430220" y="68318"/>
                  <a:pt x="446597" y="106532"/>
                </a:cubicBezTo>
                <a:cubicBezTo>
                  <a:pt x="450283" y="115133"/>
                  <a:pt x="453444" y="124030"/>
                  <a:pt x="455474" y="133165"/>
                </a:cubicBezTo>
                <a:cubicBezTo>
                  <a:pt x="458455" y="146581"/>
                  <a:pt x="467844" y="214661"/>
                  <a:pt x="473230" y="230819"/>
                </a:cubicBezTo>
                <a:cubicBezTo>
                  <a:pt x="477415" y="243374"/>
                  <a:pt x="485067" y="254493"/>
                  <a:pt x="490985" y="266330"/>
                </a:cubicBezTo>
                <a:cubicBezTo>
                  <a:pt x="485067" y="319596"/>
                  <a:pt x="482413" y="373327"/>
                  <a:pt x="473230" y="426128"/>
                </a:cubicBezTo>
                <a:cubicBezTo>
                  <a:pt x="470499" y="441829"/>
                  <a:pt x="460920" y="455540"/>
                  <a:pt x="455474" y="470517"/>
                </a:cubicBezTo>
                <a:cubicBezTo>
                  <a:pt x="449078" y="488106"/>
                  <a:pt x="443097" y="505857"/>
                  <a:pt x="437719" y="523783"/>
                </a:cubicBezTo>
                <a:cubicBezTo>
                  <a:pt x="428841" y="553375"/>
                  <a:pt x="422177" y="583723"/>
                  <a:pt x="411086" y="612559"/>
                </a:cubicBezTo>
                <a:cubicBezTo>
                  <a:pt x="407256" y="622517"/>
                  <a:pt x="402698" y="634083"/>
                  <a:pt x="393331" y="639192"/>
                </a:cubicBezTo>
                <a:cubicBezTo>
                  <a:pt x="368685" y="652635"/>
                  <a:pt x="340065" y="656947"/>
                  <a:pt x="313432" y="665825"/>
                </a:cubicBezTo>
                <a:cubicBezTo>
                  <a:pt x="293941" y="678820"/>
                  <a:pt x="257079" y="706770"/>
                  <a:pt x="233533" y="701336"/>
                </a:cubicBezTo>
                <a:cubicBezTo>
                  <a:pt x="208729" y="695612"/>
                  <a:pt x="192104" y="671744"/>
                  <a:pt x="171389" y="656948"/>
                </a:cubicBezTo>
                <a:cubicBezTo>
                  <a:pt x="165471" y="645111"/>
                  <a:pt x="166025" y="626084"/>
                  <a:pt x="153634" y="621437"/>
                </a:cubicBezTo>
                <a:cubicBezTo>
                  <a:pt x="114449" y="606743"/>
                  <a:pt x="29346" y="603682"/>
                  <a:pt x="29346" y="603682"/>
                </a:cubicBezTo>
                <a:cubicBezTo>
                  <a:pt x="-27771" y="432317"/>
                  <a:pt x="13276" y="565366"/>
                  <a:pt x="29346" y="115410"/>
                </a:cubicBezTo>
                <a:cubicBezTo>
                  <a:pt x="29781" y="103216"/>
                  <a:pt x="36218" y="91934"/>
                  <a:pt x="38224" y="79899"/>
                </a:cubicBezTo>
                <a:cubicBezTo>
                  <a:pt x="39197" y="74061"/>
                  <a:pt x="26387" y="36990"/>
                  <a:pt x="38224" y="26633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" name="Volný tvar: obrazec 3"/>
          <p:cNvSpPr/>
          <p:nvPr/>
        </p:nvSpPr>
        <p:spPr>
          <a:xfrm>
            <a:off x="2112963" y="3106738"/>
            <a:ext cx="222250" cy="298450"/>
          </a:xfrm>
          <a:custGeom>
            <a:avLst/>
            <a:gdLst>
              <a:gd name="connsiteX0" fmla="*/ 8878 w 221942"/>
              <a:gd name="connsiteY0" fmla="*/ 675 h 299347"/>
              <a:gd name="connsiteX1" fmla="*/ 62144 w 221942"/>
              <a:gd name="connsiteY1" fmla="*/ 18431 h 299347"/>
              <a:gd name="connsiteX2" fmla="*/ 168676 w 221942"/>
              <a:gd name="connsiteY2" fmla="*/ 45064 h 299347"/>
              <a:gd name="connsiteX3" fmla="*/ 177554 w 221942"/>
              <a:gd name="connsiteY3" fmla="*/ 89452 h 299347"/>
              <a:gd name="connsiteX4" fmla="*/ 195309 w 221942"/>
              <a:gd name="connsiteY4" fmla="*/ 133841 h 299347"/>
              <a:gd name="connsiteX5" fmla="*/ 221942 w 221942"/>
              <a:gd name="connsiteY5" fmla="*/ 195984 h 299347"/>
              <a:gd name="connsiteX6" fmla="*/ 195309 w 221942"/>
              <a:gd name="connsiteY6" fmla="*/ 284761 h 299347"/>
              <a:gd name="connsiteX7" fmla="*/ 35511 w 221942"/>
              <a:gd name="connsiteY7" fmla="*/ 231495 h 299347"/>
              <a:gd name="connsiteX8" fmla="*/ 8878 w 221942"/>
              <a:gd name="connsiteY8" fmla="*/ 178229 h 299347"/>
              <a:gd name="connsiteX9" fmla="*/ 0 w 221942"/>
              <a:gd name="connsiteY9" fmla="*/ 133841 h 299347"/>
              <a:gd name="connsiteX10" fmla="*/ 8878 w 221942"/>
              <a:gd name="connsiteY10" fmla="*/ 45064 h 299347"/>
              <a:gd name="connsiteX11" fmla="*/ 8878 w 221942"/>
              <a:gd name="connsiteY11" fmla="*/ 675 h 2993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1942" h="299347">
                <a:moveTo>
                  <a:pt x="8878" y="675"/>
                </a:moveTo>
                <a:cubicBezTo>
                  <a:pt x="17756" y="-3764"/>
                  <a:pt x="43749" y="14982"/>
                  <a:pt x="62144" y="18431"/>
                </a:cubicBezTo>
                <a:cubicBezTo>
                  <a:pt x="169707" y="38599"/>
                  <a:pt x="126949" y="3335"/>
                  <a:pt x="168676" y="45064"/>
                </a:cubicBezTo>
                <a:cubicBezTo>
                  <a:pt x="171635" y="59860"/>
                  <a:pt x="173218" y="74999"/>
                  <a:pt x="177554" y="89452"/>
                </a:cubicBezTo>
                <a:cubicBezTo>
                  <a:pt x="182133" y="104716"/>
                  <a:pt x="189714" y="118920"/>
                  <a:pt x="195309" y="133841"/>
                </a:cubicBezTo>
                <a:cubicBezTo>
                  <a:pt x="214901" y="186086"/>
                  <a:pt x="190769" y="133639"/>
                  <a:pt x="221942" y="195984"/>
                </a:cubicBezTo>
                <a:cubicBezTo>
                  <a:pt x="213064" y="225576"/>
                  <a:pt x="223541" y="272213"/>
                  <a:pt x="195309" y="284761"/>
                </a:cubicBezTo>
                <a:cubicBezTo>
                  <a:pt x="113503" y="321120"/>
                  <a:pt x="67197" y="284305"/>
                  <a:pt x="35511" y="231495"/>
                </a:cubicBezTo>
                <a:cubicBezTo>
                  <a:pt x="25298" y="214473"/>
                  <a:pt x="17756" y="195984"/>
                  <a:pt x="8878" y="178229"/>
                </a:cubicBezTo>
                <a:cubicBezTo>
                  <a:pt x="5919" y="163433"/>
                  <a:pt x="0" y="148930"/>
                  <a:pt x="0" y="133841"/>
                </a:cubicBezTo>
                <a:cubicBezTo>
                  <a:pt x="0" y="104101"/>
                  <a:pt x="6597" y="74716"/>
                  <a:pt x="8878" y="45064"/>
                </a:cubicBezTo>
                <a:cubicBezTo>
                  <a:pt x="9559" y="36212"/>
                  <a:pt x="0" y="5114"/>
                  <a:pt x="8878" y="67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4.07407E-6 L -0.0845 4.07407E-6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1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0833E-6 2.59259E-6 L -0.07942 -0.00093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4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4.07407E-6 L -0.06809 -0.00093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0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9"/>
                  </p:tgtEl>
                </p:cond>
              </p:nextCondLst>
            </p:seq>
          </p:childTnLst>
        </p:cTn>
      </p:par>
    </p:tnLst>
    <p:bldLst>
      <p:bldP spid="15" grpId="0" animBg="1"/>
      <p:bldP spid="206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488950" y="293688"/>
            <a:ext cx="44704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Hořící cukr.   Co budeš potřebovat:</a:t>
            </a:r>
          </a:p>
        </p:txBody>
      </p:sp>
      <p:sp>
        <p:nvSpPr>
          <p:cNvPr id="3" name="Krychle 2"/>
          <p:cNvSpPr/>
          <p:nvPr/>
        </p:nvSpPr>
        <p:spPr>
          <a:xfrm>
            <a:off x="311150" y="968375"/>
            <a:ext cx="487363" cy="460375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124" name="TextovéPole 3"/>
          <p:cNvSpPr txBox="1">
            <a:spLocks noChangeArrowheads="1"/>
          </p:cNvSpPr>
          <p:nvPr/>
        </p:nvSpPr>
        <p:spPr bwMode="auto">
          <a:xfrm>
            <a:off x="1208088" y="993775"/>
            <a:ext cx="176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kostku cukru</a:t>
            </a:r>
          </a:p>
        </p:txBody>
      </p:sp>
      <p:pic>
        <p:nvPicPr>
          <p:cNvPr id="5125" name="Picture 2" descr="Candl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875" y="1695450"/>
            <a:ext cx="938213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6" name="TextovéPole 4"/>
          <p:cNvSpPr txBox="1">
            <a:spLocks noChangeArrowheads="1"/>
          </p:cNvSpPr>
          <p:nvPr/>
        </p:nvSpPr>
        <p:spPr bwMode="auto">
          <a:xfrm>
            <a:off x="1208088" y="2298700"/>
            <a:ext cx="17605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svíčku</a:t>
            </a:r>
          </a:p>
        </p:txBody>
      </p:sp>
      <p:pic>
        <p:nvPicPr>
          <p:cNvPr id="5127" name="Picture 4" descr="Barbeque Tong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8701684">
            <a:off x="354013" y="3235325"/>
            <a:ext cx="28575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5128" name="Skupina 10"/>
          <p:cNvGrpSpPr>
            <a:grpSpLocks/>
          </p:cNvGrpSpPr>
          <p:nvPr/>
        </p:nvGrpSpPr>
        <p:grpSpPr bwMode="auto">
          <a:xfrm>
            <a:off x="8421688" y="2193925"/>
            <a:ext cx="3024187" cy="1076325"/>
            <a:chOff x="8168935" y="4083298"/>
            <a:chExt cx="3023552" cy="1076325"/>
          </a:xfrm>
        </p:grpSpPr>
        <p:sp>
          <p:nvSpPr>
            <p:cNvPr id="8" name="Krychle 7"/>
            <p:cNvSpPr/>
            <p:nvPr/>
          </p:nvSpPr>
          <p:spPr>
            <a:xfrm>
              <a:off x="8168935" y="4562723"/>
              <a:ext cx="353938" cy="306388"/>
            </a:xfrm>
            <a:prstGeom prst="cube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pic>
          <p:nvPicPr>
            <p:cNvPr id="5145" name="Picture 4" descr="Barbeque Tongs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10016043">
              <a:off x="8334987" y="4083298"/>
              <a:ext cx="2857500" cy="10763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5129" name="Picture 6" descr="Ashtray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5625" y="5602288"/>
            <a:ext cx="1414463" cy="57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30" name="Picture 8" descr="Smoke Cigarette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5625" y="5281613"/>
            <a:ext cx="555625" cy="509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1" name="TextovéPole 5"/>
          <p:cNvSpPr txBox="1">
            <a:spLocks noChangeArrowheads="1"/>
          </p:cNvSpPr>
          <p:nvPr/>
        </p:nvSpPr>
        <p:spPr bwMode="auto">
          <a:xfrm>
            <a:off x="476250" y="6267450"/>
            <a:ext cx="22479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cigaretový popel</a:t>
            </a:r>
          </a:p>
        </p:txBody>
      </p:sp>
      <p:sp>
        <p:nvSpPr>
          <p:cNvPr id="14" name="Krychle 13"/>
          <p:cNvSpPr/>
          <p:nvPr/>
        </p:nvSpPr>
        <p:spPr>
          <a:xfrm>
            <a:off x="4448175" y="2797175"/>
            <a:ext cx="354013" cy="306388"/>
          </a:xfrm>
          <a:prstGeom prst="cub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5133" name="Picture 4" descr="Barbeque Tong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0016043">
            <a:off x="4614863" y="2317750"/>
            <a:ext cx="2857500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613150" y="941388"/>
            <a:ext cx="3114675" cy="15700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Kostku uchopíme</a:t>
            </a:r>
          </a:p>
          <a:p>
            <a:pPr>
              <a:defRPr/>
            </a:pPr>
            <a:r>
              <a:rPr lang="cs-CZ" sz="2400" dirty="0"/>
              <a:t>      do kleští a podržíme</a:t>
            </a:r>
          </a:p>
          <a:p>
            <a:pPr>
              <a:defRPr/>
            </a:pPr>
            <a:r>
              <a:rPr lang="cs-CZ" sz="2400" dirty="0"/>
              <a:t>      v </a:t>
            </a:r>
            <a:r>
              <a:rPr lang="cs-CZ" sz="2400" dirty="0" err="1"/>
              <a:t>plameni</a:t>
            </a:r>
            <a:r>
              <a:rPr lang="cs-CZ" sz="2400" dirty="0"/>
              <a:t> svíčky.</a:t>
            </a:r>
          </a:p>
        </p:txBody>
      </p:sp>
      <p:pic>
        <p:nvPicPr>
          <p:cNvPr id="5135" name="Picture 2" descr="Candl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97350" y="3292475"/>
            <a:ext cx="938213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36" name="TextovéPole 20"/>
          <p:cNvSpPr txBox="1">
            <a:spLocks noChangeArrowheads="1"/>
          </p:cNvSpPr>
          <p:nvPr/>
        </p:nvSpPr>
        <p:spPr bwMode="auto">
          <a:xfrm>
            <a:off x="4133850" y="5211763"/>
            <a:ext cx="254317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Cukr nehoří, pouze</a:t>
            </a:r>
          </a:p>
          <a:p>
            <a:r>
              <a:rPr lang="cs-CZ" altLang="cs-CZ" sz="2400"/>
              <a:t>karamelizuje.</a:t>
            </a:r>
          </a:p>
        </p:txBody>
      </p:sp>
      <p:sp>
        <p:nvSpPr>
          <p:cNvPr id="5137" name="TextovéPole 21"/>
          <p:cNvSpPr txBox="1">
            <a:spLocks noChangeArrowheads="1"/>
          </p:cNvSpPr>
          <p:nvPr/>
        </p:nvSpPr>
        <p:spPr bwMode="auto">
          <a:xfrm>
            <a:off x="7773988" y="993775"/>
            <a:ext cx="4319587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Druhou kostku důkladně</a:t>
            </a:r>
          </a:p>
          <a:p>
            <a:r>
              <a:rPr lang="cs-CZ" altLang="cs-CZ" sz="2400"/>
              <a:t>    potřeme cigaretovým popelem</a:t>
            </a:r>
          </a:p>
          <a:p>
            <a:r>
              <a:rPr lang="cs-CZ" altLang="cs-CZ" sz="2400"/>
              <a:t>    a vložíme do plamene svíčky.</a:t>
            </a:r>
          </a:p>
        </p:txBody>
      </p:sp>
      <p:pic>
        <p:nvPicPr>
          <p:cNvPr id="5138" name="Picture 2" descr="Candl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178800" y="3103563"/>
            <a:ext cx="938213" cy="1739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Picture 10" descr="Flame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83588" y="2317750"/>
            <a:ext cx="366712" cy="62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40" name="TextovéPole 24"/>
          <p:cNvSpPr txBox="1">
            <a:spLocks noChangeArrowheads="1"/>
          </p:cNvSpPr>
          <p:nvPr/>
        </p:nvSpPr>
        <p:spPr bwMode="auto">
          <a:xfrm>
            <a:off x="9290050" y="3365500"/>
            <a:ext cx="2598738" cy="1938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Dokážeš vysvětlit, jak to funguje?</a:t>
            </a:r>
          </a:p>
          <a:p>
            <a:r>
              <a:rPr lang="cs-CZ" altLang="cs-CZ" sz="2400"/>
              <a:t>Vysvětlení najdeš,</a:t>
            </a:r>
          </a:p>
          <a:p>
            <a:r>
              <a:rPr lang="cs-CZ" altLang="cs-CZ" sz="2400"/>
              <a:t>klikneš-li na černý</a:t>
            </a:r>
          </a:p>
          <a:p>
            <a:r>
              <a:rPr lang="cs-CZ" altLang="cs-CZ" sz="2400"/>
              <a:t>obdélník.</a:t>
            </a:r>
          </a:p>
        </p:txBody>
      </p:sp>
      <p:sp>
        <p:nvSpPr>
          <p:cNvPr id="5141" name="TextovéPole 25"/>
          <p:cNvSpPr txBox="1">
            <a:spLocks noChangeArrowheads="1"/>
          </p:cNvSpPr>
          <p:nvPr/>
        </p:nvSpPr>
        <p:spPr bwMode="auto">
          <a:xfrm>
            <a:off x="6689725" y="5246688"/>
            <a:ext cx="52514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Cigaretový popel působí jako katalyzátor,</a:t>
            </a:r>
          </a:p>
          <a:p>
            <a:r>
              <a:rPr lang="cs-CZ" altLang="cs-CZ" sz="2400"/>
              <a:t>což je látka podporující průběh</a:t>
            </a:r>
          </a:p>
          <a:p>
            <a:r>
              <a:rPr lang="cs-CZ" altLang="cs-CZ" sz="2400"/>
              <a:t>chemické reakce.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6689725" y="5281613"/>
            <a:ext cx="5316538" cy="12001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  <p:sp>
        <p:nvSpPr>
          <p:cNvPr id="5143" name="TextovéPole 29"/>
          <p:cNvSpPr txBox="1">
            <a:spLocks noChangeArrowheads="1"/>
          </p:cNvSpPr>
          <p:nvPr/>
        </p:nvSpPr>
        <p:spPr bwMode="auto">
          <a:xfrm>
            <a:off x="1627188" y="4425950"/>
            <a:ext cx="919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kleště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BF9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0" presetID="1" presetClass="entr" presetSubtype="0" fill="hold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2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Skupina 26"/>
          <p:cNvGrpSpPr>
            <a:grpSpLocks/>
          </p:cNvGrpSpPr>
          <p:nvPr/>
        </p:nvGrpSpPr>
        <p:grpSpPr bwMode="auto">
          <a:xfrm>
            <a:off x="4403725" y="5313363"/>
            <a:ext cx="1558925" cy="3944937"/>
            <a:chOff x="8644865" y="1480453"/>
            <a:chExt cx="1558699" cy="3944404"/>
          </a:xfrm>
        </p:grpSpPr>
        <p:pic>
          <p:nvPicPr>
            <p:cNvPr id="6191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8763804" y="1480453"/>
              <a:ext cx="1439760" cy="394440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" name="Obdélník 25"/>
            <p:cNvSpPr/>
            <p:nvPr/>
          </p:nvSpPr>
          <p:spPr>
            <a:xfrm>
              <a:off x="8644865" y="2807424"/>
              <a:ext cx="1501557" cy="260632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147" name="TextovéPole 1"/>
          <p:cNvSpPr txBox="1">
            <a:spLocks noChangeArrowheads="1"/>
          </p:cNvSpPr>
          <p:nvPr/>
        </p:nvSpPr>
        <p:spPr bwMode="auto">
          <a:xfrm>
            <a:off x="585788" y="320675"/>
            <a:ext cx="48355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Colový gejzír.   Co budeš potřebovat ?</a:t>
            </a:r>
          </a:p>
        </p:txBody>
      </p:sp>
      <p:pic>
        <p:nvPicPr>
          <p:cNvPr id="614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675" y="1316038"/>
            <a:ext cx="781050" cy="244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5263" y="2932113"/>
            <a:ext cx="2709862" cy="270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6150" name="Skupina 4"/>
          <p:cNvGrpSpPr>
            <a:grpSpLocks/>
          </p:cNvGrpSpPr>
          <p:nvPr/>
        </p:nvGrpSpPr>
        <p:grpSpPr bwMode="auto">
          <a:xfrm>
            <a:off x="195263" y="5173663"/>
            <a:ext cx="1463675" cy="773112"/>
            <a:chOff x="4389120" y="2295144"/>
            <a:chExt cx="1031715" cy="461665"/>
          </a:xfrm>
        </p:grpSpPr>
        <p:sp>
          <p:nvSpPr>
            <p:cNvPr id="4" name="Obdélník 3"/>
            <p:cNvSpPr/>
            <p:nvPr/>
          </p:nvSpPr>
          <p:spPr>
            <a:xfrm>
              <a:off x="4389120" y="2342543"/>
              <a:ext cx="484525" cy="366867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" name="Válec 2"/>
            <p:cNvSpPr/>
            <p:nvPr/>
          </p:nvSpPr>
          <p:spPr>
            <a:xfrm>
              <a:off x="4763984" y="2295144"/>
              <a:ext cx="656851" cy="461665"/>
            </a:xfrm>
            <a:prstGeom prst="can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151" name="TextovéPole 5"/>
          <p:cNvSpPr txBox="1">
            <a:spLocks noChangeArrowheads="1"/>
          </p:cNvSpPr>
          <p:nvPr/>
        </p:nvSpPr>
        <p:spPr bwMode="auto">
          <a:xfrm flipH="1">
            <a:off x="1168400" y="2189163"/>
            <a:ext cx="336550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Coca- cola Light </a:t>
            </a:r>
          </a:p>
          <a:p>
            <a:r>
              <a:rPr lang="cs-CZ" altLang="cs-CZ" sz="2400"/>
              <a:t>2 litry</a:t>
            </a:r>
          </a:p>
        </p:txBody>
      </p:sp>
      <p:sp>
        <p:nvSpPr>
          <p:cNvPr id="6152" name="TextovéPole 6"/>
          <p:cNvSpPr txBox="1">
            <a:spLocks noChangeArrowheads="1"/>
          </p:cNvSpPr>
          <p:nvPr/>
        </p:nvSpPr>
        <p:spPr bwMode="auto">
          <a:xfrm>
            <a:off x="195263" y="4570413"/>
            <a:ext cx="3432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žvýkací bonbony Menthos</a:t>
            </a:r>
          </a:p>
        </p:txBody>
      </p:sp>
      <p:sp>
        <p:nvSpPr>
          <p:cNvPr id="6153" name="TextovéPole 7"/>
          <p:cNvSpPr txBox="1">
            <a:spLocks noChangeArrowheads="1"/>
          </p:cNvSpPr>
          <p:nvPr/>
        </p:nvSpPr>
        <p:spPr bwMode="auto">
          <a:xfrm>
            <a:off x="195263" y="6088063"/>
            <a:ext cx="10810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izolepu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822700" y="895350"/>
            <a:ext cx="3759200" cy="12017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Osm </a:t>
            </a:r>
            <a:r>
              <a:rPr lang="cs-CZ" sz="2400" dirty="0" err="1"/>
              <a:t>Menthosů</a:t>
            </a:r>
            <a:r>
              <a:rPr lang="cs-CZ" sz="2400" dirty="0"/>
              <a:t> slepíme</a:t>
            </a:r>
          </a:p>
          <a:p>
            <a:pPr>
              <a:defRPr/>
            </a:pPr>
            <a:r>
              <a:rPr lang="cs-CZ" sz="2400" dirty="0"/>
              <a:t>       po boku k sobě izolepou.</a:t>
            </a:r>
          </a:p>
        </p:txBody>
      </p:sp>
      <p:grpSp>
        <p:nvGrpSpPr>
          <p:cNvPr id="6155" name="Skupina 19"/>
          <p:cNvGrpSpPr>
            <a:grpSpLocks/>
          </p:cNvGrpSpPr>
          <p:nvPr/>
        </p:nvGrpSpPr>
        <p:grpSpPr bwMode="auto">
          <a:xfrm>
            <a:off x="4530725" y="2474913"/>
            <a:ext cx="419100" cy="1100137"/>
            <a:chOff x="4530946" y="2474658"/>
            <a:chExt cx="419006" cy="1100646"/>
          </a:xfrm>
        </p:grpSpPr>
        <p:sp>
          <p:nvSpPr>
            <p:cNvPr id="10" name="Obdélník 9"/>
            <p:cNvSpPr/>
            <p:nvPr/>
          </p:nvSpPr>
          <p:spPr>
            <a:xfrm>
              <a:off x="4534120" y="3429186"/>
              <a:ext cx="412657" cy="14611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4530946" y="2474658"/>
              <a:ext cx="412657" cy="14611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4530946" y="2589011"/>
              <a:ext cx="412657" cy="14611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530946" y="2727187"/>
              <a:ext cx="412657" cy="14611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6" name="Obdélník 15"/>
            <p:cNvSpPr/>
            <p:nvPr/>
          </p:nvSpPr>
          <p:spPr>
            <a:xfrm>
              <a:off x="4530946" y="2881246"/>
              <a:ext cx="412657" cy="14611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7" name="Obdélník 16"/>
            <p:cNvSpPr/>
            <p:nvPr/>
          </p:nvSpPr>
          <p:spPr>
            <a:xfrm>
              <a:off x="4534120" y="3005128"/>
              <a:ext cx="412657" cy="14611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4537295" y="3136951"/>
              <a:ext cx="412657" cy="14611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Obdélník 18"/>
            <p:cNvSpPr/>
            <p:nvPr/>
          </p:nvSpPr>
          <p:spPr>
            <a:xfrm>
              <a:off x="4534120" y="3276716"/>
              <a:ext cx="412657" cy="14611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12" name="Přímá spojnice 11"/>
            <p:cNvCxnSpPr>
              <a:stCxn id="13" idx="0"/>
              <a:endCxn id="10" idx="2"/>
            </p:cNvCxnSpPr>
            <p:nvPr/>
          </p:nvCxnSpPr>
          <p:spPr>
            <a:xfrm>
              <a:off x="4737275" y="2474658"/>
              <a:ext cx="3174" cy="1100646"/>
            </a:xfrm>
            <a:prstGeom prst="line">
              <a:avLst/>
            </a:prstGeom>
            <a:ln w="762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156" name="TextovéPole 24"/>
          <p:cNvSpPr txBox="1">
            <a:spLocks noChangeArrowheads="1"/>
          </p:cNvSpPr>
          <p:nvPr/>
        </p:nvSpPr>
        <p:spPr bwMode="auto">
          <a:xfrm>
            <a:off x="3883025" y="3602038"/>
            <a:ext cx="28479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Láhev coly opatrně</a:t>
            </a:r>
          </a:p>
          <a:p>
            <a:r>
              <a:rPr lang="cs-CZ" altLang="cs-CZ" sz="2400"/>
              <a:t>    otevřeme, aby </a:t>
            </a:r>
          </a:p>
          <a:p>
            <a:r>
              <a:rPr lang="cs-CZ" altLang="cs-CZ" sz="2400"/>
              <a:t>    nevyšuměla.</a:t>
            </a:r>
          </a:p>
        </p:txBody>
      </p:sp>
      <p:pic>
        <p:nvPicPr>
          <p:cNvPr id="6157" name="Picture 6" descr="Sign Language C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4306069">
            <a:off x="4394994" y="4741069"/>
            <a:ext cx="1131888" cy="123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158" name="TextovéPole 28"/>
          <p:cNvSpPr txBox="1">
            <a:spLocks noChangeArrowheads="1"/>
          </p:cNvSpPr>
          <p:nvPr/>
        </p:nvSpPr>
        <p:spPr bwMode="auto">
          <a:xfrm>
            <a:off x="7351713" y="34925"/>
            <a:ext cx="47752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Osm Menthosů vhodíme do láhve.</a:t>
            </a:r>
          </a:p>
          <a:p>
            <a:r>
              <a:rPr lang="cs-CZ" altLang="cs-CZ" sz="2400"/>
              <a:t>     Téměř okamžitě z láhve vystříkne</a:t>
            </a:r>
          </a:p>
          <a:p>
            <a:r>
              <a:rPr lang="cs-CZ" altLang="cs-CZ" sz="2400"/>
              <a:t>     mohutný gejzír.</a:t>
            </a:r>
          </a:p>
        </p:txBody>
      </p:sp>
      <p:pic>
        <p:nvPicPr>
          <p:cNvPr id="615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20013" y="2992438"/>
            <a:ext cx="1155700" cy="36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Obdélník 29"/>
          <p:cNvSpPr/>
          <p:nvPr/>
        </p:nvSpPr>
        <p:spPr>
          <a:xfrm>
            <a:off x="8050213" y="2992438"/>
            <a:ext cx="496887" cy="395287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35" name="Skupina 34"/>
          <p:cNvGrpSpPr>
            <a:grpSpLocks/>
          </p:cNvGrpSpPr>
          <p:nvPr/>
        </p:nvGrpSpPr>
        <p:grpSpPr bwMode="auto">
          <a:xfrm>
            <a:off x="8202613" y="2395538"/>
            <a:ext cx="190500" cy="501650"/>
            <a:chOff x="4530946" y="2474658"/>
            <a:chExt cx="419006" cy="1100646"/>
          </a:xfrm>
        </p:grpSpPr>
        <p:sp>
          <p:nvSpPr>
            <p:cNvPr id="36" name="Obdélník 35"/>
            <p:cNvSpPr/>
            <p:nvPr/>
          </p:nvSpPr>
          <p:spPr>
            <a:xfrm>
              <a:off x="4534437" y="3429016"/>
              <a:ext cx="412023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Obdélník 36"/>
            <p:cNvSpPr/>
            <p:nvPr/>
          </p:nvSpPr>
          <p:spPr>
            <a:xfrm>
              <a:off x="4530946" y="2474658"/>
              <a:ext cx="412023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8" name="Obdélník 37"/>
            <p:cNvSpPr/>
            <p:nvPr/>
          </p:nvSpPr>
          <p:spPr>
            <a:xfrm>
              <a:off x="4530946" y="2589598"/>
              <a:ext cx="412023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4530946" y="2725438"/>
              <a:ext cx="412023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4530946" y="2882175"/>
              <a:ext cx="412023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4534437" y="3004083"/>
              <a:ext cx="412023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4537929" y="3136439"/>
              <a:ext cx="412023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4534437" y="3275761"/>
              <a:ext cx="412023" cy="146288"/>
            </a:xfrm>
            <a:prstGeom prst="rect">
              <a:avLst/>
            </a:prstGeom>
            <a:solidFill>
              <a:srgbClr val="FFC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44" name="Přímá spojnice 43"/>
            <p:cNvCxnSpPr>
              <a:stCxn id="37" idx="0"/>
              <a:endCxn id="36" idx="2"/>
            </p:cNvCxnSpPr>
            <p:nvPr/>
          </p:nvCxnSpPr>
          <p:spPr>
            <a:xfrm>
              <a:off x="4736956" y="2474658"/>
              <a:ext cx="3493" cy="1100646"/>
            </a:xfrm>
            <a:prstGeom prst="line">
              <a:avLst/>
            </a:prstGeom>
            <a:ln w="76200">
              <a:solidFill>
                <a:schemeClr val="bg1">
                  <a:lumMod val="6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5" name="Skupina 44"/>
          <p:cNvGrpSpPr>
            <a:grpSpLocks/>
          </p:cNvGrpSpPr>
          <p:nvPr/>
        </p:nvGrpSpPr>
        <p:grpSpPr bwMode="auto">
          <a:xfrm rot="482100">
            <a:off x="7516813" y="2024063"/>
            <a:ext cx="1371600" cy="1936750"/>
            <a:chOff x="3364992" y="998176"/>
            <a:chExt cx="1510285" cy="2351575"/>
          </a:xfrm>
        </p:grpSpPr>
        <p:sp>
          <p:nvSpPr>
            <p:cNvPr id="46" name="Volný tvar: obrazec 45"/>
            <p:cNvSpPr/>
            <p:nvPr/>
          </p:nvSpPr>
          <p:spPr>
            <a:xfrm>
              <a:off x="3359953" y="1120541"/>
              <a:ext cx="940432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7" name="Volný tvar: obrazec 46"/>
            <p:cNvSpPr/>
            <p:nvPr/>
          </p:nvSpPr>
          <p:spPr>
            <a:xfrm>
              <a:off x="3372970" y="1511871"/>
              <a:ext cx="938684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8" name="Volný tvar: obrazec 47"/>
            <p:cNvSpPr/>
            <p:nvPr/>
          </p:nvSpPr>
          <p:spPr>
            <a:xfrm>
              <a:off x="3509571" y="1903157"/>
              <a:ext cx="940432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9" name="Volný tvar: obrazec 48"/>
            <p:cNvSpPr/>
            <p:nvPr/>
          </p:nvSpPr>
          <p:spPr>
            <a:xfrm rot="20753603" flipH="1">
              <a:off x="4039248" y="997658"/>
              <a:ext cx="835551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0" name="Volný tvar: obrazec 49"/>
            <p:cNvSpPr/>
            <p:nvPr/>
          </p:nvSpPr>
          <p:spPr>
            <a:xfrm rot="20982411" flipH="1">
              <a:off x="4147373" y="1270813"/>
              <a:ext cx="636277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Volný tvar: obrazec 50"/>
            <p:cNvSpPr/>
            <p:nvPr/>
          </p:nvSpPr>
          <p:spPr>
            <a:xfrm rot="20982411" flipH="1">
              <a:off x="4224403" y="1665667"/>
              <a:ext cx="636277" cy="1437930"/>
            </a:xfrm>
            <a:custGeom>
              <a:avLst/>
              <a:gdLst>
                <a:gd name="connsiteX0" fmla="*/ 0 w 866780"/>
                <a:gd name="connsiteY0" fmla="*/ 322101 h 1233848"/>
                <a:gd name="connsiteX1" fmla="*/ 27432 w 866780"/>
                <a:gd name="connsiteY1" fmla="*/ 194085 h 1233848"/>
                <a:gd name="connsiteX2" fmla="*/ 73152 w 866780"/>
                <a:gd name="connsiteY2" fmla="*/ 130077 h 1233848"/>
                <a:gd name="connsiteX3" fmla="*/ 283464 w 866780"/>
                <a:gd name="connsiteY3" fmla="*/ 11205 h 1233848"/>
                <a:gd name="connsiteX4" fmla="*/ 374904 w 866780"/>
                <a:gd name="connsiteY4" fmla="*/ 11205 h 1233848"/>
                <a:gd name="connsiteX5" fmla="*/ 539496 w 866780"/>
                <a:gd name="connsiteY5" fmla="*/ 66069 h 1233848"/>
                <a:gd name="connsiteX6" fmla="*/ 621792 w 866780"/>
                <a:gd name="connsiteY6" fmla="*/ 157509 h 1233848"/>
                <a:gd name="connsiteX7" fmla="*/ 685800 w 866780"/>
                <a:gd name="connsiteY7" fmla="*/ 358677 h 1233848"/>
                <a:gd name="connsiteX8" fmla="*/ 722376 w 866780"/>
                <a:gd name="connsiteY8" fmla="*/ 587277 h 1233848"/>
                <a:gd name="connsiteX9" fmla="*/ 768096 w 866780"/>
                <a:gd name="connsiteY9" fmla="*/ 797589 h 1233848"/>
                <a:gd name="connsiteX10" fmla="*/ 804672 w 866780"/>
                <a:gd name="connsiteY10" fmla="*/ 943893 h 1233848"/>
                <a:gd name="connsiteX11" fmla="*/ 832104 w 866780"/>
                <a:gd name="connsiteY11" fmla="*/ 1099341 h 1233848"/>
                <a:gd name="connsiteX12" fmla="*/ 859536 w 866780"/>
                <a:gd name="connsiteY12" fmla="*/ 1199925 h 1233848"/>
                <a:gd name="connsiteX13" fmla="*/ 859536 w 866780"/>
                <a:gd name="connsiteY13" fmla="*/ 1209069 h 1233848"/>
                <a:gd name="connsiteX14" fmla="*/ 777240 w 866780"/>
                <a:gd name="connsiteY14" fmla="*/ 889029 h 1233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866780" h="1233848">
                  <a:moveTo>
                    <a:pt x="0" y="322101"/>
                  </a:moveTo>
                  <a:cubicBezTo>
                    <a:pt x="7620" y="274095"/>
                    <a:pt x="15240" y="226089"/>
                    <a:pt x="27432" y="194085"/>
                  </a:cubicBezTo>
                  <a:cubicBezTo>
                    <a:pt x="39624" y="162081"/>
                    <a:pt x="30480" y="160557"/>
                    <a:pt x="73152" y="130077"/>
                  </a:cubicBezTo>
                  <a:cubicBezTo>
                    <a:pt x="115824" y="99597"/>
                    <a:pt x="233172" y="31017"/>
                    <a:pt x="283464" y="11205"/>
                  </a:cubicBezTo>
                  <a:cubicBezTo>
                    <a:pt x="333756" y="-8607"/>
                    <a:pt x="332232" y="2061"/>
                    <a:pt x="374904" y="11205"/>
                  </a:cubicBezTo>
                  <a:cubicBezTo>
                    <a:pt x="417576" y="20349"/>
                    <a:pt x="498348" y="41685"/>
                    <a:pt x="539496" y="66069"/>
                  </a:cubicBezTo>
                  <a:cubicBezTo>
                    <a:pt x="580644" y="90453"/>
                    <a:pt x="597408" y="108741"/>
                    <a:pt x="621792" y="157509"/>
                  </a:cubicBezTo>
                  <a:cubicBezTo>
                    <a:pt x="646176" y="206277"/>
                    <a:pt x="669036" y="287049"/>
                    <a:pt x="685800" y="358677"/>
                  </a:cubicBezTo>
                  <a:cubicBezTo>
                    <a:pt x="702564" y="430305"/>
                    <a:pt x="708660" y="514125"/>
                    <a:pt x="722376" y="587277"/>
                  </a:cubicBezTo>
                  <a:cubicBezTo>
                    <a:pt x="736092" y="660429"/>
                    <a:pt x="754380" y="738153"/>
                    <a:pt x="768096" y="797589"/>
                  </a:cubicBezTo>
                  <a:cubicBezTo>
                    <a:pt x="781812" y="857025"/>
                    <a:pt x="794004" y="893601"/>
                    <a:pt x="804672" y="943893"/>
                  </a:cubicBezTo>
                  <a:cubicBezTo>
                    <a:pt x="815340" y="994185"/>
                    <a:pt x="822960" y="1056669"/>
                    <a:pt x="832104" y="1099341"/>
                  </a:cubicBezTo>
                  <a:cubicBezTo>
                    <a:pt x="841248" y="1142013"/>
                    <a:pt x="859536" y="1199925"/>
                    <a:pt x="859536" y="1199925"/>
                  </a:cubicBezTo>
                  <a:cubicBezTo>
                    <a:pt x="864108" y="1218213"/>
                    <a:pt x="873252" y="1260885"/>
                    <a:pt x="859536" y="1209069"/>
                  </a:cubicBezTo>
                  <a:cubicBezTo>
                    <a:pt x="845820" y="1157253"/>
                    <a:pt x="811530" y="1023141"/>
                    <a:pt x="777240" y="889029"/>
                  </a:cubicBezTo>
                </a:path>
              </a:pathLst>
            </a:custGeom>
            <a:noFill/>
            <a:ln w="57150">
              <a:solidFill>
                <a:schemeClr val="tx2">
                  <a:lumMod val="50000"/>
                </a:schemeClr>
              </a:solidFill>
              <a:prstDash val="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6163" name="TextovéPole 5"/>
          <p:cNvSpPr txBox="1">
            <a:spLocks noChangeArrowheads="1"/>
          </p:cNvSpPr>
          <p:nvPr/>
        </p:nvSpPr>
        <p:spPr bwMode="auto">
          <a:xfrm>
            <a:off x="8953500" y="1262063"/>
            <a:ext cx="327977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Dokážeš vysvětlit jak to</a:t>
            </a:r>
          </a:p>
          <a:p>
            <a:r>
              <a:rPr lang="cs-CZ" altLang="cs-CZ" sz="2400" dirty="0"/>
              <a:t>funguje. Pokud </a:t>
            </a:r>
            <a:r>
              <a:rPr lang="cs-CZ" altLang="cs-CZ" sz="2400" dirty="0" smtClean="0"/>
              <a:t>ne, </a:t>
            </a:r>
            <a:r>
              <a:rPr lang="cs-CZ" altLang="cs-CZ" sz="2400" dirty="0"/>
              <a:t>tak</a:t>
            </a:r>
          </a:p>
          <a:p>
            <a:r>
              <a:rPr lang="cs-CZ" altLang="cs-CZ" sz="2400" dirty="0" smtClean="0"/>
              <a:t>klikni </a:t>
            </a:r>
            <a:r>
              <a:rPr lang="cs-CZ" altLang="cs-CZ" sz="2400" dirty="0"/>
              <a:t>na černý obdélník.</a:t>
            </a:r>
          </a:p>
          <a:p>
            <a:r>
              <a:rPr lang="cs-CZ" altLang="cs-CZ" sz="2400" dirty="0"/>
              <a:t>Důležité je použít</a:t>
            </a:r>
          </a:p>
          <a:p>
            <a:r>
              <a:rPr lang="cs-CZ" altLang="cs-CZ" sz="2400" dirty="0"/>
              <a:t>Coca–</a:t>
            </a:r>
            <a:r>
              <a:rPr lang="cs-CZ" altLang="cs-CZ" sz="2400" dirty="0" err="1"/>
              <a:t>colu</a:t>
            </a:r>
            <a:r>
              <a:rPr lang="cs-CZ" altLang="cs-CZ" sz="2400" dirty="0"/>
              <a:t> </a:t>
            </a:r>
            <a:r>
              <a:rPr lang="cs-CZ" altLang="cs-CZ" sz="2400" dirty="0" err="1"/>
              <a:t>light</a:t>
            </a:r>
            <a:r>
              <a:rPr lang="cs-CZ" altLang="cs-CZ" sz="2400" dirty="0"/>
              <a:t>, protože</a:t>
            </a:r>
          </a:p>
          <a:p>
            <a:r>
              <a:rPr lang="cs-CZ" altLang="cs-CZ" sz="2400" dirty="0"/>
              <a:t>s </a:t>
            </a:r>
            <a:r>
              <a:rPr lang="cs-CZ" altLang="cs-CZ" sz="2400" dirty="0" err="1"/>
              <a:t>Menthosem</a:t>
            </a:r>
            <a:r>
              <a:rPr lang="cs-CZ" altLang="cs-CZ" sz="2400" dirty="0"/>
              <a:t> reaguje</a:t>
            </a:r>
          </a:p>
          <a:p>
            <a:r>
              <a:rPr lang="cs-CZ" altLang="cs-CZ" sz="2400" dirty="0"/>
              <a:t>zde použité umělé</a:t>
            </a:r>
          </a:p>
          <a:p>
            <a:r>
              <a:rPr lang="cs-CZ" altLang="cs-CZ" sz="2400" dirty="0"/>
              <a:t>sladidlo.</a:t>
            </a:r>
          </a:p>
          <a:p>
            <a:r>
              <a:rPr lang="cs-CZ" altLang="cs-CZ" sz="2400" dirty="0">
                <a:solidFill>
                  <a:srgbClr val="FF0000"/>
                </a:solidFill>
              </a:rPr>
              <a:t>Proto nesmíme </a:t>
            </a:r>
            <a:r>
              <a:rPr lang="cs-CZ" altLang="cs-CZ" sz="2400" dirty="0" err="1">
                <a:solidFill>
                  <a:srgbClr val="FF0000"/>
                </a:solidFill>
              </a:rPr>
              <a:t>Menthos</a:t>
            </a:r>
            <a:endParaRPr lang="cs-CZ" altLang="cs-CZ" sz="2400" dirty="0">
              <a:solidFill>
                <a:srgbClr val="FF0000"/>
              </a:solidFill>
            </a:endParaRPr>
          </a:p>
          <a:p>
            <a:r>
              <a:rPr lang="cs-CZ" altLang="cs-CZ" sz="2400" dirty="0">
                <a:solidFill>
                  <a:srgbClr val="FF0000"/>
                </a:solidFill>
              </a:rPr>
              <a:t>zapíjet </a:t>
            </a:r>
            <a:r>
              <a:rPr lang="cs-CZ" altLang="cs-CZ" sz="2400" dirty="0" err="1">
                <a:solidFill>
                  <a:srgbClr val="FF0000"/>
                </a:solidFill>
              </a:rPr>
              <a:t>colou</a:t>
            </a:r>
            <a:r>
              <a:rPr lang="cs-CZ" altLang="cs-CZ" sz="2400" dirty="0">
                <a:solidFill>
                  <a:srgbClr val="FF0000"/>
                </a:solidFill>
              </a:rPr>
              <a:t>, protože</a:t>
            </a:r>
          </a:p>
          <a:p>
            <a:r>
              <a:rPr lang="cs-CZ" altLang="cs-CZ" sz="2400" dirty="0">
                <a:solidFill>
                  <a:srgbClr val="FF0000"/>
                </a:solidFill>
              </a:rPr>
              <a:t>by v žaludku nastala</a:t>
            </a:r>
          </a:p>
          <a:p>
            <a:r>
              <a:rPr lang="cs-CZ" altLang="cs-CZ" sz="2400" dirty="0">
                <a:solidFill>
                  <a:srgbClr val="FF0000"/>
                </a:solidFill>
              </a:rPr>
              <a:t>podobná reakce.</a:t>
            </a:r>
          </a:p>
        </p:txBody>
      </p:sp>
      <p:sp>
        <p:nvSpPr>
          <p:cNvPr id="7" name="Obdélník 6"/>
          <p:cNvSpPr/>
          <p:nvPr/>
        </p:nvSpPr>
        <p:spPr>
          <a:xfrm>
            <a:off x="8953500" y="2363788"/>
            <a:ext cx="3238500" cy="341471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withEffect">
                                  <p:stCondLst>
                                    <p:cond delay="12000"/>
                                  </p:stCondLst>
                                  <p:childTnLst>
                                    <p:animMotion origin="layout" path="M 1.04167E-6 3.7037E-7 L 0.00039 0.4967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1"/>
          <p:cNvSpPr txBox="1">
            <a:spLocks noChangeArrowheads="1"/>
          </p:cNvSpPr>
          <p:nvPr/>
        </p:nvSpPr>
        <p:spPr bwMode="auto">
          <a:xfrm>
            <a:off x="293688" y="185738"/>
            <a:ext cx="52863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Raketové auto.  Co budeme potřebovat?</a:t>
            </a:r>
          </a:p>
        </p:txBody>
      </p:sp>
      <p:pic>
        <p:nvPicPr>
          <p:cNvPr id="7171" name="Picture 2" descr="Car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0188" y="769938"/>
            <a:ext cx="19177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2" name="Picture 4" descr="Water Bottle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1938" y="1711325"/>
            <a:ext cx="566737" cy="154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3" name="Picture 6" descr="Pink Shears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30188" y="3482975"/>
            <a:ext cx="1279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8" descr="Kypřicí prášek do pečiva - Vitana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3688" y="4303713"/>
            <a:ext cx="1112837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10" descr="Bzenecký ocet kvasný lihový 8%, 1l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62113" y="3975100"/>
            <a:ext cx="1565275" cy="156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6" name="TextovéPole 2"/>
          <p:cNvSpPr txBox="1">
            <a:spLocks noChangeArrowheads="1"/>
          </p:cNvSpPr>
          <p:nvPr/>
        </p:nvSpPr>
        <p:spPr bwMode="auto">
          <a:xfrm>
            <a:off x="2178050" y="723900"/>
            <a:ext cx="280828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hračku auto   Postup:</a:t>
            </a:r>
          </a:p>
        </p:txBody>
      </p:sp>
      <p:sp>
        <p:nvSpPr>
          <p:cNvPr id="7177" name="TextovéPole 3"/>
          <p:cNvSpPr txBox="1">
            <a:spLocks noChangeArrowheads="1"/>
          </p:cNvSpPr>
          <p:nvPr/>
        </p:nvSpPr>
        <p:spPr bwMode="auto">
          <a:xfrm flipH="1">
            <a:off x="1235075" y="2184400"/>
            <a:ext cx="15652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PET láhev</a:t>
            </a:r>
          </a:p>
        </p:txBody>
      </p:sp>
      <p:sp>
        <p:nvSpPr>
          <p:cNvPr id="7178" name="TextovéPole 4"/>
          <p:cNvSpPr txBox="1">
            <a:spLocks noChangeArrowheads="1"/>
          </p:cNvSpPr>
          <p:nvPr/>
        </p:nvSpPr>
        <p:spPr bwMode="auto">
          <a:xfrm flipH="1">
            <a:off x="1662113" y="3429000"/>
            <a:ext cx="10017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nůžky</a:t>
            </a:r>
          </a:p>
        </p:txBody>
      </p:sp>
      <p:sp>
        <p:nvSpPr>
          <p:cNvPr id="7179" name="TextovéPole 5"/>
          <p:cNvSpPr txBox="1">
            <a:spLocks noChangeArrowheads="1"/>
          </p:cNvSpPr>
          <p:nvPr/>
        </p:nvSpPr>
        <p:spPr bwMode="auto">
          <a:xfrm flipH="1">
            <a:off x="55563" y="6218238"/>
            <a:ext cx="24066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prášek do pečiva</a:t>
            </a:r>
          </a:p>
        </p:txBody>
      </p:sp>
      <p:sp>
        <p:nvSpPr>
          <p:cNvPr id="7180" name="TextovéPole 6"/>
          <p:cNvSpPr txBox="1">
            <a:spLocks noChangeArrowheads="1"/>
          </p:cNvSpPr>
          <p:nvPr/>
        </p:nvSpPr>
        <p:spPr bwMode="auto">
          <a:xfrm>
            <a:off x="2097088" y="5572125"/>
            <a:ext cx="730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ocet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227388" y="1057275"/>
            <a:ext cx="2890837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Na střechu auta</a:t>
            </a:r>
          </a:p>
          <a:p>
            <a:pPr>
              <a:defRPr/>
            </a:pPr>
            <a:r>
              <a:rPr lang="cs-CZ" sz="2400" dirty="0"/>
              <a:t>       přilepíme PET</a:t>
            </a:r>
          </a:p>
          <a:p>
            <a:pPr>
              <a:defRPr/>
            </a:pPr>
            <a:r>
              <a:rPr lang="cs-CZ" sz="2400" dirty="0"/>
              <a:t>       láhev. Do jejího</a:t>
            </a:r>
          </a:p>
          <a:p>
            <a:pPr>
              <a:defRPr/>
            </a:pPr>
            <a:r>
              <a:rPr lang="cs-CZ" sz="2400" dirty="0"/>
              <a:t>       uzávěru vyvrtáme</a:t>
            </a:r>
          </a:p>
          <a:p>
            <a:pPr>
              <a:defRPr/>
            </a:pPr>
            <a:r>
              <a:rPr lang="cs-CZ" sz="2400" dirty="0"/>
              <a:t>       nůžkami dírku o</a:t>
            </a:r>
          </a:p>
          <a:p>
            <a:pPr>
              <a:defRPr/>
            </a:pPr>
            <a:r>
              <a:rPr lang="cs-CZ" sz="2400" dirty="0"/>
              <a:t>       průměru 0,5 cm.</a:t>
            </a:r>
          </a:p>
        </p:txBody>
      </p:sp>
      <p:grpSp>
        <p:nvGrpSpPr>
          <p:cNvPr id="7182" name="Skupina 14"/>
          <p:cNvGrpSpPr>
            <a:grpSpLocks/>
          </p:cNvGrpSpPr>
          <p:nvPr/>
        </p:nvGrpSpPr>
        <p:grpSpPr bwMode="auto">
          <a:xfrm>
            <a:off x="3316288" y="3344863"/>
            <a:ext cx="1919287" cy="1231900"/>
            <a:chOff x="3317066" y="3773417"/>
            <a:chExt cx="1918244" cy="1230966"/>
          </a:xfrm>
        </p:grpSpPr>
        <p:pic>
          <p:nvPicPr>
            <p:cNvPr id="7203" name="Picture 2" descr="Car Clip Art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 flipH="1">
              <a:off x="3317066" y="4174049"/>
              <a:ext cx="1918244" cy="83033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7204" name="Picture 4" descr="Water Bottle Clip Art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 rot="5400000">
              <a:off x="4156142" y="3342589"/>
              <a:ext cx="497642" cy="135929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2" name="Obdélník 11"/>
            <p:cNvSpPr/>
            <p:nvPr/>
          </p:nvSpPr>
          <p:spPr>
            <a:xfrm>
              <a:off x="4276981" y="3773417"/>
              <a:ext cx="82505" cy="1164342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7183" name="TextovéPole 13"/>
          <p:cNvSpPr txBox="1">
            <a:spLocks noChangeArrowheads="1"/>
          </p:cNvSpPr>
          <p:nvPr/>
        </p:nvSpPr>
        <p:spPr bwMode="auto">
          <a:xfrm>
            <a:off x="3227388" y="4646613"/>
            <a:ext cx="37496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Do láhve nasypeme</a:t>
            </a:r>
          </a:p>
          <a:p>
            <a:r>
              <a:rPr lang="cs-CZ" altLang="cs-CZ" sz="2400"/>
              <a:t>    alespoň 3 prášky do</a:t>
            </a:r>
          </a:p>
          <a:p>
            <a:r>
              <a:rPr lang="cs-CZ" altLang="cs-CZ" sz="2400"/>
              <a:t>    pečiva a pak nalejeme</a:t>
            </a:r>
          </a:p>
          <a:p>
            <a:r>
              <a:rPr lang="cs-CZ" altLang="cs-CZ" sz="2400"/>
              <a:t>    asi půl láhve octa. Dírku</a:t>
            </a:r>
          </a:p>
          <a:p>
            <a:r>
              <a:rPr lang="cs-CZ" altLang="cs-CZ" sz="2400"/>
              <a:t>    v uzávěru ucpeme prstem.</a:t>
            </a:r>
          </a:p>
          <a:p>
            <a:r>
              <a:rPr lang="cs-CZ" altLang="cs-CZ" sz="2400"/>
              <a:t>    Láhev protřepeme.</a:t>
            </a:r>
          </a:p>
        </p:txBody>
      </p:sp>
      <p:sp>
        <p:nvSpPr>
          <p:cNvPr id="7184" name="TextovéPole 15"/>
          <p:cNvSpPr txBox="1">
            <a:spLocks noChangeArrowheads="1"/>
          </p:cNvSpPr>
          <p:nvPr/>
        </p:nvSpPr>
        <p:spPr bwMode="auto">
          <a:xfrm>
            <a:off x="6096000" y="323850"/>
            <a:ext cx="55673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Autíčko postavíme na start a pustíme ho.</a:t>
            </a:r>
          </a:p>
        </p:txBody>
      </p:sp>
      <p:pic>
        <p:nvPicPr>
          <p:cNvPr id="19" name="Rukopis 1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9288463" y="5308600"/>
            <a:ext cx="7143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7186" name="Skupina 28"/>
          <p:cNvGrpSpPr>
            <a:grpSpLocks/>
          </p:cNvGrpSpPr>
          <p:nvPr/>
        </p:nvGrpSpPr>
        <p:grpSpPr bwMode="auto">
          <a:xfrm>
            <a:off x="9315450" y="4787900"/>
            <a:ext cx="204788" cy="293688"/>
            <a:chOff x="9551793" y="1553183"/>
            <a:chExt cx="204840" cy="293400"/>
          </a:xfrm>
        </p:grpSpPr>
        <p:pic>
          <p:nvPicPr>
            <p:cNvPr id="20" name="Rukopis 19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9649353" y="1630223"/>
              <a:ext cx="72000" cy="43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1" name="Rukopis 20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9515793" y="1452383"/>
              <a:ext cx="72000" cy="43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3" name="Rukopis 22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9702633" y="1399103"/>
              <a:ext cx="72000" cy="43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8" name="Rukopis 27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>
              <a:off x="9720273" y="1337183"/>
              <a:ext cx="72000" cy="43200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30" name="Rukopis 29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0237788" y="4598988"/>
            <a:ext cx="73025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Rukopis 30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0237788" y="4873625"/>
            <a:ext cx="73025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88" name="Rukopis 12287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2155488" y="4776788"/>
            <a:ext cx="7143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40" name="Skupina 39"/>
          <p:cNvGrpSpPr>
            <a:grpSpLocks/>
          </p:cNvGrpSpPr>
          <p:nvPr/>
        </p:nvGrpSpPr>
        <p:grpSpPr bwMode="auto">
          <a:xfrm>
            <a:off x="9448800" y="1014413"/>
            <a:ext cx="2759075" cy="1230312"/>
            <a:chOff x="3955961" y="1640890"/>
            <a:chExt cx="2758672" cy="1230966"/>
          </a:xfrm>
        </p:grpSpPr>
        <p:grpSp>
          <p:nvGrpSpPr>
            <p:cNvPr id="7194" name="Skupina 40"/>
            <p:cNvGrpSpPr>
              <a:grpSpLocks/>
            </p:cNvGrpSpPr>
            <p:nvPr/>
          </p:nvGrpSpPr>
          <p:grpSpPr bwMode="auto">
            <a:xfrm>
              <a:off x="3955961" y="1640890"/>
              <a:ext cx="1918244" cy="1230966"/>
              <a:chOff x="3317066" y="3773417"/>
              <a:chExt cx="1918244" cy="1230966"/>
            </a:xfrm>
          </p:grpSpPr>
          <p:pic>
            <p:nvPicPr>
              <p:cNvPr id="7196" name="Picture 2" descr="Car Clip Art"/>
              <p:cNvPicPr>
                <a:picLocks noChangeAspect="1" noChangeArrowheads="1"/>
              </p:cNvPicPr>
              <p:nvPr/>
            </p:nvPicPr>
            <p:blipFill>
              <a:blip r:embed="rId7" cstate="print"/>
              <a:srcRect/>
              <a:stretch>
                <a:fillRect/>
              </a:stretch>
            </p:blipFill>
            <p:spPr bwMode="auto">
              <a:xfrm flipH="1">
                <a:off x="3317066" y="4174049"/>
                <a:ext cx="1918244" cy="830334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pic>
            <p:nvPicPr>
              <p:cNvPr id="7197" name="Picture 4" descr="Water Bottle Clip Art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 rot="5400000">
                <a:off x="4156142" y="3342589"/>
                <a:ext cx="497642" cy="135929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45" name="Obdélník 44"/>
              <p:cNvSpPr/>
              <p:nvPr/>
            </p:nvSpPr>
            <p:spPr>
              <a:xfrm>
                <a:off x="4277364" y="3773417"/>
                <a:ext cx="82538" cy="1164256"/>
              </a:xfrm>
              <a:prstGeom prst="rect">
                <a:avLst/>
              </a:pr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pic>
          <p:nvPicPr>
            <p:cNvPr id="42" name="Rukopis 41"/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4403433" y="1578513"/>
              <a:ext cx="2346840" cy="6991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sp>
        <p:nvSpPr>
          <p:cNvPr id="12293" name="Volný tvar: obrazec 12292"/>
          <p:cNvSpPr/>
          <p:nvPr/>
        </p:nvSpPr>
        <p:spPr>
          <a:xfrm flipV="1">
            <a:off x="6354763" y="2211388"/>
            <a:ext cx="5921375" cy="68262"/>
          </a:xfrm>
          <a:custGeom>
            <a:avLst/>
            <a:gdLst>
              <a:gd name="connsiteX0" fmla="*/ 0 w 5407479"/>
              <a:gd name="connsiteY0" fmla="*/ 0 h 18412"/>
              <a:gd name="connsiteX1" fmla="*/ 4980373 w 5407479"/>
              <a:gd name="connsiteY1" fmla="*/ 8878 h 18412"/>
              <a:gd name="connsiteX2" fmla="*/ 5140171 w 5407479"/>
              <a:gd name="connsiteY2" fmla="*/ 17755 h 18412"/>
              <a:gd name="connsiteX3" fmla="*/ 5131293 w 5407479"/>
              <a:gd name="connsiteY3" fmla="*/ 17755 h 18412"/>
              <a:gd name="connsiteX4" fmla="*/ 5282213 w 5407479"/>
              <a:gd name="connsiteY4" fmla="*/ 17755 h 184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07479" h="18412">
                <a:moveTo>
                  <a:pt x="0" y="0"/>
                </a:moveTo>
                <a:lnTo>
                  <a:pt x="4980373" y="8878"/>
                </a:lnTo>
                <a:cubicBezTo>
                  <a:pt x="5837068" y="11837"/>
                  <a:pt x="5140171" y="17755"/>
                  <a:pt x="5140171" y="17755"/>
                </a:cubicBezTo>
                <a:cubicBezTo>
                  <a:pt x="5165324" y="19234"/>
                  <a:pt x="5131293" y="17755"/>
                  <a:pt x="5131293" y="17755"/>
                </a:cubicBezTo>
                <a:lnTo>
                  <a:pt x="5282213" y="17755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7192" name="TextovéPole 12294"/>
          <p:cNvSpPr txBox="1">
            <a:spLocks noChangeArrowheads="1"/>
          </p:cNvSpPr>
          <p:nvPr/>
        </p:nvSpPr>
        <p:spPr bwMode="auto">
          <a:xfrm>
            <a:off x="6354763" y="2478088"/>
            <a:ext cx="5619750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Dokážeš vysvětlit, jak to funguje?</a:t>
            </a:r>
          </a:p>
          <a:p>
            <a:r>
              <a:rPr lang="cs-CZ" altLang="cs-CZ" sz="2400"/>
              <a:t>Pokud ne, tak klikni na černý obdélník.</a:t>
            </a:r>
          </a:p>
          <a:p>
            <a:endParaRPr lang="cs-CZ" altLang="cs-CZ" sz="2400"/>
          </a:p>
          <a:p>
            <a:r>
              <a:rPr lang="cs-CZ" altLang="cs-CZ" sz="2400"/>
              <a:t>Reakcí sody a kyseliny octové se uvolňuje</a:t>
            </a:r>
          </a:p>
          <a:p>
            <a:r>
              <a:rPr lang="cs-CZ" altLang="cs-CZ" sz="2400"/>
              <a:t>značné množství bublinek oxidu uhličitého, </a:t>
            </a:r>
          </a:p>
          <a:p>
            <a:r>
              <a:rPr lang="cs-CZ" altLang="cs-CZ" sz="2400"/>
              <a:t>které vytlačují obsah láhve ven.</a:t>
            </a:r>
          </a:p>
          <a:p>
            <a:r>
              <a:rPr lang="cs-CZ" altLang="cs-CZ" sz="2400"/>
              <a:t>Nastává princip akce a reakce.</a:t>
            </a:r>
          </a:p>
        </p:txBody>
      </p:sp>
      <p:sp>
        <p:nvSpPr>
          <p:cNvPr id="12297" name="Obdélník 12296"/>
          <p:cNvSpPr/>
          <p:nvPr/>
        </p:nvSpPr>
        <p:spPr>
          <a:xfrm>
            <a:off x="6288088" y="3540125"/>
            <a:ext cx="5686425" cy="16764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afterEffect">
                                  <p:stCondLst>
                                    <p:cond delay="16000"/>
                                  </p:stCondLst>
                                  <p:childTnLst>
                                    <p:animMotion origin="layout" path="M -1.04167E-6 0 L -0.28529 0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2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297"/>
                  </p:tgtEl>
                </p:cond>
              </p:nextCondLst>
            </p:seq>
          </p:childTnLst>
        </p:cTn>
      </p:par>
    </p:tnLst>
    <p:bldLst>
      <p:bldP spid="1229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Rukopis 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835025" y="831850"/>
            <a:ext cx="7143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ovéPole 14"/>
          <p:cNvSpPr txBox="1">
            <a:spLocks noChangeArrowheads="1"/>
          </p:cNvSpPr>
          <p:nvPr/>
        </p:nvSpPr>
        <p:spPr bwMode="auto">
          <a:xfrm>
            <a:off x="247650" y="100013"/>
            <a:ext cx="64690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Vychylování proudu vody. Co budeme potřebovat?</a:t>
            </a:r>
          </a:p>
        </p:txBody>
      </p:sp>
      <p:pic>
        <p:nvPicPr>
          <p:cNvPr id="8196" name="Picture 2" descr="Sun Fauce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6413" y="804863"/>
            <a:ext cx="10636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Válec 15"/>
          <p:cNvSpPr/>
          <p:nvPr/>
        </p:nvSpPr>
        <p:spPr>
          <a:xfrm rot="5400000">
            <a:off x="1235076" y="1463675"/>
            <a:ext cx="163512" cy="1836737"/>
          </a:xfrm>
          <a:prstGeom prst="can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198" name="Picture 4" descr="Paper Sheet Ragged Edges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8463" y="2825750"/>
            <a:ext cx="1787525" cy="217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Válec 16"/>
          <p:cNvSpPr/>
          <p:nvPr/>
        </p:nvSpPr>
        <p:spPr>
          <a:xfrm>
            <a:off x="247650" y="5664200"/>
            <a:ext cx="2554288" cy="777875"/>
          </a:xfrm>
          <a:custGeom>
            <a:avLst/>
            <a:gdLst>
              <a:gd name="connsiteX0" fmla="*/ 0 w 2555768"/>
              <a:gd name="connsiteY0" fmla="*/ 97155 h 777240"/>
              <a:gd name="connsiteX1" fmla="*/ 1277884 w 2555768"/>
              <a:gd name="connsiteY1" fmla="*/ 194310 h 777240"/>
              <a:gd name="connsiteX2" fmla="*/ 2555768 w 2555768"/>
              <a:gd name="connsiteY2" fmla="*/ 97155 h 777240"/>
              <a:gd name="connsiteX3" fmla="*/ 2555768 w 2555768"/>
              <a:gd name="connsiteY3" fmla="*/ 680085 h 777240"/>
              <a:gd name="connsiteX4" fmla="*/ 1277884 w 2555768"/>
              <a:gd name="connsiteY4" fmla="*/ 777240 h 777240"/>
              <a:gd name="connsiteX5" fmla="*/ 0 w 2555768"/>
              <a:gd name="connsiteY5" fmla="*/ 680085 h 777240"/>
              <a:gd name="connsiteX6" fmla="*/ 0 w 2555768"/>
              <a:gd name="connsiteY6" fmla="*/ 97155 h 777240"/>
              <a:gd name="connsiteX0" fmla="*/ 0 w 2555768"/>
              <a:gd name="connsiteY0" fmla="*/ 97155 h 777240"/>
              <a:gd name="connsiteX1" fmla="*/ 1277884 w 2555768"/>
              <a:gd name="connsiteY1" fmla="*/ 0 h 777240"/>
              <a:gd name="connsiteX2" fmla="*/ 2555768 w 2555768"/>
              <a:gd name="connsiteY2" fmla="*/ 97155 h 777240"/>
              <a:gd name="connsiteX3" fmla="*/ 1277884 w 2555768"/>
              <a:gd name="connsiteY3" fmla="*/ 194310 h 777240"/>
              <a:gd name="connsiteX4" fmla="*/ 0 w 2555768"/>
              <a:gd name="connsiteY4" fmla="*/ 97155 h 777240"/>
              <a:gd name="connsiteX0" fmla="*/ 2555768 w 2555768"/>
              <a:gd name="connsiteY0" fmla="*/ 97155 h 777240"/>
              <a:gd name="connsiteX1" fmla="*/ 1277884 w 2555768"/>
              <a:gd name="connsiteY1" fmla="*/ 194310 h 777240"/>
              <a:gd name="connsiteX2" fmla="*/ 0 w 2555768"/>
              <a:gd name="connsiteY2" fmla="*/ 97155 h 777240"/>
              <a:gd name="connsiteX3" fmla="*/ 1277884 w 2555768"/>
              <a:gd name="connsiteY3" fmla="*/ 0 h 777240"/>
              <a:gd name="connsiteX4" fmla="*/ 2555768 w 2555768"/>
              <a:gd name="connsiteY4" fmla="*/ 97155 h 777240"/>
              <a:gd name="connsiteX5" fmla="*/ 2555768 w 2555768"/>
              <a:gd name="connsiteY5" fmla="*/ 680085 h 777240"/>
              <a:gd name="connsiteX6" fmla="*/ 1277884 w 2555768"/>
              <a:gd name="connsiteY6" fmla="*/ 777240 h 777240"/>
              <a:gd name="connsiteX7" fmla="*/ 0 w 2555768"/>
              <a:gd name="connsiteY7" fmla="*/ 680085 h 777240"/>
              <a:gd name="connsiteX8" fmla="*/ 0 w 2555768"/>
              <a:gd name="connsiteY8" fmla="*/ 97155 h 777240"/>
              <a:gd name="connsiteX0" fmla="*/ 0 w 2555768"/>
              <a:gd name="connsiteY0" fmla="*/ 97155 h 777856"/>
              <a:gd name="connsiteX1" fmla="*/ 1277884 w 2555768"/>
              <a:gd name="connsiteY1" fmla="*/ 194310 h 777856"/>
              <a:gd name="connsiteX2" fmla="*/ 2555768 w 2555768"/>
              <a:gd name="connsiteY2" fmla="*/ 97155 h 777856"/>
              <a:gd name="connsiteX3" fmla="*/ 2555768 w 2555768"/>
              <a:gd name="connsiteY3" fmla="*/ 680085 h 777856"/>
              <a:gd name="connsiteX4" fmla="*/ 1277884 w 2555768"/>
              <a:gd name="connsiteY4" fmla="*/ 777240 h 777856"/>
              <a:gd name="connsiteX5" fmla="*/ 0 w 2555768"/>
              <a:gd name="connsiteY5" fmla="*/ 680085 h 777856"/>
              <a:gd name="connsiteX6" fmla="*/ 0 w 2555768"/>
              <a:gd name="connsiteY6" fmla="*/ 97155 h 777856"/>
              <a:gd name="connsiteX0" fmla="*/ 0 w 2555768"/>
              <a:gd name="connsiteY0" fmla="*/ 97155 h 777856"/>
              <a:gd name="connsiteX1" fmla="*/ 1277884 w 2555768"/>
              <a:gd name="connsiteY1" fmla="*/ 0 h 777856"/>
              <a:gd name="connsiteX2" fmla="*/ 2555768 w 2555768"/>
              <a:gd name="connsiteY2" fmla="*/ 97155 h 777856"/>
              <a:gd name="connsiteX3" fmla="*/ 1277884 w 2555768"/>
              <a:gd name="connsiteY3" fmla="*/ 194310 h 777856"/>
              <a:gd name="connsiteX4" fmla="*/ 0 w 2555768"/>
              <a:gd name="connsiteY4" fmla="*/ 97155 h 777856"/>
              <a:gd name="connsiteX0" fmla="*/ 2555768 w 2555768"/>
              <a:gd name="connsiteY0" fmla="*/ 97155 h 777856"/>
              <a:gd name="connsiteX1" fmla="*/ 1277884 w 2555768"/>
              <a:gd name="connsiteY1" fmla="*/ 194310 h 777856"/>
              <a:gd name="connsiteX2" fmla="*/ 0 w 2555768"/>
              <a:gd name="connsiteY2" fmla="*/ 97155 h 777856"/>
              <a:gd name="connsiteX3" fmla="*/ 1277884 w 2555768"/>
              <a:gd name="connsiteY3" fmla="*/ 0 h 777856"/>
              <a:gd name="connsiteX4" fmla="*/ 2555768 w 2555768"/>
              <a:gd name="connsiteY4" fmla="*/ 97155 h 777856"/>
              <a:gd name="connsiteX5" fmla="*/ 2555768 w 2555768"/>
              <a:gd name="connsiteY5" fmla="*/ 680085 h 777856"/>
              <a:gd name="connsiteX6" fmla="*/ 1277884 w 2555768"/>
              <a:gd name="connsiteY6" fmla="*/ 777240 h 777856"/>
              <a:gd name="connsiteX7" fmla="*/ 173736 w 2555768"/>
              <a:gd name="connsiteY7" fmla="*/ 707517 h 777856"/>
              <a:gd name="connsiteX8" fmla="*/ 0 w 2555768"/>
              <a:gd name="connsiteY8" fmla="*/ 97155 h 777856"/>
              <a:gd name="connsiteX0" fmla="*/ 0 w 2555768"/>
              <a:gd name="connsiteY0" fmla="*/ 97155 h 777401"/>
              <a:gd name="connsiteX1" fmla="*/ 1277884 w 2555768"/>
              <a:gd name="connsiteY1" fmla="*/ 194310 h 777401"/>
              <a:gd name="connsiteX2" fmla="*/ 2555768 w 2555768"/>
              <a:gd name="connsiteY2" fmla="*/ 97155 h 777401"/>
              <a:gd name="connsiteX3" fmla="*/ 2555768 w 2555768"/>
              <a:gd name="connsiteY3" fmla="*/ 680085 h 777401"/>
              <a:gd name="connsiteX4" fmla="*/ 1277884 w 2555768"/>
              <a:gd name="connsiteY4" fmla="*/ 777240 h 777401"/>
              <a:gd name="connsiteX5" fmla="*/ 0 w 2555768"/>
              <a:gd name="connsiteY5" fmla="*/ 680085 h 777401"/>
              <a:gd name="connsiteX6" fmla="*/ 0 w 2555768"/>
              <a:gd name="connsiteY6" fmla="*/ 97155 h 777401"/>
              <a:gd name="connsiteX0" fmla="*/ 0 w 2555768"/>
              <a:gd name="connsiteY0" fmla="*/ 97155 h 777401"/>
              <a:gd name="connsiteX1" fmla="*/ 1277884 w 2555768"/>
              <a:gd name="connsiteY1" fmla="*/ 0 h 777401"/>
              <a:gd name="connsiteX2" fmla="*/ 2555768 w 2555768"/>
              <a:gd name="connsiteY2" fmla="*/ 97155 h 777401"/>
              <a:gd name="connsiteX3" fmla="*/ 1277884 w 2555768"/>
              <a:gd name="connsiteY3" fmla="*/ 194310 h 777401"/>
              <a:gd name="connsiteX4" fmla="*/ 0 w 2555768"/>
              <a:gd name="connsiteY4" fmla="*/ 97155 h 777401"/>
              <a:gd name="connsiteX0" fmla="*/ 2555768 w 2555768"/>
              <a:gd name="connsiteY0" fmla="*/ 97155 h 777401"/>
              <a:gd name="connsiteX1" fmla="*/ 1277884 w 2555768"/>
              <a:gd name="connsiteY1" fmla="*/ 194310 h 777401"/>
              <a:gd name="connsiteX2" fmla="*/ 0 w 2555768"/>
              <a:gd name="connsiteY2" fmla="*/ 97155 h 777401"/>
              <a:gd name="connsiteX3" fmla="*/ 1277884 w 2555768"/>
              <a:gd name="connsiteY3" fmla="*/ 0 h 777401"/>
              <a:gd name="connsiteX4" fmla="*/ 2555768 w 2555768"/>
              <a:gd name="connsiteY4" fmla="*/ 97155 h 777401"/>
              <a:gd name="connsiteX5" fmla="*/ 2372888 w 2555768"/>
              <a:gd name="connsiteY5" fmla="*/ 716661 h 777401"/>
              <a:gd name="connsiteX6" fmla="*/ 1277884 w 2555768"/>
              <a:gd name="connsiteY6" fmla="*/ 777240 h 777401"/>
              <a:gd name="connsiteX7" fmla="*/ 173736 w 2555768"/>
              <a:gd name="connsiteY7" fmla="*/ 707517 h 777401"/>
              <a:gd name="connsiteX8" fmla="*/ 0 w 2555768"/>
              <a:gd name="connsiteY8" fmla="*/ 97155 h 777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55768" h="777401" stroke="0" extrusionOk="0">
                <a:moveTo>
                  <a:pt x="0" y="97155"/>
                </a:moveTo>
                <a:cubicBezTo>
                  <a:pt x="0" y="150812"/>
                  <a:pt x="572128" y="194310"/>
                  <a:pt x="1277884" y="194310"/>
                </a:cubicBezTo>
                <a:cubicBezTo>
                  <a:pt x="1983640" y="194310"/>
                  <a:pt x="2555768" y="150812"/>
                  <a:pt x="2555768" y="97155"/>
                </a:cubicBezTo>
                <a:lnTo>
                  <a:pt x="2555768" y="680085"/>
                </a:lnTo>
                <a:cubicBezTo>
                  <a:pt x="2555768" y="733742"/>
                  <a:pt x="1983640" y="777240"/>
                  <a:pt x="1277884" y="777240"/>
                </a:cubicBezTo>
                <a:cubicBezTo>
                  <a:pt x="572128" y="777240"/>
                  <a:pt x="0" y="733742"/>
                  <a:pt x="0" y="680085"/>
                </a:cubicBezTo>
                <a:lnTo>
                  <a:pt x="0" y="97155"/>
                </a:lnTo>
                <a:close/>
              </a:path>
              <a:path w="2555768" h="777401" fill="lighten" stroke="0" extrusionOk="0">
                <a:moveTo>
                  <a:pt x="0" y="97155"/>
                </a:moveTo>
                <a:cubicBezTo>
                  <a:pt x="0" y="43498"/>
                  <a:pt x="572128" y="0"/>
                  <a:pt x="1277884" y="0"/>
                </a:cubicBezTo>
                <a:cubicBezTo>
                  <a:pt x="1983640" y="0"/>
                  <a:pt x="2555768" y="43498"/>
                  <a:pt x="2555768" y="97155"/>
                </a:cubicBezTo>
                <a:cubicBezTo>
                  <a:pt x="2555768" y="150812"/>
                  <a:pt x="1983640" y="194310"/>
                  <a:pt x="1277884" y="194310"/>
                </a:cubicBezTo>
                <a:cubicBezTo>
                  <a:pt x="572128" y="194310"/>
                  <a:pt x="0" y="150812"/>
                  <a:pt x="0" y="97155"/>
                </a:cubicBezTo>
                <a:close/>
              </a:path>
              <a:path w="2555768" h="777401" fill="none" extrusionOk="0">
                <a:moveTo>
                  <a:pt x="2555768" y="97155"/>
                </a:moveTo>
                <a:cubicBezTo>
                  <a:pt x="2555768" y="150812"/>
                  <a:pt x="1983640" y="194310"/>
                  <a:pt x="1277884" y="194310"/>
                </a:cubicBezTo>
                <a:cubicBezTo>
                  <a:pt x="572128" y="194310"/>
                  <a:pt x="0" y="150812"/>
                  <a:pt x="0" y="97155"/>
                </a:cubicBezTo>
                <a:cubicBezTo>
                  <a:pt x="0" y="43498"/>
                  <a:pt x="572128" y="0"/>
                  <a:pt x="1277884" y="0"/>
                </a:cubicBezTo>
                <a:cubicBezTo>
                  <a:pt x="1983640" y="0"/>
                  <a:pt x="2555768" y="43498"/>
                  <a:pt x="2555768" y="97155"/>
                </a:cubicBezTo>
                <a:lnTo>
                  <a:pt x="2372888" y="716661"/>
                </a:lnTo>
                <a:cubicBezTo>
                  <a:pt x="2372888" y="770318"/>
                  <a:pt x="1644409" y="778764"/>
                  <a:pt x="1277884" y="777240"/>
                </a:cubicBezTo>
                <a:cubicBezTo>
                  <a:pt x="911359" y="775716"/>
                  <a:pt x="173736" y="761174"/>
                  <a:pt x="173736" y="707517"/>
                </a:cubicBezTo>
                <a:cubicBezTo>
                  <a:pt x="173736" y="513207"/>
                  <a:pt x="0" y="291465"/>
                  <a:pt x="0" y="97155"/>
                </a:cubicBezTo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00" name="TextovéPole 17"/>
          <p:cNvSpPr txBox="1">
            <a:spLocks noChangeArrowheads="1"/>
          </p:cNvSpPr>
          <p:nvPr/>
        </p:nvSpPr>
        <p:spPr bwMode="auto">
          <a:xfrm>
            <a:off x="1773238" y="804863"/>
            <a:ext cx="27622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Vodovodní kohoutek</a:t>
            </a:r>
          </a:p>
        </p:txBody>
      </p:sp>
      <p:sp>
        <p:nvSpPr>
          <p:cNvPr id="8201" name="TextovéPole 18"/>
          <p:cNvSpPr txBox="1">
            <a:spLocks noChangeArrowheads="1"/>
          </p:cNvSpPr>
          <p:nvPr/>
        </p:nvSpPr>
        <p:spPr bwMode="auto">
          <a:xfrm>
            <a:off x="2235200" y="1700213"/>
            <a:ext cx="24098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Plastová trubka</a:t>
            </a:r>
          </a:p>
          <a:p>
            <a:r>
              <a:rPr lang="cs-CZ" altLang="cs-CZ" sz="2400"/>
              <a:t>např od vysavače.</a:t>
            </a:r>
          </a:p>
        </p:txBody>
      </p:sp>
      <p:sp>
        <p:nvSpPr>
          <p:cNvPr id="8202" name="TextovéPole 19"/>
          <p:cNvSpPr txBox="1">
            <a:spLocks noChangeArrowheads="1"/>
          </p:cNvSpPr>
          <p:nvPr/>
        </p:nvSpPr>
        <p:spPr bwMode="auto">
          <a:xfrm>
            <a:off x="2322513" y="3649663"/>
            <a:ext cx="14684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prachovka</a:t>
            </a:r>
          </a:p>
        </p:txBody>
      </p:sp>
      <p:sp>
        <p:nvSpPr>
          <p:cNvPr id="8203" name="TextovéPole 20"/>
          <p:cNvSpPr txBox="1">
            <a:spLocks noChangeArrowheads="1"/>
          </p:cNvSpPr>
          <p:nvPr/>
        </p:nvSpPr>
        <p:spPr bwMode="auto">
          <a:xfrm>
            <a:off x="2514600" y="5202238"/>
            <a:ext cx="16367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mísa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4781550" y="804863"/>
            <a:ext cx="3743325" cy="15700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 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Z vodovodního kohoutku</a:t>
            </a:r>
          </a:p>
          <a:p>
            <a:pPr>
              <a:defRPr/>
            </a:pPr>
            <a:r>
              <a:rPr lang="cs-CZ" sz="2400" dirty="0"/>
              <a:t>       pustíme malý, plynulý</a:t>
            </a:r>
          </a:p>
          <a:p>
            <a:pPr>
              <a:defRPr/>
            </a:pPr>
            <a:r>
              <a:rPr lang="cs-CZ" sz="2400" dirty="0"/>
              <a:t>       proud vody.</a:t>
            </a:r>
          </a:p>
        </p:txBody>
      </p:sp>
      <p:pic>
        <p:nvPicPr>
          <p:cNvPr id="8205" name="Picture 2" descr="Sun Fauce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90900" y="2587625"/>
            <a:ext cx="10636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Válec 16"/>
          <p:cNvSpPr/>
          <p:nvPr/>
        </p:nvSpPr>
        <p:spPr>
          <a:xfrm>
            <a:off x="3098800" y="5700713"/>
            <a:ext cx="2555875" cy="777875"/>
          </a:xfrm>
          <a:custGeom>
            <a:avLst/>
            <a:gdLst>
              <a:gd name="connsiteX0" fmla="*/ 0 w 2555768"/>
              <a:gd name="connsiteY0" fmla="*/ 97155 h 777240"/>
              <a:gd name="connsiteX1" fmla="*/ 1277884 w 2555768"/>
              <a:gd name="connsiteY1" fmla="*/ 194310 h 777240"/>
              <a:gd name="connsiteX2" fmla="*/ 2555768 w 2555768"/>
              <a:gd name="connsiteY2" fmla="*/ 97155 h 777240"/>
              <a:gd name="connsiteX3" fmla="*/ 2555768 w 2555768"/>
              <a:gd name="connsiteY3" fmla="*/ 680085 h 777240"/>
              <a:gd name="connsiteX4" fmla="*/ 1277884 w 2555768"/>
              <a:gd name="connsiteY4" fmla="*/ 777240 h 777240"/>
              <a:gd name="connsiteX5" fmla="*/ 0 w 2555768"/>
              <a:gd name="connsiteY5" fmla="*/ 680085 h 777240"/>
              <a:gd name="connsiteX6" fmla="*/ 0 w 2555768"/>
              <a:gd name="connsiteY6" fmla="*/ 97155 h 777240"/>
              <a:gd name="connsiteX0" fmla="*/ 0 w 2555768"/>
              <a:gd name="connsiteY0" fmla="*/ 97155 h 777240"/>
              <a:gd name="connsiteX1" fmla="*/ 1277884 w 2555768"/>
              <a:gd name="connsiteY1" fmla="*/ 0 h 777240"/>
              <a:gd name="connsiteX2" fmla="*/ 2555768 w 2555768"/>
              <a:gd name="connsiteY2" fmla="*/ 97155 h 777240"/>
              <a:gd name="connsiteX3" fmla="*/ 1277884 w 2555768"/>
              <a:gd name="connsiteY3" fmla="*/ 194310 h 777240"/>
              <a:gd name="connsiteX4" fmla="*/ 0 w 2555768"/>
              <a:gd name="connsiteY4" fmla="*/ 97155 h 777240"/>
              <a:gd name="connsiteX0" fmla="*/ 2555768 w 2555768"/>
              <a:gd name="connsiteY0" fmla="*/ 97155 h 777240"/>
              <a:gd name="connsiteX1" fmla="*/ 1277884 w 2555768"/>
              <a:gd name="connsiteY1" fmla="*/ 194310 h 777240"/>
              <a:gd name="connsiteX2" fmla="*/ 0 w 2555768"/>
              <a:gd name="connsiteY2" fmla="*/ 97155 h 777240"/>
              <a:gd name="connsiteX3" fmla="*/ 1277884 w 2555768"/>
              <a:gd name="connsiteY3" fmla="*/ 0 h 777240"/>
              <a:gd name="connsiteX4" fmla="*/ 2555768 w 2555768"/>
              <a:gd name="connsiteY4" fmla="*/ 97155 h 777240"/>
              <a:gd name="connsiteX5" fmla="*/ 2555768 w 2555768"/>
              <a:gd name="connsiteY5" fmla="*/ 680085 h 777240"/>
              <a:gd name="connsiteX6" fmla="*/ 1277884 w 2555768"/>
              <a:gd name="connsiteY6" fmla="*/ 777240 h 777240"/>
              <a:gd name="connsiteX7" fmla="*/ 0 w 2555768"/>
              <a:gd name="connsiteY7" fmla="*/ 680085 h 777240"/>
              <a:gd name="connsiteX8" fmla="*/ 0 w 2555768"/>
              <a:gd name="connsiteY8" fmla="*/ 97155 h 777240"/>
              <a:gd name="connsiteX0" fmla="*/ 0 w 2555768"/>
              <a:gd name="connsiteY0" fmla="*/ 97155 h 777856"/>
              <a:gd name="connsiteX1" fmla="*/ 1277884 w 2555768"/>
              <a:gd name="connsiteY1" fmla="*/ 194310 h 777856"/>
              <a:gd name="connsiteX2" fmla="*/ 2555768 w 2555768"/>
              <a:gd name="connsiteY2" fmla="*/ 97155 h 777856"/>
              <a:gd name="connsiteX3" fmla="*/ 2555768 w 2555768"/>
              <a:gd name="connsiteY3" fmla="*/ 680085 h 777856"/>
              <a:gd name="connsiteX4" fmla="*/ 1277884 w 2555768"/>
              <a:gd name="connsiteY4" fmla="*/ 777240 h 777856"/>
              <a:gd name="connsiteX5" fmla="*/ 0 w 2555768"/>
              <a:gd name="connsiteY5" fmla="*/ 680085 h 777856"/>
              <a:gd name="connsiteX6" fmla="*/ 0 w 2555768"/>
              <a:gd name="connsiteY6" fmla="*/ 97155 h 777856"/>
              <a:gd name="connsiteX0" fmla="*/ 0 w 2555768"/>
              <a:gd name="connsiteY0" fmla="*/ 97155 h 777856"/>
              <a:gd name="connsiteX1" fmla="*/ 1277884 w 2555768"/>
              <a:gd name="connsiteY1" fmla="*/ 0 h 777856"/>
              <a:gd name="connsiteX2" fmla="*/ 2555768 w 2555768"/>
              <a:gd name="connsiteY2" fmla="*/ 97155 h 777856"/>
              <a:gd name="connsiteX3" fmla="*/ 1277884 w 2555768"/>
              <a:gd name="connsiteY3" fmla="*/ 194310 h 777856"/>
              <a:gd name="connsiteX4" fmla="*/ 0 w 2555768"/>
              <a:gd name="connsiteY4" fmla="*/ 97155 h 777856"/>
              <a:gd name="connsiteX0" fmla="*/ 2555768 w 2555768"/>
              <a:gd name="connsiteY0" fmla="*/ 97155 h 777856"/>
              <a:gd name="connsiteX1" fmla="*/ 1277884 w 2555768"/>
              <a:gd name="connsiteY1" fmla="*/ 194310 h 777856"/>
              <a:gd name="connsiteX2" fmla="*/ 0 w 2555768"/>
              <a:gd name="connsiteY2" fmla="*/ 97155 h 777856"/>
              <a:gd name="connsiteX3" fmla="*/ 1277884 w 2555768"/>
              <a:gd name="connsiteY3" fmla="*/ 0 h 777856"/>
              <a:gd name="connsiteX4" fmla="*/ 2555768 w 2555768"/>
              <a:gd name="connsiteY4" fmla="*/ 97155 h 777856"/>
              <a:gd name="connsiteX5" fmla="*/ 2555768 w 2555768"/>
              <a:gd name="connsiteY5" fmla="*/ 680085 h 777856"/>
              <a:gd name="connsiteX6" fmla="*/ 1277884 w 2555768"/>
              <a:gd name="connsiteY6" fmla="*/ 777240 h 777856"/>
              <a:gd name="connsiteX7" fmla="*/ 173736 w 2555768"/>
              <a:gd name="connsiteY7" fmla="*/ 707517 h 777856"/>
              <a:gd name="connsiteX8" fmla="*/ 0 w 2555768"/>
              <a:gd name="connsiteY8" fmla="*/ 97155 h 777856"/>
              <a:gd name="connsiteX0" fmla="*/ 0 w 2555768"/>
              <a:gd name="connsiteY0" fmla="*/ 97155 h 777401"/>
              <a:gd name="connsiteX1" fmla="*/ 1277884 w 2555768"/>
              <a:gd name="connsiteY1" fmla="*/ 194310 h 777401"/>
              <a:gd name="connsiteX2" fmla="*/ 2555768 w 2555768"/>
              <a:gd name="connsiteY2" fmla="*/ 97155 h 777401"/>
              <a:gd name="connsiteX3" fmla="*/ 2555768 w 2555768"/>
              <a:gd name="connsiteY3" fmla="*/ 680085 h 777401"/>
              <a:gd name="connsiteX4" fmla="*/ 1277884 w 2555768"/>
              <a:gd name="connsiteY4" fmla="*/ 777240 h 777401"/>
              <a:gd name="connsiteX5" fmla="*/ 0 w 2555768"/>
              <a:gd name="connsiteY5" fmla="*/ 680085 h 777401"/>
              <a:gd name="connsiteX6" fmla="*/ 0 w 2555768"/>
              <a:gd name="connsiteY6" fmla="*/ 97155 h 777401"/>
              <a:gd name="connsiteX0" fmla="*/ 0 w 2555768"/>
              <a:gd name="connsiteY0" fmla="*/ 97155 h 777401"/>
              <a:gd name="connsiteX1" fmla="*/ 1277884 w 2555768"/>
              <a:gd name="connsiteY1" fmla="*/ 0 h 777401"/>
              <a:gd name="connsiteX2" fmla="*/ 2555768 w 2555768"/>
              <a:gd name="connsiteY2" fmla="*/ 97155 h 777401"/>
              <a:gd name="connsiteX3" fmla="*/ 1277884 w 2555768"/>
              <a:gd name="connsiteY3" fmla="*/ 194310 h 777401"/>
              <a:gd name="connsiteX4" fmla="*/ 0 w 2555768"/>
              <a:gd name="connsiteY4" fmla="*/ 97155 h 777401"/>
              <a:gd name="connsiteX0" fmla="*/ 2555768 w 2555768"/>
              <a:gd name="connsiteY0" fmla="*/ 97155 h 777401"/>
              <a:gd name="connsiteX1" fmla="*/ 1277884 w 2555768"/>
              <a:gd name="connsiteY1" fmla="*/ 194310 h 777401"/>
              <a:gd name="connsiteX2" fmla="*/ 0 w 2555768"/>
              <a:gd name="connsiteY2" fmla="*/ 97155 h 777401"/>
              <a:gd name="connsiteX3" fmla="*/ 1277884 w 2555768"/>
              <a:gd name="connsiteY3" fmla="*/ 0 h 777401"/>
              <a:gd name="connsiteX4" fmla="*/ 2555768 w 2555768"/>
              <a:gd name="connsiteY4" fmla="*/ 97155 h 777401"/>
              <a:gd name="connsiteX5" fmla="*/ 2372888 w 2555768"/>
              <a:gd name="connsiteY5" fmla="*/ 716661 h 777401"/>
              <a:gd name="connsiteX6" fmla="*/ 1277884 w 2555768"/>
              <a:gd name="connsiteY6" fmla="*/ 777240 h 777401"/>
              <a:gd name="connsiteX7" fmla="*/ 173736 w 2555768"/>
              <a:gd name="connsiteY7" fmla="*/ 707517 h 777401"/>
              <a:gd name="connsiteX8" fmla="*/ 0 w 2555768"/>
              <a:gd name="connsiteY8" fmla="*/ 97155 h 777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55768" h="777401" stroke="0" extrusionOk="0">
                <a:moveTo>
                  <a:pt x="0" y="97155"/>
                </a:moveTo>
                <a:cubicBezTo>
                  <a:pt x="0" y="150812"/>
                  <a:pt x="572128" y="194310"/>
                  <a:pt x="1277884" y="194310"/>
                </a:cubicBezTo>
                <a:cubicBezTo>
                  <a:pt x="1983640" y="194310"/>
                  <a:pt x="2555768" y="150812"/>
                  <a:pt x="2555768" y="97155"/>
                </a:cubicBezTo>
                <a:lnTo>
                  <a:pt x="2555768" y="680085"/>
                </a:lnTo>
                <a:cubicBezTo>
                  <a:pt x="2555768" y="733742"/>
                  <a:pt x="1983640" y="777240"/>
                  <a:pt x="1277884" y="777240"/>
                </a:cubicBezTo>
                <a:cubicBezTo>
                  <a:pt x="572128" y="777240"/>
                  <a:pt x="0" y="733742"/>
                  <a:pt x="0" y="680085"/>
                </a:cubicBezTo>
                <a:lnTo>
                  <a:pt x="0" y="97155"/>
                </a:lnTo>
                <a:close/>
              </a:path>
              <a:path w="2555768" h="777401" fill="lighten" stroke="0" extrusionOk="0">
                <a:moveTo>
                  <a:pt x="0" y="97155"/>
                </a:moveTo>
                <a:cubicBezTo>
                  <a:pt x="0" y="43498"/>
                  <a:pt x="572128" y="0"/>
                  <a:pt x="1277884" y="0"/>
                </a:cubicBezTo>
                <a:cubicBezTo>
                  <a:pt x="1983640" y="0"/>
                  <a:pt x="2555768" y="43498"/>
                  <a:pt x="2555768" y="97155"/>
                </a:cubicBezTo>
                <a:cubicBezTo>
                  <a:pt x="2555768" y="150812"/>
                  <a:pt x="1983640" y="194310"/>
                  <a:pt x="1277884" y="194310"/>
                </a:cubicBezTo>
                <a:cubicBezTo>
                  <a:pt x="572128" y="194310"/>
                  <a:pt x="0" y="150812"/>
                  <a:pt x="0" y="97155"/>
                </a:cubicBezTo>
                <a:close/>
              </a:path>
              <a:path w="2555768" h="777401" fill="none" extrusionOk="0">
                <a:moveTo>
                  <a:pt x="2555768" y="97155"/>
                </a:moveTo>
                <a:cubicBezTo>
                  <a:pt x="2555768" y="150812"/>
                  <a:pt x="1983640" y="194310"/>
                  <a:pt x="1277884" y="194310"/>
                </a:cubicBezTo>
                <a:cubicBezTo>
                  <a:pt x="572128" y="194310"/>
                  <a:pt x="0" y="150812"/>
                  <a:pt x="0" y="97155"/>
                </a:cubicBezTo>
                <a:cubicBezTo>
                  <a:pt x="0" y="43498"/>
                  <a:pt x="572128" y="0"/>
                  <a:pt x="1277884" y="0"/>
                </a:cubicBezTo>
                <a:cubicBezTo>
                  <a:pt x="1983640" y="0"/>
                  <a:pt x="2555768" y="43498"/>
                  <a:pt x="2555768" y="97155"/>
                </a:cubicBezTo>
                <a:lnTo>
                  <a:pt x="2372888" y="716661"/>
                </a:lnTo>
                <a:cubicBezTo>
                  <a:pt x="2372888" y="770318"/>
                  <a:pt x="1644409" y="778764"/>
                  <a:pt x="1277884" y="777240"/>
                </a:cubicBezTo>
                <a:cubicBezTo>
                  <a:pt x="911359" y="775716"/>
                  <a:pt x="173736" y="761174"/>
                  <a:pt x="173736" y="707517"/>
                </a:cubicBezTo>
                <a:cubicBezTo>
                  <a:pt x="173736" y="513207"/>
                  <a:pt x="0" y="291465"/>
                  <a:pt x="0" y="97155"/>
                </a:cubicBezTo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24" name="Přímá spojnice 23"/>
          <p:cNvCxnSpPr>
            <a:cxnSpLocks/>
          </p:cNvCxnSpPr>
          <p:nvPr/>
        </p:nvCxnSpPr>
        <p:spPr>
          <a:xfrm>
            <a:off x="4340225" y="3625850"/>
            <a:ext cx="71438" cy="2268538"/>
          </a:xfrm>
          <a:prstGeom prst="line">
            <a:avLst/>
          </a:prstGeom>
          <a:ln w="571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08" name="TextovéPole 27"/>
          <p:cNvSpPr txBox="1">
            <a:spLocks noChangeArrowheads="1"/>
          </p:cNvSpPr>
          <p:nvPr/>
        </p:nvSpPr>
        <p:spPr bwMode="auto">
          <a:xfrm>
            <a:off x="4891088" y="2374900"/>
            <a:ext cx="3143250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Trubku několikrát</a:t>
            </a:r>
          </a:p>
          <a:p>
            <a:r>
              <a:rPr lang="cs-CZ" altLang="cs-CZ" sz="2400"/>
              <a:t>    potřeme prachovkou.</a:t>
            </a:r>
          </a:p>
        </p:txBody>
      </p:sp>
      <p:sp>
        <p:nvSpPr>
          <p:cNvPr id="31" name="Válec 30"/>
          <p:cNvSpPr/>
          <p:nvPr/>
        </p:nvSpPr>
        <p:spPr>
          <a:xfrm rot="5400000">
            <a:off x="7129463" y="3371850"/>
            <a:ext cx="165100" cy="1838325"/>
          </a:xfrm>
          <a:prstGeom prst="can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8210" name="Picture 4" descr="Paper Sheet Ragged Edges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92850" y="3476625"/>
            <a:ext cx="1751013" cy="996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211" name="TextovéPole 28"/>
          <p:cNvSpPr txBox="1">
            <a:spLocks noChangeArrowheads="1"/>
          </p:cNvSpPr>
          <p:nvPr/>
        </p:nvSpPr>
        <p:spPr bwMode="auto">
          <a:xfrm>
            <a:off x="8315325" y="123825"/>
            <a:ext cx="37639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Trubku přiložíme k proudu</a:t>
            </a:r>
          </a:p>
          <a:p>
            <a:r>
              <a:rPr lang="cs-CZ" altLang="cs-CZ" sz="2400"/>
              <a:t>     vody a proud vody se</a:t>
            </a:r>
          </a:p>
          <a:p>
            <a:r>
              <a:rPr lang="cs-CZ" altLang="cs-CZ" sz="2400"/>
              <a:t>     vychýlí do strany.</a:t>
            </a:r>
          </a:p>
        </p:txBody>
      </p:sp>
      <p:sp>
        <p:nvSpPr>
          <p:cNvPr id="40" name="Válec 16"/>
          <p:cNvSpPr/>
          <p:nvPr/>
        </p:nvSpPr>
        <p:spPr bwMode="auto">
          <a:xfrm>
            <a:off x="8770938" y="4595813"/>
            <a:ext cx="2555875" cy="777875"/>
          </a:xfrm>
          <a:custGeom>
            <a:avLst/>
            <a:gdLst>
              <a:gd name="connsiteX0" fmla="*/ 0 w 2555768"/>
              <a:gd name="connsiteY0" fmla="*/ 97155 h 777240"/>
              <a:gd name="connsiteX1" fmla="*/ 1277884 w 2555768"/>
              <a:gd name="connsiteY1" fmla="*/ 194310 h 777240"/>
              <a:gd name="connsiteX2" fmla="*/ 2555768 w 2555768"/>
              <a:gd name="connsiteY2" fmla="*/ 97155 h 777240"/>
              <a:gd name="connsiteX3" fmla="*/ 2555768 w 2555768"/>
              <a:gd name="connsiteY3" fmla="*/ 680085 h 777240"/>
              <a:gd name="connsiteX4" fmla="*/ 1277884 w 2555768"/>
              <a:gd name="connsiteY4" fmla="*/ 777240 h 777240"/>
              <a:gd name="connsiteX5" fmla="*/ 0 w 2555768"/>
              <a:gd name="connsiteY5" fmla="*/ 680085 h 777240"/>
              <a:gd name="connsiteX6" fmla="*/ 0 w 2555768"/>
              <a:gd name="connsiteY6" fmla="*/ 97155 h 777240"/>
              <a:gd name="connsiteX0" fmla="*/ 0 w 2555768"/>
              <a:gd name="connsiteY0" fmla="*/ 97155 h 777240"/>
              <a:gd name="connsiteX1" fmla="*/ 1277884 w 2555768"/>
              <a:gd name="connsiteY1" fmla="*/ 0 h 777240"/>
              <a:gd name="connsiteX2" fmla="*/ 2555768 w 2555768"/>
              <a:gd name="connsiteY2" fmla="*/ 97155 h 777240"/>
              <a:gd name="connsiteX3" fmla="*/ 1277884 w 2555768"/>
              <a:gd name="connsiteY3" fmla="*/ 194310 h 777240"/>
              <a:gd name="connsiteX4" fmla="*/ 0 w 2555768"/>
              <a:gd name="connsiteY4" fmla="*/ 97155 h 777240"/>
              <a:gd name="connsiteX0" fmla="*/ 2555768 w 2555768"/>
              <a:gd name="connsiteY0" fmla="*/ 97155 h 777240"/>
              <a:gd name="connsiteX1" fmla="*/ 1277884 w 2555768"/>
              <a:gd name="connsiteY1" fmla="*/ 194310 h 777240"/>
              <a:gd name="connsiteX2" fmla="*/ 0 w 2555768"/>
              <a:gd name="connsiteY2" fmla="*/ 97155 h 777240"/>
              <a:gd name="connsiteX3" fmla="*/ 1277884 w 2555768"/>
              <a:gd name="connsiteY3" fmla="*/ 0 h 777240"/>
              <a:gd name="connsiteX4" fmla="*/ 2555768 w 2555768"/>
              <a:gd name="connsiteY4" fmla="*/ 97155 h 777240"/>
              <a:gd name="connsiteX5" fmla="*/ 2555768 w 2555768"/>
              <a:gd name="connsiteY5" fmla="*/ 680085 h 777240"/>
              <a:gd name="connsiteX6" fmla="*/ 1277884 w 2555768"/>
              <a:gd name="connsiteY6" fmla="*/ 777240 h 777240"/>
              <a:gd name="connsiteX7" fmla="*/ 0 w 2555768"/>
              <a:gd name="connsiteY7" fmla="*/ 680085 h 777240"/>
              <a:gd name="connsiteX8" fmla="*/ 0 w 2555768"/>
              <a:gd name="connsiteY8" fmla="*/ 97155 h 777240"/>
              <a:gd name="connsiteX0" fmla="*/ 0 w 2555768"/>
              <a:gd name="connsiteY0" fmla="*/ 97155 h 777856"/>
              <a:gd name="connsiteX1" fmla="*/ 1277884 w 2555768"/>
              <a:gd name="connsiteY1" fmla="*/ 194310 h 777856"/>
              <a:gd name="connsiteX2" fmla="*/ 2555768 w 2555768"/>
              <a:gd name="connsiteY2" fmla="*/ 97155 h 777856"/>
              <a:gd name="connsiteX3" fmla="*/ 2555768 w 2555768"/>
              <a:gd name="connsiteY3" fmla="*/ 680085 h 777856"/>
              <a:gd name="connsiteX4" fmla="*/ 1277884 w 2555768"/>
              <a:gd name="connsiteY4" fmla="*/ 777240 h 777856"/>
              <a:gd name="connsiteX5" fmla="*/ 0 w 2555768"/>
              <a:gd name="connsiteY5" fmla="*/ 680085 h 777856"/>
              <a:gd name="connsiteX6" fmla="*/ 0 w 2555768"/>
              <a:gd name="connsiteY6" fmla="*/ 97155 h 777856"/>
              <a:gd name="connsiteX0" fmla="*/ 0 w 2555768"/>
              <a:gd name="connsiteY0" fmla="*/ 97155 h 777856"/>
              <a:gd name="connsiteX1" fmla="*/ 1277884 w 2555768"/>
              <a:gd name="connsiteY1" fmla="*/ 0 h 777856"/>
              <a:gd name="connsiteX2" fmla="*/ 2555768 w 2555768"/>
              <a:gd name="connsiteY2" fmla="*/ 97155 h 777856"/>
              <a:gd name="connsiteX3" fmla="*/ 1277884 w 2555768"/>
              <a:gd name="connsiteY3" fmla="*/ 194310 h 777856"/>
              <a:gd name="connsiteX4" fmla="*/ 0 w 2555768"/>
              <a:gd name="connsiteY4" fmla="*/ 97155 h 777856"/>
              <a:gd name="connsiteX0" fmla="*/ 2555768 w 2555768"/>
              <a:gd name="connsiteY0" fmla="*/ 97155 h 777856"/>
              <a:gd name="connsiteX1" fmla="*/ 1277884 w 2555768"/>
              <a:gd name="connsiteY1" fmla="*/ 194310 h 777856"/>
              <a:gd name="connsiteX2" fmla="*/ 0 w 2555768"/>
              <a:gd name="connsiteY2" fmla="*/ 97155 h 777856"/>
              <a:gd name="connsiteX3" fmla="*/ 1277884 w 2555768"/>
              <a:gd name="connsiteY3" fmla="*/ 0 h 777856"/>
              <a:gd name="connsiteX4" fmla="*/ 2555768 w 2555768"/>
              <a:gd name="connsiteY4" fmla="*/ 97155 h 777856"/>
              <a:gd name="connsiteX5" fmla="*/ 2555768 w 2555768"/>
              <a:gd name="connsiteY5" fmla="*/ 680085 h 777856"/>
              <a:gd name="connsiteX6" fmla="*/ 1277884 w 2555768"/>
              <a:gd name="connsiteY6" fmla="*/ 777240 h 777856"/>
              <a:gd name="connsiteX7" fmla="*/ 173736 w 2555768"/>
              <a:gd name="connsiteY7" fmla="*/ 707517 h 777856"/>
              <a:gd name="connsiteX8" fmla="*/ 0 w 2555768"/>
              <a:gd name="connsiteY8" fmla="*/ 97155 h 777856"/>
              <a:gd name="connsiteX0" fmla="*/ 0 w 2555768"/>
              <a:gd name="connsiteY0" fmla="*/ 97155 h 777401"/>
              <a:gd name="connsiteX1" fmla="*/ 1277884 w 2555768"/>
              <a:gd name="connsiteY1" fmla="*/ 194310 h 777401"/>
              <a:gd name="connsiteX2" fmla="*/ 2555768 w 2555768"/>
              <a:gd name="connsiteY2" fmla="*/ 97155 h 777401"/>
              <a:gd name="connsiteX3" fmla="*/ 2555768 w 2555768"/>
              <a:gd name="connsiteY3" fmla="*/ 680085 h 777401"/>
              <a:gd name="connsiteX4" fmla="*/ 1277884 w 2555768"/>
              <a:gd name="connsiteY4" fmla="*/ 777240 h 777401"/>
              <a:gd name="connsiteX5" fmla="*/ 0 w 2555768"/>
              <a:gd name="connsiteY5" fmla="*/ 680085 h 777401"/>
              <a:gd name="connsiteX6" fmla="*/ 0 w 2555768"/>
              <a:gd name="connsiteY6" fmla="*/ 97155 h 777401"/>
              <a:gd name="connsiteX0" fmla="*/ 0 w 2555768"/>
              <a:gd name="connsiteY0" fmla="*/ 97155 h 777401"/>
              <a:gd name="connsiteX1" fmla="*/ 1277884 w 2555768"/>
              <a:gd name="connsiteY1" fmla="*/ 0 h 777401"/>
              <a:gd name="connsiteX2" fmla="*/ 2555768 w 2555768"/>
              <a:gd name="connsiteY2" fmla="*/ 97155 h 777401"/>
              <a:gd name="connsiteX3" fmla="*/ 1277884 w 2555768"/>
              <a:gd name="connsiteY3" fmla="*/ 194310 h 777401"/>
              <a:gd name="connsiteX4" fmla="*/ 0 w 2555768"/>
              <a:gd name="connsiteY4" fmla="*/ 97155 h 777401"/>
              <a:gd name="connsiteX0" fmla="*/ 2555768 w 2555768"/>
              <a:gd name="connsiteY0" fmla="*/ 97155 h 777401"/>
              <a:gd name="connsiteX1" fmla="*/ 1277884 w 2555768"/>
              <a:gd name="connsiteY1" fmla="*/ 194310 h 777401"/>
              <a:gd name="connsiteX2" fmla="*/ 0 w 2555768"/>
              <a:gd name="connsiteY2" fmla="*/ 97155 h 777401"/>
              <a:gd name="connsiteX3" fmla="*/ 1277884 w 2555768"/>
              <a:gd name="connsiteY3" fmla="*/ 0 h 777401"/>
              <a:gd name="connsiteX4" fmla="*/ 2555768 w 2555768"/>
              <a:gd name="connsiteY4" fmla="*/ 97155 h 777401"/>
              <a:gd name="connsiteX5" fmla="*/ 2372888 w 2555768"/>
              <a:gd name="connsiteY5" fmla="*/ 716661 h 777401"/>
              <a:gd name="connsiteX6" fmla="*/ 1277884 w 2555768"/>
              <a:gd name="connsiteY6" fmla="*/ 777240 h 777401"/>
              <a:gd name="connsiteX7" fmla="*/ 173736 w 2555768"/>
              <a:gd name="connsiteY7" fmla="*/ 707517 h 777401"/>
              <a:gd name="connsiteX8" fmla="*/ 0 w 2555768"/>
              <a:gd name="connsiteY8" fmla="*/ 97155 h 777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555768" h="777401" stroke="0" extrusionOk="0">
                <a:moveTo>
                  <a:pt x="0" y="97155"/>
                </a:moveTo>
                <a:cubicBezTo>
                  <a:pt x="0" y="150812"/>
                  <a:pt x="572128" y="194310"/>
                  <a:pt x="1277884" y="194310"/>
                </a:cubicBezTo>
                <a:cubicBezTo>
                  <a:pt x="1983640" y="194310"/>
                  <a:pt x="2555768" y="150812"/>
                  <a:pt x="2555768" y="97155"/>
                </a:cubicBezTo>
                <a:lnTo>
                  <a:pt x="2555768" y="680085"/>
                </a:lnTo>
                <a:cubicBezTo>
                  <a:pt x="2555768" y="733742"/>
                  <a:pt x="1983640" y="777240"/>
                  <a:pt x="1277884" y="777240"/>
                </a:cubicBezTo>
                <a:cubicBezTo>
                  <a:pt x="572128" y="777240"/>
                  <a:pt x="0" y="733742"/>
                  <a:pt x="0" y="680085"/>
                </a:cubicBezTo>
                <a:lnTo>
                  <a:pt x="0" y="97155"/>
                </a:lnTo>
                <a:close/>
              </a:path>
              <a:path w="2555768" h="777401" fill="lighten" stroke="0" extrusionOk="0">
                <a:moveTo>
                  <a:pt x="0" y="97155"/>
                </a:moveTo>
                <a:cubicBezTo>
                  <a:pt x="0" y="43498"/>
                  <a:pt x="572128" y="0"/>
                  <a:pt x="1277884" y="0"/>
                </a:cubicBezTo>
                <a:cubicBezTo>
                  <a:pt x="1983640" y="0"/>
                  <a:pt x="2555768" y="43498"/>
                  <a:pt x="2555768" y="97155"/>
                </a:cubicBezTo>
                <a:cubicBezTo>
                  <a:pt x="2555768" y="150812"/>
                  <a:pt x="1983640" y="194310"/>
                  <a:pt x="1277884" y="194310"/>
                </a:cubicBezTo>
                <a:cubicBezTo>
                  <a:pt x="572128" y="194310"/>
                  <a:pt x="0" y="150812"/>
                  <a:pt x="0" y="97155"/>
                </a:cubicBezTo>
                <a:close/>
              </a:path>
              <a:path w="2555768" h="777401" fill="none" extrusionOk="0">
                <a:moveTo>
                  <a:pt x="2555768" y="97155"/>
                </a:moveTo>
                <a:cubicBezTo>
                  <a:pt x="2555768" y="150812"/>
                  <a:pt x="1983640" y="194310"/>
                  <a:pt x="1277884" y="194310"/>
                </a:cubicBezTo>
                <a:cubicBezTo>
                  <a:pt x="572128" y="194310"/>
                  <a:pt x="0" y="150812"/>
                  <a:pt x="0" y="97155"/>
                </a:cubicBezTo>
                <a:cubicBezTo>
                  <a:pt x="0" y="43498"/>
                  <a:pt x="572128" y="0"/>
                  <a:pt x="1277884" y="0"/>
                </a:cubicBezTo>
                <a:cubicBezTo>
                  <a:pt x="1983640" y="0"/>
                  <a:pt x="2555768" y="43498"/>
                  <a:pt x="2555768" y="97155"/>
                </a:cubicBezTo>
                <a:lnTo>
                  <a:pt x="2372888" y="716661"/>
                </a:lnTo>
                <a:cubicBezTo>
                  <a:pt x="2372888" y="770318"/>
                  <a:pt x="1644409" y="778764"/>
                  <a:pt x="1277884" y="777240"/>
                </a:cubicBezTo>
                <a:cubicBezTo>
                  <a:pt x="911359" y="775716"/>
                  <a:pt x="173736" y="761174"/>
                  <a:pt x="173736" y="707517"/>
                </a:cubicBezTo>
                <a:cubicBezTo>
                  <a:pt x="173736" y="513207"/>
                  <a:pt x="0" y="291465"/>
                  <a:pt x="0" y="97155"/>
                </a:cubicBezTo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Válec 40"/>
          <p:cNvSpPr/>
          <p:nvPr/>
        </p:nvSpPr>
        <p:spPr bwMode="auto">
          <a:xfrm rot="4253510">
            <a:off x="12345988" y="1576387"/>
            <a:ext cx="165100" cy="1838325"/>
          </a:xfrm>
          <a:prstGeom prst="can">
            <a:avLst/>
          </a:prstGeom>
          <a:solidFill>
            <a:schemeClr val="bg1">
              <a:lumMod val="6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2" name="Přímá spojnice 41"/>
          <p:cNvCxnSpPr>
            <a:cxnSpLocks/>
          </p:cNvCxnSpPr>
          <p:nvPr/>
        </p:nvCxnSpPr>
        <p:spPr bwMode="auto">
          <a:xfrm>
            <a:off x="9761538" y="2522538"/>
            <a:ext cx="0" cy="252412"/>
          </a:xfrm>
          <a:prstGeom prst="line">
            <a:avLst/>
          </a:prstGeom>
          <a:ln w="571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3" name="Rukopis 4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47250" y="2701925"/>
            <a:ext cx="50800" cy="16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Rukopis 4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37725" y="2600325"/>
            <a:ext cx="17463" cy="19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Rukopis 4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737725" y="2673350"/>
            <a:ext cx="17463" cy="17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6" name="Volný tvar: obrazec 45"/>
          <p:cNvSpPr/>
          <p:nvPr/>
        </p:nvSpPr>
        <p:spPr bwMode="auto">
          <a:xfrm>
            <a:off x="9763125" y="2381250"/>
            <a:ext cx="635000" cy="2468563"/>
          </a:xfrm>
          <a:custGeom>
            <a:avLst/>
            <a:gdLst>
              <a:gd name="connsiteX0" fmla="*/ 0 w 658454"/>
              <a:gd name="connsiteY0" fmla="*/ 0 h 2039112"/>
              <a:gd name="connsiteX1" fmla="*/ 18288 w 658454"/>
              <a:gd name="connsiteY1" fmla="*/ 54864 h 2039112"/>
              <a:gd name="connsiteX2" fmla="*/ 27432 w 658454"/>
              <a:gd name="connsiteY2" fmla="*/ 420624 h 2039112"/>
              <a:gd name="connsiteX3" fmla="*/ 109728 w 658454"/>
              <a:gd name="connsiteY3" fmla="*/ 576072 h 2039112"/>
              <a:gd name="connsiteX4" fmla="*/ 146304 w 658454"/>
              <a:gd name="connsiteY4" fmla="*/ 621792 h 2039112"/>
              <a:gd name="connsiteX5" fmla="*/ 201168 w 658454"/>
              <a:gd name="connsiteY5" fmla="*/ 667512 h 2039112"/>
              <a:gd name="connsiteX6" fmla="*/ 246888 w 658454"/>
              <a:gd name="connsiteY6" fmla="*/ 722376 h 2039112"/>
              <a:gd name="connsiteX7" fmla="*/ 393192 w 658454"/>
              <a:gd name="connsiteY7" fmla="*/ 877824 h 2039112"/>
              <a:gd name="connsiteX8" fmla="*/ 420624 w 658454"/>
              <a:gd name="connsiteY8" fmla="*/ 914400 h 2039112"/>
              <a:gd name="connsiteX9" fmla="*/ 438912 w 658454"/>
              <a:gd name="connsiteY9" fmla="*/ 941832 h 2039112"/>
              <a:gd name="connsiteX10" fmla="*/ 475488 w 658454"/>
              <a:gd name="connsiteY10" fmla="*/ 969264 h 2039112"/>
              <a:gd name="connsiteX11" fmla="*/ 493776 w 658454"/>
              <a:gd name="connsiteY11" fmla="*/ 1051560 h 2039112"/>
              <a:gd name="connsiteX12" fmla="*/ 502920 w 658454"/>
              <a:gd name="connsiteY12" fmla="*/ 1078992 h 2039112"/>
              <a:gd name="connsiteX13" fmla="*/ 512064 w 658454"/>
              <a:gd name="connsiteY13" fmla="*/ 1115568 h 2039112"/>
              <a:gd name="connsiteX14" fmla="*/ 521208 w 658454"/>
              <a:gd name="connsiteY14" fmla="*/ 1143000 h 2039112"/>
              <a:gd name="connsiteX15" fmla="*/ 557784 w 658454"/>
              <a:gd name="connsiteY15" fmla="*/ 1243584 h 2039112"/>
              <a:gd name="connsiteX16" fmla="*/ 576072 w 658454"/>
              <a:gd name="connsiteY16" fmla="*/ 1325880 h 2039112"/>
              <a:gd name="connsiteX17" fmla="*/ 594360 w 658454"/>
              <a:gd name="connsiteY17" fmla="*/ 1408176 h 2039112"/>
              <a:gd name="connsiteX18" fmla="*/ 603504 w 658454"/>
              <a:gd name="connsiteY18" fmla="*/ 1490472 h 2039112"/>
              <a:gd name="connsiteX19" fmla="*/ 621792 w 658454"/>
              <a:gd name="connsiteY19" fmla="*/ 1563624 h 2039112"/>
              <a:gd name="connsiteX20" fmla="*/ 640080 w 658454"/>
              <a:gd name="connsiteY20" fmla="*/ 1847088 h 2039112"/>
              <a:gd name="connsiteX21" fmla="*/ 658368 w 658454"/>
              <a:gd name="connsiteY21" fmla="*/ 2039112 h 2039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658454" h="2039112">
                <a:moveTo>
                  <a:pt x="0" y="0"/>
                </a:moveTo>
                <a:cubicBezTo>
                  <a:pt x="6096" y="18288"/>
                  <a:pt x="17033" y="35628"/>
                  <a:pt x="18288" y="54864"/>
                </a:cubicBezTo>
                <a:cubicBezTo>
                  <a:pt x="26225" y="176564"/>
                  <a:pt x="11754" y="299678"/>
                  <a:pt x="27432" y="420624"/>
                </a:cubicBezTo>
                <a:cubicBezTo>
                  <a:pt x="42997" y="540697"/>
                  <a:pt x="61833" y="521335"/>
                  <a:pt x="109728" y="576072"/>
                </a:cubicBezTo>
                <a:cubicBezTo>
                  <a:pt x="122580" y="590760"/>
                  <a:pt x="132504" y="607992"/>
                  <a:pt x="146304" y="621792"/>
                </a:cubicBezTo>
                <a:cubicBezTo>
                  <a:pt x="163137" y="638625"/>
                  <a:pt x="184335" y="650679"/>
                  <a:pt x="201168" y="667512"/>
                </a:cubicBezTo>
                <a:cubicBezTo>
                  <a:pt x="218001" y="684345"/>
                  <a:pt x="230606" y="705009"/>
                  <a:pt x="246888" y="722376"/>
                </a:cubicBezTo>
                <a:cubicBezTo>
                  <a:pt x="360479" y="843539"/>
                  <a:pt x="308789" y="774665"/>
                  <a:pt x="393192" y="877824"/>
                </a:cubicBezTo>
                <a:cubicBezTo>
                  <a:pt x="402843" y="889619"/>
                  <a:pt x="411766" y="901999"/>
                  <a:pt x="420624" y="914400"/>
                </a:cubicBezTo>
                <a:cubicBezTo>
                  <a:pt x="427012" y="923343"/>
                  <a:pt x="431141" y="934061"/>
                  <a:pt x="438912" y="941832"/>
                </a:cubicBezTo>
                <a:cubicBezTo>
                  <a:pt x="449688" y="952608"/>
                  <a:pt x="463296" y="960120"/>
                  <a:pt x="475488" y="969264"/>
                </a:cubicBezTo>
                <a:cubicBezTo>
                  <a:pt x="481584" y="996696"/>
                  <a:pt x="486960" y="1024298"/>
                  <a:pt x="493776" y="1051560"/>
                </a:cubicBezTo>
                <a:cubicBezTo>
                  <a:pt x="496114" y="1060911"/>
                  <a:pt x="500272" y="1069724"/>
                  <a:pt x="502920" y="1078992"/>
                </a:cubicBezTo>
                <a:cubicBezTo>
                  <a:pt x="506372" y="1091076"/>
                  <a:pt x="508612" y="1103484"/>
                  <a:pt x="512064" y="1115568"/>
                </a:cubicBezTo>
                <a:cubicBezTo>
                  <a:pt x="514712" y="1124836"/>
                  <a:pt x="519117" y="1133591"/>
                  <a:pt x="521208" y="1143000"/>
                </a:cubicBezTo>
                <a:cubicBezTo>
                  <a:pt x="539662" y="1226041"/>
                  <a:pt x="514690" y="1171760"/>
                  <a:pt x="557784" y="1243584"/>
                </a:cubicBezTo>
                <a:cubicBezTo>
                  <a:pt x="563880" y="1271016"/>
                  <a:pt x="570561" y="1298325"/>
                  <a:pt x="576072" y="1325880"/>
                </a:cubicBezTo>
                <a:cubicBezTo>
                  <a:pt x="592165" y="1406344"/>
                  <a:pt x="576564" y="1354789"/>
                  <a:pt x="594360" y="1408176"/>
                </a:cubicBezTo>
                <a:cubicBezTo>
                  <a:pt x="597408" y="1435608"/>
                  <a:pt x="598707" y="1463291"/>
                  <a:pt x="603504" y="1490472"/>
                </a:cubicBezTo>
                <a:cubicBezTo>
                  <a:pt x="607872" y="1515224"/>
                  <a:pt x="619228" y="1538621"/>
                  <a:pt x="621792" y="1563624"/>
                </a:cubicBezTo>
                <a:cubicBezTo>
                  <a:pt x="631453" y="1657814"/>
                  <a:pt x="631878" y="1752760"/>
                  <a:pt x="640080" y="1847088"/>
                </a:cubicBezTo>
                <a:cubicBezTo>
                  <a:pt x="660785" y="2085196"/>
                  <a:pt x="658368" y="1905286"/>
                  <a:pt x="658368" y="2039112"/>
                </a:cubicBezTo>
              </a:path>
            </a:pathLst>
          </a:custGeom>
          <a:noFill/>
          <a:ln w="571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219" name="TextovéPole 32"/>
          <p:cNvSpPr txBox="1">
            <a:spLocks noChangeArrowheads="1"/>
          </p:cNvSpPr>
          <p:nvPr/>
        </p:nvSpPr>
        <p:spPr bwMode="auto">
          <a:xfrm>
            <a:off x="5843588" y="4800600"/>
            <a:ext cx="5776912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to funguje?</a:t>
            </a:r>
          </a:p>
          <a:p>
            <a:endParaRPr lang="cs-CZ" altLang="cs-CZ" sz="2400"/>
          </a:p>
          <a:p>
            <a:r>
              <a:rPr lang="cs-CZ" altLang="cs-CZ" sz="2400"/>
              <a:t>Třením prachovkou jsme tyč elektricky nabili.</a:t>
            </a:r>
          </a:p>
          <a:p>
            <a:r>
              <a:rPr lang="cs-CZ" altLang="cs-CZ" sz="2400"/>
              <a:t>Takže funguje elektrostatické přitahování.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5778500" y="5532438"/>
            <a:ext cx="6165850" cy="101600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3200" dirty="0"/>
              <a:t>Vysvětlení</a:t>
            </a:r>
          </a:p>
        </p:txBody>
      </p:sp>
      <p:cxnSp>
        <p:nvCxnSpPr>
          <p:cNvPr id="3" name="Přímá spojnice 2"/>
          <p:cNvCxnSpPr/>
          <p:nvPr/>
        </p:nvCxnSpPr>
        <p:spPr>
          <a:xfrm>
            <a:off x="9747250" y="2522538"/>
            <a:ext cx="42863" cy="2278062"/>
          </a:xfrm>
          <a:prstGeom prst="line">
            <a:avLst/>
          </a:prstGeom>
          <a:ln w="571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222" name="Picture 2" descr="Sun Faucet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783638" y="1484313"/>
            <a:ext cx="1063625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repeatCount="400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4167E-6 -4.44444E-6 L -0.1267 0.00278 " pathEditMode="relative" rAng="0" ptsTypes="AA">
                                      <p:cBhvr>
                                        <p:cTn id="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1.11111E-6 L -0.09036 0.05509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5" y="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 nodeType="clickPar">
                      <p:stCondLst>
                        <p:cond delay="0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</p:childTnLst>
        </p:cTn>
      </p:par>
    </p:tnLst>
    <p:bldLst>
      <p:bldP spid="31" grpId="0" animBg="1"/>
      <p:bldP spid="41" grpId="0" animBg="1"/>
      <p:bldP spid="4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488950" y="249238"/>
            <a:ext cx="62849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Přilepení balonku na zeď. Co budete potřebovat?</a:t>
            </a:r>
          </a:p>
        </p:txBody>
      </p:sp>
      <p:pic>
        <p:nvPicPr>
          <p:cNvPr id="9219" name="Picture 2" descr="Helium Blue Ballo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613" y="1003300"/>
            <a:ext cx="814387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0" name="Picture 4" descr="Balloon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39863" y="1003300"/>
            <a:ext cx="931862" cy="152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1" name="Picture 6" descr="Green Helium Baloon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00338" y="1003300"/>
            <a:ext cx="931862" cy="152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8" descr="Worn Out Sweater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-9525" y="2825750"/>
            <a:ext cx="2838450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546475" y="531813"/>
            <a:ext cx="3170238" cy="15700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Nafouknuté balonky</a:t>
            </a:r>
          </a:p>
          <a:p>
            <a:pPr>
              <a:defRPr/>
            </a:pPr>
            <a:r>
              <a:rPr lang="cs-CZ" sz="2400" dirty="0"/>
              <a:t>       pořádně přetřete</a:t>
            </a:r>
          </a:p>
          <a:p>
            <a:pPr>
              <a:defRPr/>
            </a:pPr>
            <a:r>
              <a:rPr lang="cs-CZ" sz="2400" dirty="0"/>
              <a:t>       svetrem.</a:t>
            </a:r>
          </a:p>
        </p:txBody>
      </p:sp>
      <p:pic>
        <p:nvPicPr>
          <p:cNvPr id="9224" name="Picture 8" descr="Worn Out Sweater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49525" y="2549525"/>
            <a:ext cx="4481513" cy="4059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2" descr="Helium Blue Ballo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43413" y="3449638"/>
            <a:ext cx="693737" cy="1136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6" name="TextovéPole 4"/>
          <p:cNvSpPr txBox="1">
            <a:spLocks noChangeArrowheads="1"/>
          </p:cNvSpPr>
          <p:nvPr/>
        </p:nvSpPr>
        <p:spPr bwMode="auto">
          <a:xfrm>
            <a:off x="7437438" y="249238"/>
            <a:ext cx="4546600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dirty="0"/>
              <a:t>2. Položte je na </a:t>
            </a:r>
            <a:r>
              <a:rPr lang="cs-CZ" altLang="cs-CZ" sz="2400" dirty="0" smtClean="0"/>
              <a:t>zeď </a:t>
            </a:r>
            <a:r>
              <a:rPr lang="cs-CZ" altLang="cs-CZ" sz="2400" dirty="0"/>
              <a:t>nebo na strop.</a:t>
            </a:r>
          </a:p>
          <a:p>
            <a:r>
              <a:rPr lang="cs-CZ" altLang="cs-CZ" sz="2400" dirty="0"/>
              <a:t>     Zůstanou tam držet.</a:t>
            </a:r>
          </a:p>
        </p:txBody>
      </p:sp>
      <p:pic>
        <p:nvPicPr>
          <p:cNvPr id="9227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51663" y="1096963"/>
            <a:ext cx="4968875" cy="2782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Picture 2" descr="Helium Blue Balloon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37438" y="1652588"/>
            <a:ext cx="261937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4" descr="Balloon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40575" y="2178050"/>
            <a:ext cx="296863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6" descr="Green Helium Baloon Clip Ar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1452225" y="1376363"/>
            <a:ext cx="360363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31" name="TextovéPole 11"/>
          <p:cNvSpPr txBox="1">
            <a:spLocks noChangeArrowheads="1"/>
          </p:cNvSpPr>
          <p:nvPr/>
        </p:nvSpPr>
        <p:spPr bwMode="auto">
          <a:xfrm>
            <a:off x="7010400" y="3825875"/>
            <a:ext cx="5122863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Dokážeš to vysvětlit ?</a:t>
            </a:r>
          </a:p>
          <a:p>
            <a:r>
              <a:rPr lang="cs-CZ" altLang="cs-CZ" sz="2400"/>
              <a:t>Třením balonků o svetr jsme je </a:t>
            </a:r>
          </a:p>
          <a:p>
            <a:r>
              <a:rPr lang="cs-CZ" altLang="cs-CZ" sz="2400"/>
              <a:t>zelektrovaly. Díky elektrické přitažlivosti</a:t>
            </a:r>
          </a:p>
          <a:p>
            <a:r>
              <a:rPr lang="cs-CZ" altLang="cs-CZ" sz="2400"/>
              <a:t>balonky drží nejlépe na rámech obrazů.</a:t>
            </a:r>
          </a:p>
          <a:p>
            <a:r>
              <a:rPr lang="cs-CZ" altLang="cs-CZ" sz="2400"/>
              <a:t>Chce to vyzkoušet.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6951663" y="4275138"/>
            <a:ext cx="5240337" cy="15573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repeatCount="50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45833E-6 3.7037E-7 L 0.00482 0.2245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" y="1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 nodeType="clickPar">
                      <p:stCondLst>
                        <p:cond delay="0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2"/>
          <p:cNvSpPr txBox="1">
            <a:spLocks noChangeArrowheads="1"/>
          </p:cNvSpPr>
          <p:nvPr/>
        </p:nvSpPr>
        <p:spPr bwMode="auto">
          <a:xfrm>
            <a:off x="390525" y="363538"/>
            <a:ext cx="7288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Bezpečné propíchnutí balonku.   Co budeme potřebovat?</a:t>
            </a:r>
          </a:p>
        </p:txBody>
      </p:sp>
      <p:pic>
        <p:nvPicPr>
          <p:cNvPr id="10243" name="Picture 6" descr="Green Helium Balo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3" y="1147763"/>
            <a:ext cx="1581150" cy="2589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Obdélník 15"/>
          <p:cNvSpPr/>
          <p:nvPr/>
        </p:nvSpPr>
        <p:spPr>
          <a:xfrm rot="19071078">
            <a:off x="-500063" y="4281488"/>
            <a:ext cx="5832476" cy="122237"/>
          </a:xfrm>
          <a:custGeom>
            <a:avLst/>
            <a:gdLst>
              <a:gd name="connsiteX0" fmla="*/ 0 w 4838361"/>
              <a:gd name="connsiteY0" fmla="*/ 0 h 461665"/>
              <a:gd name="connsiteX1" fmla="*/ 4838361 w 4838361"/>
              <a:gd name="connsiteY1" fmla="*/ 0 h 461665"/>
              <a:gd name="connsiteX2" fmla="*/ 4838361 w 4838361"/>
              <a:gd name="connsiteY2" fmla="*/ 461665 h 461665"/>
              <a:gd name="connsiteX3" fmla="*/ 0 w 4838361"/>
              <a:gd name="connsiteY3" fmla="*/ 461665 h 461665"/>
              <a:gd name="connsiteX4" fmla="*/ 0 w 4838361"/>
              <a:gd name="connsiteY4" fmla="*/ 0 h 461665"/>
              <a:gd name="connsiteX0" fmla="*/ 0 w 5833470"/>
              <a:gd name="connsiteY0" fmla="*/ 0 h 461665"/>
              <a:gd name="connsiteX1" fmla="*/ 4838361 w 5833470"/>
              <a:gd name="connsiteY1" fmla="*/ 0 h 461665"/>
              <a:gd name="connsiteX2" fmla="*/ 5833450 w 5833470"/>
              <a:gd name="connsiteY2" fmla="*/ 195914 h 461665"/>
              <a:gd name="connsiteX3" fmla="*/ 4838361 w 5833470"/>
              <a:gd name="connsiteY3" fmla="*/ 461665 h 461665"/>
              <a:gd name="connsiteX4" fmla="*/ 0 w 5833470"/>
              <a:gd name="connsiteY4" fmla="*/ 461665 h 461665"/>
              <a:gd name="connsiteX5" fmla="*/ 0 w 5833470"/>
              <a:gd name="connsiteY5" fmla="*/ 0 h 461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33470" h="461665">
                <a:moveTo>
                  <a:pt x="0" y="0"/>
                </a:moveTo>
                <a:lnTo>
                  <a:pt x="4838361" y="0"/>
                </a:lnTo>
                <a:cubicBezTo>
                  <a:pt x="4833064" y="71613"/>
                  <a:pt x="5838747" y="124301"/>
                  <a:pt x="5833450" y="195914"/>
                </a:cubicBezTo>
                <a:lnTo>
                  <a:pt x="4838361" y="461665"/>
                </a:lnTo>
                <a:lnTo>
                  <a:pt x="0" y="461665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45" name="TextovéPole 16"/>
          <p:cNvSpPr txBox="1">
            <a:spLocks noChangeArrowheads="1"/>
          </p:cNvSpPr>
          <p:nvPr/>
        </p:nvSpPr>
        <p:spPr bwMode="auto">
          <a:xfrm>
            <a:off x="71438" y="3881438"/>
            <a:ext cx="19526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špičatou špejli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4441825" y="701675"/>
            <a:ext cx="7505700" cy="15700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 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Špejli se špičkou pomalu zapichujeme od hrdla balonku</a:t>
            </a:r>
          </a:p>
          <a:p>
            <a:pPr>
              <a:defRPr/>
            </a:pPr>
            <a:r>
              <a:rPr lang="cs-CZ" sz="2400" dirty="0"/>
              <a:t>       směrem k vrcholu balonku, kudy vyjde ven. Balonek</a:t>
            </a:r>
          </a:p>
          <a:p>
            <a:pPr>
              <a:defRPr/>
            </a:pPr>
            <a:r>
              <a:rPr lang="cs-CZ" sz="2400" dirty="0"/>
              <a:t>       zůstane napíchnutý na špejli.</a:t>
            </a:r>
          </a:p>
        </p:txBody>
      </p:sp>
      <p:sp>
        <p:nvSpPr>
          <p:cNvPr id="21" name="Obdélník 15"/>
          <p:cNvSpPr/>
          <p:nvPr/>
        </p:nvSpPr>
        <p:spPr>
          <a:xfrm rot="18774378">
            <a:off x="2755900" y="4865688"/>
            <a:ext cx="2713038" cy="55562"/>
          </a:xfrm>
          <a:custGeom>
            <a:avLst/>
            <a:gdLst>
              <a:gd name="connsiteX0" fmla="*/ 0 w 4838361"/>
              <a:gd name="connsiteY0" fmla="*/ 0 h 461665"/>
              <a:gd name="connsiteX1" fmla="*/ 4838361 w 4838361"/>
              <a:gd name="connsiteY1" fmla="*/ 0 h 461665"/>
              <a:gd name="connsiteX2" fmla="*/ 4838361 w 4838361"/>
              <a:gd name="connsiteY2" fmla="*/ 461665 h 461665"/>
              <a:gd name="connsiteX3" fmla="*/ 0 w 4838361"/>
              <a:gd name="connsiteY3" fmla="*/ 461665 h 461665"/>
              <a:gd name="connsiteX4" fmla="*/ 0 w 4838361"/>
              <a:gd name="connsiteY4" fmla="*/ 0 h 461665"/>
              <a:gd name="connsiteX0" fmla="*/ 0 w 5833470"/>
              <a:gd name="connsiteY0" fmla="*/ 0 h 461665"/>
              <a:gd name="connsiteX1" fmla="*/ 4838361 w 5833470"/>
              <a:gd name="connsiteY1" fmla="*/ 0 h 461665"/>
              <a:gd name="connsiteX2" fmla="*/ 5833450 w 5833470"/>
              <a:gd name="connsiteY2" fmla="*/ 195914 h 461665"/>
              <a:gd name="connsiteX3" fmla="*/ 4838361 w 5833470"/>
              <a:gd name="connsiteY3" fmla="*/ 461665 h 461665"/>
              <a:gd name="connsiteX4" fmla="*/ 0 w 5833470"/>
              <a:gd name="connsiteY4" fmla="*/ 461665 h 461665"/>
              <a:gd name="connsiteX5" fmla="*/ 0 w 5833470"/>
              <a:gd name="connsiteY5" fmla="*/ 0 h 461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33470" h="461665">
                <a:moveTo>
                  <a:pt x="0" y="0"/>
                </a:moveTo>
                <a:lnTo>
                  <a:pt x="4838361" y="0"/>
                </a:lnTo>
                <a:cubicBezTo>
                  <a:pt x="4833064" y="71613"/>
                  <a:pt x="5838747" y="124301"/>
                  <a:pt x="5833450" y="195914"/>
                </a:cubicBezTo>
                <a:lnTo>
                  <a:pt x="4838361" y="461665"/>
                </a:lnTo>
                <a:lnTo>
                  <a:pt x="0" y="461665"/>
                </a:lnTo>
                <a:lnTo>
                  <a:pt x="0" y="0"/>
                </a:lnTo>
                <a:close/>
              </a:path>
            </a:pathLst>
          </a:cu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0248" name="Picture 6" descr="Green Helium Baloon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338145">
            <a:off x="4629944" y="2099469"/>
            <a:ext cx="1579562" cy="2590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9" name="TextovéPole 21"/>
          <p:cNvSpPr txBox="1">
            <a:spLocks noChangeArrowheads="1"/>
          </p:cNvSpPr>
          <p:nvPr/>
        </p:nvSpPr>
        <p:spPr bwMode="auto">
          <a:xfrm>
            <a:off x="7110413" y="3276600"/>
            <a:ext cx="206375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Jak to funguje?</a:t>
            </a:r>
          </a:p>
        </p:txBody>
      </p:sp>
      <p:sp>
        <p:nvSpPr>
          <p:cNvPr id="10250" name="TextovéPole 22"/>
          <p:cNvSpPr txBox="1">
            <a:spLocks noChangeArrowheads="1"/>
          </p:cNvSpPr>
          <p:nvPr/>
        </p:nvSpPr>
        <p:spPr bwMode="auto">
          <a:xfrm>
            <a:off x="5056188" y="4586288"/>
            <a:ext cx="686593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Tajemství úspěchu je právě v tom, že nepropichujeme</a:t>
            </a:r>
          </a:p>
          <a:p>
            <a:r>
              <a:rPr lang="cs-CZ" altLang="cs-CZ" sz="2400"/>
              <a:t>tenkou blánu, ve které by se prasklina začala šířit dál,</a:t>
            </a:r>
          </a:p>
          <a:p>
            <a:r>
              <a:rPr lang="cs-CZ" altLang="cs-CZ" sz="2400"/>
              <a:t>ale vybíráme si místa, kde je guma nejsilnější, tedy v</a:t>
            </a:r>
          </a:p>
          <a:p>
            <a:r>
              <a:rPr lang="cs-CZ" altLang="cs-CZ" sz="2400"/>
              <a:t>blízkosti hrdla a na špičce.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4838700" y="4465638"/>
            <a:ext cx="7226300" cy="2025650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8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animMotion origin="layout" path="M 4.16667E-7 4.07407E-6 L 0.12083 -0.2289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0" y="-1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2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815975" y="400050"/>
            <a:ext cx="54641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Kouzelná krabice. Co budeme potřebovat?</a:t>
            </a:r>
          </a:p>
        </p:txBody>
      </p:sp>
      <p:sp>
        <p:nvSpPr>
          <p:cNvPr id="3" name="Volný tvar: obrazec 2"/>
          <p:cNvSpPr/>
          <p:nvPr/>
        </p:nvSpPr>
        <p:spPr>
          <a:xfrm flipV="1">
            <a:off x="447675" y="3840163"/>
            <a:ext cx="447675" cy="136525"/>
          </a:xfrm>
          <a:custGeom>
            <a:avLst/>
            <a:gdLst>
              <a:gd name="connsiteX0" fmla="*/ 142042 w 624576"/>
              <a:gd name="connsiteY0" fmla="*/ 35517 h 235329"/>
              <a:gd name="connsiteX1" fmla="*/ 550415 w 624576"/>
              <a:gd name="connsiteY1" fmla="*/ 7 h 235329"/>
              <a:gd name="connsiteX2" fmla="*/ 594803 w 624576"/>
              <a:gd name="connsiteY2" fmla="*/ 17762 h 235329"/>
              <a:gd name="connsiteX3" fmla="*/ 612559 w 624576"/>
              <a:gd name="connsiteY3" fmla="*/ 44395 h 235329"/>
              <a:gd name="connsiteX4" fmla="*/ 612559 w 624576"/>
              <a:gd name="connsiteY4" fmla="*/ 213071 h 235329"/>
              <a:gd name="connsiteX5" fmla="*/ 346229 w 624576"/>
              <a:gd name="connsiteY5" fmla="*/ 230826 h 235329"/>
              <a:gd name="connsiteX6" fmla="*/ 257452 w 624576"/>
              <a:gd name="connsiteY6" fmla="*/ 177560 h 235329"/>
              <a:gd name="connsiteX7" fmla="*/ 221941 w 624576"/>
              <a:gd name="connsiteY7" fmla="*/ 168682 h 235329"/>
              <a:gd name="connsiteX8" fmla="*/ 115409 w 624576"/>
              <a:gd name="connsiteY8" fmla="*/ 150927 h 235329"/>
              <a:gd name="connsiteX9" fmla="*/ 62143 w 624576"/>
              <a:gd name="connsiteY9" fmla="*/ 168682 h 235329"/>
              <a:gd name="connsiteX10" fmla="*/ 26633 w 624576"/>
              <a:gd name="connsiteY10" fmla="*/ 150927 h 235329"/>
              <a:gd name="connsiteX11" fmla="*/ 0 w 624576"/>
              <a:gd name="connsiteY11" fmla="*/ 71028 h 235329"/>
              <a:gd name="connsiteX12" fmla="*/ 35510 w 624576"/>
              <a:gd name="connsiteY12" fmla="*/ 35517 h 235329"/>
              <a:gd name="connsiteX13" fmla="*/ 142042 w 624576"/>
              <a:gd name="connsiteY13" fmla="*/ 35517 h 235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576" h="235329">
                <a:moveTo>
                  <a:pt x="142042" y="35517"/>
                </a:moveTo>
                <a:cubicBezTo>
                  <a:pt x="227859" y="29599"/>
                  <a:pt x="280750" y="5870"/>
                  <a:pt x="550415" y="7"/>
                </a:cubicBezTo>
                <a:cubicBezTo>
                  <a:pt x="566347" y="-339"/>
                  <a:pt x="580007" y="11844"/>
                  <a:pt x="594803" y="17762"/>
                </a:cubicBezTo>
                <a:cubicBezTo>
                  <a:pt x="600722" y="26640"/>
                  <a:pt x="608813" y="34405"/>
                  <a:pt x="612559" y="44395"/>
                </a:cubicBezTo>
                <a:cubicBezTo>
                  <a:pt x="626744" y="82222"/>
                  <a:pt x="630320" y="203904"/>
                  <a:pt x="612559" y="213071"/>
                </a:cubicBezTo>
                <a:cubicBezTo>
                  <a:pt x="533495" y="253878"/>
                  <a:pt x="435006" y="224908"/>
                  <a:pt x="346229" y="230826"/>
                </a:cubicBezTo>
                <a:cubicBezTo>
                  <a:pt x="316637" y="213071"/>
                  <a:pt x="288319" y="192993"/>
                  <a:pt x="257452" y="177560"/>
                </a:cubicBezTo>
                <a:cubicBezTo>
                  <a:pt x="246539" y="172103"/>
                  <a:pt x="233933" y="170931"/>
                  <a:pt x="221941" y="168682"/>
                </a:cubicBezTo>
                <a:cubicBezTo>
                  <a:pt x="186557" y="162048"/>
                  <a:pt x="150920" y="156845"/>
                  <a:pt x="115409" y="150927"/>
                </a:cubicBezTo>
                <a:cubicBezTo>
                  <a:pt x="97654" y="156845"/>
                  <a:pt x="80859" y="168682"/>
                  <a:pt x="62143" y="168682"/>
                </a:cubicBezTo>
                <a:cubicBezTo>
                  <a:pt x="48909" y="168682"/>
                  <a:pt x="35245" y="160975"/>
                  <a:pt x="26633" y="150927"/>
                </a:cubicBezTo>
                <a:cubicBezTo>
                  <a:pt x="14832" y="137159"/>
                  <a:pt x="4713" y="89882"/>
                  <a:pt x="0" y="71028"/>
                </a:cubicBezTo>
                <a:cubicBezTo>
                  <a:pt x="11837" y="59191"/>
                  <a:pt x="20031" y="41891"/>
                  <a:pt x="35510" y="35517"/>
                </a:cubicBezTo>
                <a:cubicBezTo>
                  <a:pt x="72017" y="20484"/>
                  <a:pt x="56225" y="41435"/>
                  <a:pt x="142042" y="35517"/>
                </a:cubicBez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1268" name="Skupina 4"/>
          <p:cNvGrpSpPr>
            <a:grpSpLocks/>
          </p:cNvGrpSpPr>
          <p:nvPr/>
        </p:nvGrpSpPr>
        <p:grpSpPr bwMode="auto">
          <a:xfrm>
            <a:off x="363538" y="4987925"/>
            <a:ext cx="1463675" cy="773113"/>
            <a:chOff x="4389120" y="2295144"/>
            <a:chExt cx="1031715" cy="461665"/>
          </a:xfrm>
        </p:grpSpPr>
        <p:sp>
          <p:nvSpPr>
            <p:cNvPr id="6" name="Obdélník 5"/>
            <p:cNvSpPr/>
            <p:nvPr/>
          </p:nvSpPr>
          <p:spPr>
            <a:xfrm>
              <a:off x="4389120" y="2342543"/>
              <a:ext cx="484525" cy="366867"/>
            </a:xfrm>
            <a:prstGeom prst="rect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7" name="Válec 6"/>
            <p:cNvSpPr/>
            <p:nvPr/>
          </p:nvSpPr>
          <p:spPr>
            <a:xfrm>
              <a:off x="4763984" y="2295144"/>
              <a:ext cx="656851" cy="461665"/>
            </a:xfrm>
            <a:prstGeom prst="can">
              <a:avLst/>
            </a:prstGeom>
            <a:solidFill>
              <a:schemeClr val="bg1">
                <a:lumMod val="65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1269" name="Skupina 7"/>
          <p:cNvGrpSpPr>
            <a:grpSpLocks/>
          </p:cNvGrpSpPr>
          <p:nvPr/>
        </p:nvGrpSpPr>
        <p:grpSpPr bwMode="auto">
          <a:xfrm>
            <a:off x="0" y="1951038"/>
            <a:ext cx="3213100" cy="571500"/>
            <a:chOff x="2134188" y="2497213"/>
            <a:chExt cx="3213568" cy="570557"/>
          </a:xfrm>
        </p:grpSpPr>
        <p:pic>
          <p:nvPicPr>
            <p:cNvPr id="11303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134188" y="2606105"/>
              <a:ext cx="318532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0" name="Obdélník 9"/>
            <p:cNvSpPr/>
            <p:nvPr/>
          </p:nvSpPr>
          <p:spPr>
            <a:xfrm rot="1139207">
              <a:off x="4077571" y="2497213"/>
              <a:ext cx="1270185" cy="31063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 rot="21430297">
              <a:off x="2467612" y="2563778"/>
              <a:ext cx="2041822" cy="17750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2" name="Obdélník 11"/>
            <p:cNvSpPr/>
            <p:nvPr/>
          </p:nvSpPr>
          <p:spPr>
            <a:xfrm>
              <a:off x="2134188" y="2606569"/>
              <a:ext cx="565232" cy="39939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11270" name="Skupina 16"/>
          <p:cNvGrpSpPr>
            <a:grpSpLocks/>
          </p:cNvGrpSpPr>
          <p:nvPr/>
        </p:nvGrpSpPr>
        <p:grpSpPr bwMode="auto">
          <a:xfrm>
            <a:off x="487363" y="1450975"/>
            <a:ext cx="2209800" cy="346075"/>
            <a:chOff x="2842924" y="1360817"/>
            <a:chExt cx="2209476" cy="346593"/>
          </a:xfrm>
        </p:grpSpPr>
        <p:sp>
          <p:nvSpPr>
            <p:cNvPr id="18" name="Obdélník 6"/>
            <p:cNvSpPr/>
            <p:nvPr/>
          </p:nvSpPr>
          <p:spPr>
            <a:xfrm>
              <a:off x="2895303" y="1360817"/>
              <a:ext cx="2157097" cy="248021"/>
            </a:xfrm>
            <a:custGeom>
              <a:avLst/>
              <a:gdLst>
                <a:gd name="connsiteX0" fmla="*/ 0 w 2086252"/>
                <a:gd name="connsiteY0" fmla="*/ 0 h 309507"/>
                <a:gd name="connsiteX1" fmla="*/ 2086252 w 2086252"/>
                <a:gd name="connsiteY1" fmla="*/ 0 h 309507"/>
                <a:gd name="connsiteX2" fmla="*/ 2086252 w 2086252"/>
                <a:gd name="connsiteY2" fmla="*/ 309507 h 309507"/>
                <a:gd name="connsiteX3" fmla="*/ 0 w 2086252"/>
                <a:gd name="connsiteY3" fmla="*/ 309507 h 309507"/>
                <a:gd name="connsiteX4" fmla="*/ 0 w 2086252"/>
                <a:gd name="connsiteY4" fmla="*/ 0 h 309507"/>
                <a:gd name="connsiteX0" fmla="*/ 0 w 2086252"/>
                <a:gd name="connsiteY0" fmla="*/ 0 h 309507"/>
                <a:gd name="connsiteX1" fmla="*/ 2086252 w 2086252"/>
                <a:gd name="connsiteY1" fmla="*/ 0 h 309507"/>
                <a:gd name="connsiteX2" fmla="*/ 2086252 w 2086252"/>
                <a:gd name="connsiteY2" fmla="*/ 309507 h 309507"/>
                <a:gd name="connsiteX3" fmla="*/ 355106 w 2086252"/>
                <a:gd name="connsiteY3" fmla="*/ 309507 h 309507"/>
                <a:gd name="connsiteX4" fmla="*/ 0 w 2086252"/>
                <a:gd name="connsiteY4" fmla="*/ 0 h 309507"/>
                <a:gd name="connsiteX0" fmla="*/ 0 w 2130640"/>
                <a:gd name="connsiteY0" fmla="*/ 62144 h 309507"/>
                <a:gd name="connsiteX1" fmla="*/ 2130640 w 2130640"/>
                <a:gd name="connsiteY1" fmla="*/ 0 h 309507"/>
                <a:gd name="connsiteX2" fmla="*/ 2130640 w 2130640"/>
                <a:gd name="connsiteY2" fmla="*/ 309507 h 309507"/>
                <a:gd name="connsiteX3" fmla="*/ 399494 w 2130640"/>
                <a:gd name="connsiteY3" fmla="*/ 309507 h 309507"/>
                <a:gd name="connsiteX4" fmla="*/ 0 w 2130640"/>
                <a:gd name="connsiteY4" fmla="*/ 62144 h 309507"/>
                <a:gd name="connsiteX0" fmla="*/ 0 w 2130640"/>
                <a:gd name="connsiteY0" fmla="*/ 62144 h 309507"/>
                <a:gd name="connsiteX1" fmla="*/ 2130640 w 2130640"/>
                <a:gd name="connsiteY1" fmla="*/ 0 h 309507"/>
                <a:gd name="connsiteX2" fmla="*/ 2130640 w 2130640"/>
                <a:gd name="connsiteY2" fmla="*/ 309507 h 309507"/>
                <a:gd name="connsiteX3" fmla="*/ 443882 w 2130640"/>
                <a:gd name="connsiteY3" fmla="*/ 309507 h 309507"/>
                <a:gd name="connsiteX4" fmla="*/ 0 w 2130640"/>
                <a:gd name="connsiteY4" fmla="*/ 62144 h 309507"/>
                <a:gd name="connsiteX0" fmla="*/ 0 w 2130640"/>
                <a:gd name="connsiteY0" fmla="*/ 35511 h 282874"/>
                <a:gd name="connsiteX1" fmla="*/ 1757778 w 2130640"/>
                <a:gd name="connsiteY1" fmla="*/ 0 h 282874"/>
                <a:gd name="connsiteX2" fmla="*/ 2130640 w 2130640"/>
                <a:gd name="connsiteY2" fmla="*/ 282874 h 282874"/>
                <a:gd name="connsiteX3" fmla="*/ 443882 w 2130640"/>
                <a:gd name="connsiteY3" fmla="*/ 282874 h 282874"/>
                <a:gd name="connsiteX4" fmla="*/ 0 w 2130640"/>
                <a:gd name="connsiteY4" fmla="*/ 35511 h 282874"/>
                <a:gd name="connsiteX0" fmla="*/ 0 w 2183906"/>
                <a:gd name="connsiteY0" fmla="*/ 35511 h 282874"/>
                <a:gd name="connsiteX1" fmla="*/ 1757778 w 2183906"/>
                <a:gd name="connsiteY1" fmla="*/ 0 h 282874"/>
                <a:gd name="connsiteX2" fmla="*/ 2183906 w 2183906"/>
                <a:gd name="connsiteY2" fmla="*/ 273996 h 282874"/>
                <a:gd name="connsiteX3" fmla="*/ 443882 w 2183906"/>
                <a:gd name="connsiteY3" fmla="*/ 282874 h 282874"/>
                <a:gd name="connsiteX4" fmla="*/ 0 w 2183906"/>
                <a:gd name="connsiteY4" fmla="*/ 35511 h 282874"/>
                <a:gd name="connsiteX0" fmla="*/ 0 w 2201662"/>
                <a:gd name="connsiteY0" fmla="*/ 88777 h 282874"/>
                <a:gd name="connsiteX1" fmla="*/ 1775534 w 2201662"/>
                <a:gd name="connsiteY1" fmla="*/ 0 h 282874"/>
                <a:gd name="connsiteX2" fmla="*/ 2201662 w 2201662"/>
                <a:gd name="connsiteY2" fmla="*/ 273996 h 282874"/>
                <a:gd name="connsiteX3" fmla="*/ 461638 w 2201662"/>
                <a:gd name="connsiteY3" fmla="*/ 282874 h 282874"/>
                <a:gd name="connsiteX4" fmla="*/ 0 w 2201662"/>
                <a:gd name="connsiteY4" fmla="*/ 88777 h 282874"/>
                <a:gd name="connsiteX0" fmla="*/ 0 w 2201662"/>
                <a:gd name="connsiteY0" fmla="*/ 53266 h 247363"/>
                <a:gd name="connsiteX1" fmla="*/ 1775534 w 2201662"/>
                <a:gd name="connsiteY1" fmla="*/ 0 h 247363"/>
                <a:gd name="connsiteX2" fmla="*/ 2201662 w 2201662"/>
                <a:gd name="connsiteY2" fmla="*/ 238485 h 247363"/>
                <a:gd name="connsiteX3" fmla="*/ 461638 w 2201662"/>
                <a:gd name="connsiteY3" fmla="*/ 247363 h 247363"/>
                <a:gd name="connsiteX4" fmla="*/ 0 w 2201662"/>
                <a:gd name="connsiteY4" fmla="*/ 53266 h 247363"/>
                <a:gd name="connsiteX0" fmla="*/ 0 w 2263805"/>
                <a:gd name="connsiteY0" fmla="*/ 53266 h 247363"/>
                <a:gd name="connsiteX1" fmla="*/ 1775534 w 2263805"/>
                <a:gd name="connsiteY1" fmla="*/ 0 h 247363"/>
                <a:gd name="connsiteX2" fmla="*/ 2263805 w 2263805"/>
                <a:gd name="connsiteY2" fmla="*/ 247362 h 247363"/>
                <a:gd name="connsiteX3" fmla="*/ 461638 w 2263805"/>
                <a:gd name="connsiteY3" fmla="*/ 247363 h 247363"/>
                <a:gd name="connsiteX4" fmla="*/ 0 w 2263805"/>
                <a:gd name="connsiteY4" fmla="*/ 53266 h 247363"/>
                <a:gd name="connsiteX0" fmla="*/ 0 w 2157273"/>
                <a:gd name="connsiteY0" fmla="*/ 53266 h 247363"/>
                <a:gd name="connsiteX1" fmla="*/ 1775534 w 2157273"/>
                <a:gd name="connsiteY1" fmla="*/ 0 h 247363"/>
                <a:gd name="connsiteX2" fmla="*/ 2157273 w 2157273"/>
                <a:gd name="connsiteY2" fmla="*/ 220729 h 247363"/>
                <a:gd name="connsiteX3" fmla="*/ 461638 w 2157273"/>
                <a:gd name="connsiteY3" fmla="*/ 247363 h 247363"/>
                <a:gd name="connsiteX4" fmla="*/ 0 w 2157273"/>
                <a:gd name="connsiteY4" fmla="*/ 53266 h 247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57273" h="247363">
                  <a:moveTo>
                    <a:pt x="0" y="53266"/>
                  </a:moveTo>
                  <a:lnTo>
                    <a:pt x="1775534" y="0"/>
                  </a:lnTo>
                  <a:lnTo>
                    <a:pt x="2157273" y="220729"/>
                  </a:lnTo>
                  <a:lnTo>
                    <a:pt x="461638" y="247363"/>
                  </a:lnTo>
                  <a:lnTo>
                    <a:pt x="0" y="53266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9" name="Obdélník 6"/>
            <p:cNvSpPr/>
            <p:nvPr/>
          </p:nvSpPr>
          <p:spPr>
            <a:xfrm>
              <a:off x="3279422" y="1594529"/>
              <a:ext cx="1772978" cy="112881"/>
            </a:xfrm>
            <a:custGeom>
              <a:avLst/>
              <a:gdLst>
                <a:gd name="connsiteX0" fmla="*/ 0 w 2086252"/>
                <a:gd name="connsiteY0" fmla="*/ 0 h 309507"/>
                <a:gd name="connsiteX1" fmla="*/ 2086252 w 2086252"/>
                <a:gd name="connsiteY1" fmla="*/ 0 h 309507"/>
                <a:gd name="connsiteX2" fmla="*/ 2086252 w 2086252"/>
                <a:gd name="connsiteY2" fmla="*/ 309507 h 309507"/>
                <a:gd name="connsiteX3" fmla="*/ 0 w 2086252"/>
                <a:gd name="connsiteY3" fmla="*/ 309507 h 309507"/>
                <a:gd name="connsiteX4" fmla="*/ 0 w 2086252"/>
                <a:gd name="connsiteY4" fmla="*/ 0 h 309507"/>
                <a:gd name="connsiteX0" fmla="*/ 0 w 2086252"/>
                <a:gd name="connsiteY0" fmla="*/ 0 h 309507"/>
                <a:gd name="connsiteX1" fmla="*/ 2086252 w 2086252"/>
                <a:gd name="connsiteY1" fmla="*/ 0 h 309507"/>
                <a:gd name="connsiteX2" fmla="*/ 2086252 w 2086252"/>
                <a:gd name="connsiteY2" fmla="*/ 309507 h 309507"/>
                <a:gd name="connsiteX3" fmla="*/ 355106 w 2086252"/>
                <a:gd name="connsiteY3" fmla="*/ 309507 h 309507"/>
                <a:gd name="connsiteX4" fmla="*/ 0 w 2086252"/>
                <a:gd name="connsiteY4" fmla="*/ 0 h 309507"/>
                <a:gd name="connsiteX0" fmla="*/ 0 w 2130640"/>
                <a:gd name="connsiteY0" fmla="*/ 62144 h 309507"/>
                <a:gd name="connsiteX1" fmla="*/ 2130640 w 2130640"/>
                <a:gd name="connsiteY1" fmla="*/ 0 h 309507"/>
                <a:gd name="connsiteX2" fmla="*/ 2130640 w 2130640"/>
                <a:gd name="connsiteY2" fmla="*/ 309507 h 309507"/>
                <a:gd name="connsiteX3" fmla="*/ 399494 w 2130640"/>
                <a:gd name="connsiteY3" fmla="*/ 309507 h 309507"/>
                <a:gd name="connsiteX4" fmla="*/ 0 w 2130640"/>
                <a:gd name="connsiteY4" fmla="*/ 62144 h 309507"/>
                <a:gd name="connsiteX0" fmla="*/ 0 w 2130640"/>
                <a:gd name="connsiteY0" fmla="*/ 62144 h 309507"/>
                <a:gd name="connsiteX1" fmla="*/ 2130640 w 2130640"/>
                <a:gd name="connsiteY1" fmla="*/ 0 h 309507"/>
                <a:gd name="connsiteX2" fmla="*/ 2130640 w 2130640"/>
                <a:gd name="connsiteY2" fmla="*/ 309507 h 309507"/>
                <a:gd name="connsiteX3" fmla="*/ 443882 w 2130640"/>
                <a:gd name="connsiteY3" fmla="*/ 309507 h 309507"/>
                <a:gd name="connsiteX4" fmla="*/ 0 w 2130640"/>
                <a:gd name="connsiteY4" fmla="*/ 62144 h 309507"/>
                <a:gd name="connsiteX0" fmla="*/ 0 w 2130640"/>
                <a:gd name="connsiteY0" fmla="*/ 35511 h 282874"/>
                <a:gd name="connsiteX1" fmla="*/ 1757778 w 2130640"/>
                <a:gd name="connsiteY1" fmla="*/ 0 h 282874"/>
                <a:gd name="connsiteX2" fmla="*/ 2130640 w 2130640"/>
                <a:gd name="connsiteY2" fmla="*/ 282874 h 282874"/>
                <a:gd name="connsiteX3" fmla="*/ 443882 w 2130640"/>
                <a:gd name="connsiteY3" fmla="*/ 282874 h 282874"/>
                <a:gd name="connsiteX4" fmla="*/ 0 w 2130640"/>
                <a:gd name="connsiteY4" fmla="*/ 35511 h 282874"/>
                <a:gd name="connsiteX0" fmla="*/ 0 w 2183906"/>
                <a:gd name="connsiteY0" fmla="*/ 35511 h 282874"/>
                <a:gd name="connsiteX1" fmla="*/ 1757778 w 2183906"/>
                <a:gd name="connsiteY1" fmla="*/ 0 h 282874"/>
                <a:gd name="connsiteX2" fmla="*/ 2183906 w 2183906"/>
                <a:gd name="connsiteY2" fmla="*/ 273996 h 282874"/>
                <a:gd name="connsiteX3" fmla="*/ 443882 w 2183906"/>
                <a:gd name="connsiteY3" fmla="*/ 282874 h 282874"/>
                <a:gd name="connsiteX4" fmla="*/ 0 w 2183906"/>
                <a:gd name="connsiteY4" fmla="*/ 35511 h 282874"/>
                <a:gd name="connsiteX0" fmla="*/ 0 w 2201662"/>
                <a:gd name="connsiteY0" fmla="*/ 88777 h 282874"/>
                <a:gd name="connsiteX1" fmla="*/ 1775534 w 2201662"/>
                <a:gd name="connsiteY1" fmla="*/ 0 h 282874"/>
                <a:gd name="connsiteX2" fmla="*/ 2201662 w 2201662"/>
                <a:gd name="connsiteY2" fmla="*/ 273996 h 282874"/>
                <a:gd name="connsiteX3" fmla="*/ 461638 w 2201662"/>
                <a:gd name="connsiteY3" fmla="*/ 282874 h 282874"/>
                <a:gd name="connsiteX4" fmla="*/ 0 w 2201662"/>
                <a:gd name="connsiteY4" fmla="*/ 88777 h 282874"/>
                <a:gd name="connsiteX0" fmla="*/ 0 w 2201662"/>
                <a:gd name="connsiteY0" fmla="*/ 53266 h 247363"/>
                <a:gd name="connsiteX1" fmla="*/ 1775534 w 2201662"/>
                <a:gd name="connsiteY1" fmla="*/ 0 h 247363"/>
                <a:gd name="connsiteX2" fmla="*/ 2201662 w 2201662"/>
                <a:gd name="connsiteY2" fmla="*/ 238485 h 247363"/>
                <a:gd name="connsiteX3" fmla="*/ 461638 w 2201662"/>
                <a:gd name="connsiteY3" fmla="*/ 247363 h 247363"/>
                <a:gd name="connsiteX4" fmla="*/ 0 w 2201662"/>
                <a:gd name="connsiteY4" fmla="*/ 53266 h 247363"/>
                <a:gd name="connsiteX0" fmla="*/ 0 w 2263805"/>
                <a:gd name="connsiteY0" fmla="*/ 53266 h 247363"/>
                <a:gd name="connsiteX1" fmla="*/ 1775534 w 2263805"/>
                <a:gd name="connsiteY1" fmla="*/ 0 h 247363"/>
                <a:gd name="connsiteX2" fmla="*/ 2263805 w 2263805"/>
                <a:gd name="connsiteY2" fmla="*/ 247362 h 247363"/>
                <a:gd name="connsiteX3" fmla="*/ 461638 w 2263805"/>
                <a:gd name="connsiteY3" fmla="*/ 247363 h 247363"/>
                <a:gd name="connsiteX4" fmla="*/ 0 w 2263805"/>
                <a:gd name="connsiteY4" fmla="*/ 53266 h 247363"/>
                <a:gd name="connsiteX0" fmla="*/ 0 w 2157273"/>
                <a:gd name="connsiteY0" fmla="*/ 53266 h 247363"/>
                <a:gd name="connsiteX1" fmla="*/ 1775534 w 2157273"/>
                <a:gd name="connsiteY1" fmla="*/ 0 h 247363"/>
                <a:gd name="connsiteX2" fmla="*/ 2157273 w 2157273"/>
                <a:gd name="connsiteY2" fmla="*/ 220729 h 247363"/>
                <a:gd name="connsiteX3" fmla="*/ 461638 w 2157273"/>
                <a:gd name="connsiteY3" fmla="*/ 247363 h 247363"/>
                <a:gd name="connsiteX4" fmla="*/ 0 w 2157273"/>
                <a:gd name="connsiteY4" fmla="*/ 53266 h 247363"/>
                <a:gd name="connsiteX0" fmla="*/ 0 w 2157273"/>
                <a:gd name="connsiteY0" fmla="*/ 17756 h 211853"/>
                <a:gd name="connsiteX1" fmla="*/ 1997475 w 2157273"/>
                <a:gd name="connsiteY1" fmla="*/ 0 h 211853"/>
                <a:gd name="connsiteX2" fmla="*/ 2157273 w 2157273"/>
                <a:gd name="connsiteY2" fmla="*/ 185219 h 211853"/>
                <a:gd name="connsiteX3" fmla="*/ 461638 w 2157273"/>
                <a:gd name="connsiteY3" fmla="*/ 211853 h 211853"/>
                <a:gd name="connsiteX4" fmla="*/ 0 w 2157273"/>
                <a:gd name="connsiteY4" fmla="*/ 17756 h 211853"/>
                <a:gd name="connsiteX0" fmla="*/ 0 w 2059618"/>
                <a:gd name="connsiteY0" fmla="*/ 17756 h 211853"/>
                <a:gd name="connsiteX1" fmla="*/ 1997475 w 2059618"/>
                <a:gd name="connsiteY1" fmla="*/ 0 h 211853"/>
                <a:gd name="connsiteX2" fmla="*/ 2059618 w 2059618"/>
                <a:gd name="connsiteY2" fmla="*/ 185219 h 211853"/>
                <a:gd name="connsiteX3" fmla="*/ 461638 w 2059618"/>
                <a:gd name="connsiteY3" fmla="*/ 211853 h 211853"/>
                <a:gd name="connsiteX4" fmla="*/ 0 w 2059618"/>
                <a:gd name="connsiteY4" fmla="*/ 17756 h 211853"/>
                <a:gd name="connsiteX0" fmla="*/ 0 w 2095129"/>
                <a:gd name="connsiteY0" fmla="*/ 17756 h 211853"/>
                <a:gd name="connsiteX1" fmla="*/ 2095129 w 2095129"/>
                <a:gd name="connsiteY1" fmla="*/ 0 h 211853"/>
                <a:gd name="connsiteX2" fmla="*/ 2059618 w 2095129"/>
                <a:gd name="connsiteY2" fmla="*/ 185219 h 211853"/>
                <a:gd name="connsiteX3" fmla="*/ 461638 w 2095129"/>
                <a:gd name="connsiteY3" fmla="*/ 211853 h 211853"/>
                <a:gd name="connsiteX4" fmla="*/ 0 w 2095129"/>
                <a:gd name="connsiteY4" fmla="*/ 17756 h 211853"/>
                <a:gd name="connsiteX0" fmla="*/ 0 w 1651246"/>
                <a:gd name="connsiteY0" fmla="*/ 17756 h 211853"/>
                <a:gd name="connsiteX1" fmla="*/ 1651246 w 1651246"/>
                <a:gd name="connsiteY1" fmla="*/ 0 h 211853"/>
                <a:gd name="connsiteX2" fmla="*/ 1615735 w 1651246"/>
                <a:gd name="connsiteY2" fmla="*/ 185219 h 211853"/>
                <a:gd name="connsiteX3" fmla="*/ 17755 w 1651246"/>
                <a:gd name="connsiteY3" fmla="*/ 211853 h 211853"/>
                <a:gd name="connsiteX4" fmla="*/ 0 w 1651246"/>
                <a:gd name="connsiteY4" fmla="*/ 17756 h 211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246" h="211853">
                  <a:moveTo>
                    <a:pt x="0" y="17756"/>
                  </a:moveTo>
                  <a:lnTo>
                    <a:pt x="1651246" y="0"/>
                  </a:lnTo>
                  <a:lnTo>
                    <a:pt x="1615735" y="185219"/>
                  </a:lnTo>
                  <a:lnTo>
                    <a:pt x="17755" y="211853"/>
                  </a:lnTo>
                  <a:lnTo>
                    <a:pt x="0" y="17756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0" name="Obdélník 8"/>
            <p:cNvSpPr/>
            <p:nvPr/>
          </p:nvSpPr>
          <p:spPr>
            <a:xfrm rot="1246953">
              <a:off x="2842924" y="1497546"/>
              <a:ext cx="479355" cy="157398"/>
            </a:xfrm>
            <a:custGeom>
              <a:avLst/>
              <a:gdLst>
                <a:gd name="connsiteX0" fmla="*/ 0 w 825623"/>
                <a:gd name="connsiteY0" fmla="*/ 0 h 247363"/>
                <a:gd name="connsiteX1" fmla="*/ 825623 w 825623"/>
                <a:gd name="connsiteY1" fmla="*/ 0 h 247363"/>
                <a:gd name="connsiteX2" fmla="*/ 825623 w 825623"/>
                <a:gd name="connsiteY2" fmla="*/ 247363 h 247363"/>
                <a:gd name="connsiteX3" fmla="*/ 0 w 825623"/>
                <a:gd name="connsiteY3" fmla="*/ 247363 h 247363"/>
                <a:gd name="connsiteX4" fmla="*/ 0 w 825623"/>
                <a:gd name="connsiteY4" fmla="*/ 0 h 247363"/>
                <a:gd name="connsiteX0" fmla="*/ 0 w 825623"/>
                <a:gd name="connsiteY0" fmla="*/ 0 h 247363"/>
                <a:gd name="connsiteX1" fmla="*/ 717723 w 825623"/>
                <a:gd name="connsiteY1" fmla="*/ 40949 h 247363"/>
                <a:gd name="connsiteX2" fmla="*/ 825623 w 825623"/>
                <a:gd name="connsiteY2" fmla="*/ 247363 h 247363"/>
                <a:gd name="connsiteX3" fmla="*/ 0 w 825623"/>
                <a:gd name="connsiteY3" fmla="*/ 247363 h 247363"/>
                <a:gd name="connsiteX4" fmla="*/ 0 w 825623"/>
                <a:gd name="connsiteY4" fmla="*/ 0 h 247363"/>
                <a:gd name="connsiteX0" fmla="*/ 0 w 803573"/>
                <a:gd name="connsiteY0" fmla="*/ 0 h 247363"/>
                <a:gd name="connsiteX1" fmla="*/ 717723 w 803573"/>
                <a:gd name="connsiteY1" fmla="*/ 40949 h 247363"/>
                <a:gd name="connsiteX2" fmla="*/ 803573 w 803573"/>
                <a:gd name="connsiteY2" fmla="*/ 189263 h 247363"/>
                <a:gd name="connsiteX3" fmla="*/ 0 w 803573"/>
                <a:gd name="connsiteY3" fmla="*/ 247363 h 247363"/>
                <a:gd name="connsiteX4" fmla="*/ 0 w 803573"/>
                <a:gd name="connsiteY4" fmla="*/ 0 h 247363"/>
                <a:gd name="connsiteX0" fmla="*/ 0 w 803573"/>
                <a:gd name="connsiteY0" fmla="*/ 0 h 259664"/>
                <a:gd name="connsiteX1" fmla="*/ 717723 w 803573"/>
                <a:gd name="connsiteY1" fmla="*/ 40949 h 259664"/>
                <a:gd name="connsiteX2" fmla="*/ 803573 w 803573"/>
                <a:gd name="connsiteY2" fmla="*/ 189263 h 259664"/>
                <a:gd name="connsiteX3" fmla="*/ 42650 w 803573"/>
                <a:gd name="connsiteY3" fmla="*/ 259664 h 259664"/>
                <a:gd name="connsiteX4" fmla="*/ 0 w 803573"/>
                <a:gd name="connsiteY4" fmla="*/ 0 h 259664"/>
                <a:gd name="connsiteX0" fmla="*/ 0 w 717723"/>
                <a:gd name="connsiteY0" fmla="*/ 0 h 259664"/>
                <a:gd name="connsiteX1" fmla="*/ 717723 w 717723"/>
                <a:gd name="connsiteY1" fmla="*/ 40949 h 259664"/>
                <a:gd name="connsiteX2" fmla="*/ 630121 w 717723"/>
                <a:gd name="connsiteY2" fmla="*/ 207612 h 259664"/>
                <a:gd name="connsiteX3" fmla="*/ 42650 w 717723"/>
                <a:gd name="connsiteY3" fmla="*/ 259664 h 259664"/>
                <a:gd name="connsiteX4" fmla="*/ 0 w 717723"/>
                <a:gd name="connsiteY4" fmla="*/ 0 h 259664"/>
                <a:gd name="connsiteX0" fmla="*/ 0 w 630121"/>
                <a:gd name="connsiteY0" fmla="*/ 0 h 259664"/>
                <a:gd name="connsiteX1" fmla="*/ 598373 w 630121"/>
                <a:gd name="connsiteY1" fmla="*/ 76750 h 259664"/>
                <a:gd name="connsiteX2" fmla="*/ 630121 w 630121"/>
                <a:gd name="connsiteY2" fmla="*/ 207612 h 259664"/>
                <a:gd name="connsiteX3" fmla="*/ 42650 w 630121"/>
                <a:gd name="connsiteY3" fmla="*/ 259664 h 259664"/>
                <a:gd name="connsiteX4" fmla="*/ 0 w 630121"/>
                <a:gd name="connsiteY4" fmla="*/ 0 h 259664"/>
                <a:gd name="connsiteX0" fmla="*/ 0 w 611221"/>
                <a:gd name="connsiteY0" fmla="*/ 0 h 209863"/>
                <a:gd name="connsiteX1" fmla="*/ 579473 w 611221"/>
                <a:gd name="connsiteY1" fmla="*/ 26949 h 209863"/>
                <a:gd name="connsiteX2" fmla="*/ 611221 w 611221"/>
                <a:gd name="connsiteY2" fmla="*/ 157811 h 209863"/>
                <a:gd name="connsiteX3" fmla="*/ 23750 w 611221"/>
                <a:gd name="connsiteY3" fmla="*/ 209863 h 209863"/>
                <a:gd name="connsiteX4" fmla="*/ 0 w 611221"/>
                <a:gd name="connsiteY4" fmla="*/ 0 h 20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1221" h="209863">
                  <a:moveTo>
                    <a:pt x="0" y="0"/>
                  </a:moveTo>
                  <a:lnTo>
                    <a:pt x="579473" y="26949"/>
                  </a:lnTo>
                  <a:lnTo>
                    <a:pt x="611221" y="157811"/>
                  </a:lnTo>
                  <a:lnTo>
                    <a:pt x="23750" y="20986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6289675" y="17463"/>
            <a:ext cx="5861050" cy="34163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Do krabice přilepíme k jedné</a:t>
            </a:r>
          </a:p>
          <a:p>
            <a:pPr>
              <a:defRPr/>
            </a:pPr>
            <a:r>
              <a:rPr lang="cs-CZ" sz="2400" dirty="0"/>
              <a:t>       straně kámen pomocí izolepy</a:t>
            </a:r>
          </a:p>
          <a:p>
            <a:pPr>
              <a:defRPr/>
            </a:pPr>
            <a:r>
              <a:rPr lang="cs-CZ" sz="2400" dirty="0"/>
              <a:t>       a krabici zavřeme.</a:t>
            </a:r>
          </a:p>
          <a:p>
            <a:pPr marL="457200" indent="-457200">
              <a:buFontTx/>
              <a:buAutoNum type="arabicPeriod" startAt="2"/>
              <a:defRPr/>
            </a:pPr>
            <a:r>
              <a:rPr lang="cs-CZ" sz="2400" dirty="0"/>
              <a:t>Před diváky posunujeme krabici na</a:t>
            </a:r>
          </a:p>
          <a:p>
            <a:pPr>
              <a:defRPr/>
            </a:pPr>
            <a:r>
              <a:rPr lang="cs-CZ" sz="2400" dirty="0"/>
              <a:t>       stole tak, aby větší částí trčela přes hranu</a:t>
            </a:r>
          </a:p>
          <a:p>
            <a:pPr>
              <a:defRPr/>
            </a:pPr>
            <a:r>
              <a:rPr lang="cs-CZ" sz="2400" dirty="0"/>
              <a:t>       a jen malým kouskem zůstala na stole.</a:t>
            </a:r>
          </a:p>
          <a:p>
            <a:pPr>
              <a:defRPr/>
            </a:pPr>
            <a:r>
              <a:rPr lang="cs-CZ" sz="2400" dirty="0"/>
              <a:t>       Každý by čekal, že krabice spadne, ale ona</a:t>
            </a:r>
          </a:p>
          <a:p>
            <a:pPr>
              <a:defRPr/>
            </a:pPr>
            <a:r>
              <a:rPr lang="cs-CZ" sz="2400" dirty="0"/>
              <a:t>       zůstane na stole.</a:t>
            </a:r>
          </a:p>
        </p:txBody>
      </p:sp>
      <p:grpSp>
        <p:nvGrpSpPr>
          <p:cNvPr id="11272" name="Skupina 21"/>
          <p:cNvGrpSpPr>
            <a:grpSpLocks/>
          </p:cNvGrpSpPr>
          <p:nvPr/>
        </p:nvGrpSpPr>
        <p:grpSpPr bwMode="auto">
          <a:xfrm>
            <a:off x="2578100" y="3273425"/>
            <a:ext cx="4510088" cy="1570038"/>
            <a:chOff x="2134188" y="2497213"/>
            <a:chExt cx="3213568" cy="570557"/>
          </a:xfrm>
        </p:grpSpPr>
        <p:pic>
          <p:nvPicPr>
            <p:cNvPr id="11296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134188" y="2606105"/>
              <a:ext cx="3185326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4" name="Obdélník 23"/>
            <p:cNvSpPr/>
            <p:nvPr/>
          </p:nvSpPr>
          <p:spPr>
            <a:xfrm rot="1139207">
              <a:off x="4077486" y="2497213"/>
              <a:ext cx="1270270" cy="310951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5" name="Obdélník 24"/>
            <p:cNvSpPr/>
            <p:nvPr/>
          </p:nvSpPr>
          <p:spPr>
            <a:xfrm rot="21430297">
              <a:off x="2467875" y="2563557"/>
              <a:ext cx="2041707" cy="177686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134188" y="2606248"/>
              <a:ext cx="564439" cy="399793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27" name="Volný tvar: obrazec 26"/>
          <p:cNvSpPr/>
          <p:nvPr/>
        </p:nvSpPr>
        <p:spPr>
          <a:xfrm flipV="1">
            <a:off x="3846513" y="2895600"/>
            <a:ext cx="446087" cy="138113"/>
          </a:xfrm>
          <a:custGeom>
            <a:avLst/>
            <a:gdLst>
              <a:gd name="connsiteX0" fmla="*/ 142042 w 624576"/>
              <a:gd name="connsiteY0" fmla="*/ 35517 h 235329"/>
              <a:gd name="connsiteX1" fmla="*/ 550415 w 624576"/>
              <a:gd name="connsiteY1" fmla="*/ 7 h 235329"/>
              <a:gd name="connsiteX2" fmla="*/ 594803 w 624576"/>
              <a:gd name="connsiteY2" fmla="*/ 17762 h 235329"/>
              <a:gd name="connsiteX3" fmla="*/ 612559 w 624576"/>
              <a:gd name="connsiteY3" fmla="*/ 44395 h 235329"/>
              <a:gd name="connsiteX4" fmla="*/ 612559 w 624576"/>
              <a:gd name="connsiteY4" fmla="*/ 213071 h 235329"/>
              <a:gd name="connsiteX5" fmla="*/ 346229 w 624576"/>
              <a:gd name="connsiteY5" fmla="*/ 230826 h 235329"/>
              <a:gd name="connsiteX6" fmla="*/ 257452 w 624576"/>
              <a:gd name="connsiteY6" fmla="*/ 177560 h 235329"/>
              <a:gd name="connsiteX7" fmla="*/ 221941 w 624576"/>
              <a:gd name="connsiteY7" fmla="*/ 168682 h 235329"/>
              <a:gd name="connsiteX8" fmla="*/ 115409 w 624576"/>
              <a:gd name="connsiteY8" fmla="*/ 150927 h 235329"/>
              <a:gd name="connsiteX9" fmla="*/ 62143 w 624576"/>
              <a:gd name="connsiteY9" fmla="*/ 168682 h 235329"/>
              <a:gd name="connsiteX10" fmla="*/ 26633 w 624576"/>
              <a:gd name="connsiteY10" fmla="*/ 150927 h 235329"/>
              <a:gd name="connsiteX11" fmla="*/ 0 w 624576"/>
              <a:gd name="connsiteY11" fmla="*/ 71028 h 235329"/>
              <a:gd name="connsiteX12" fmla="*/ 35510 w 624576"/>
              <a:gd name="connsiteY12" fmla="*/ 35517 h 235329"/>
              <a:gd name="connsiteX13" fmla="*/ 142042 w 624576"/>
              <a:gd name="connsiteY13" fmla="*/ 35517 h 235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576" h="235329">
                <a:moveTo>
                  <a:pt x="142042" y="35517"/>
                </a:moveTo>
                <a:cubicBezTo>
                  <a:pt x="227859" y="29599"/>
                  <a:pt x="280750" y="5870"/>
                  <a:pt x="550415" y="7"/>
                </a:cubicBezTo>
                <a:cubicBezTo>
                  <a:pt x="566347" y="-339"/>
                  <a:pt x="580007" y="11844"/>
                  <a:pt x="594803" y="17762"/>
                </a:cubicBezTo>
                <a:cubicBezTo>
                  <a:pt x="600722" y="26640"/>
                  <a:pt x="608813" y="34405"/>
                  <a:pt x="612559" y="44395"/>
                </a:cubicBezTo>
                <a:cubicBezTo>
                  <a:pt x="626744" y="82222"/>
                  <a:pt x="630320" y="203904"/>
                  <a:pt x="612559" y="213071"/>
                </a:cubicBezTo>
                <a:cubicBezTo>
                  <a:pt x="533495" y="253878"/>
                  <a:pt x="435006" y="224908"/>
                  <a:pt x="346229" y="230826"/>
                </a:cubicBezTo>
                <a:cubicBezTo>
                  <a:pt x="316637" y="213071"/>
                  <a:pt x="288319" y="192993"/>
                  <a:pt x="257452" y="177560"/>
                </a:cubicBezTo>
                <a:cubicBezTo>
                  <a:pt x="246539" y="172103"/>
                  <a:pt x="233933" y="170931"/>
                  <a:pt x="221941" y="168682"/>
                </a:cubicBezTo>
                <a:cubicBezTo>
                  <a:pt x="186557" y="162048"/>
                  <a:pt x="150920" y="156845"/>
                  <a:pt x="115409" y="150927"/>
                </a:cubicBezTo>
                <a:cubicBezTo>
                  <a:pt x="97654" y="156845"/>
                  <a:pt x="80859" y="168682"/>
                  <a:pt x="62143" y="168682"/>
                </a:cubicBezTo>
                <a:cubicBezTo>
                  <a:pt x="48909" y="168682"/>
                  <a:pt x="35245" y="160975"/>
                  <a:pt x="26633" y="150927"/>
                </a:cubicBezTo>
                <a:cubicBezTo>
                  <a:pt x="14832" y="137159"/>
                  <a:pt x="4713" y="89882"/>
                  <a:pt x="0" y="71028"/>
                </a:cubicBezTo>
                <a:cubicBezTo>
                  <a:pt x="11837" y="59191"/>
                  <a:pt x="20031" y="41891"/>
                  <a:pt x="35510" y="35517"/>
                </a:cubicBezTo>
                <a:cubicBezTo>
                  <a:pt x="72017" y="20484"/>
                  <a:pt x="56225" y="41435"/>
                  <a:pt x="142042" y="35517"/>
                </a:cubicBezTo>
                <a:close/>
              </a:path>
            </a:pathLst>
          </a:cu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28" name="Skupina 27"/>
          <p:cNvGrpSpPr>
            <a:grpSpLocks/>
          </p:cNvGrpSpPr>
          <p:nvPr/>
        </p:nvGrpSpPr>
        <p:grpSpPr bwMode="auto">
          <a:xfrm>
            <a:off x="3082925" y="2165350"/>
            <a:ext cx="3197225" cy="633413"/>
            <a:chOff x="2854693" y="1351037"/>
            <a:chExt cx="2228650" cy="348468"/>
          </a:xfrm>
        </p:grpSpPr>
        <p:sp>
          <p:nvSpPr>
            <p:cNvPr id="29" name="Obdélník 6"/>
            <p:cNvSpPr/>
            <p:nvPr/>
          </p:nvSpPr>
          <p:spPr>
            <a:xfrm>
              <a:off x="2895637" y="1351037"/>
              <a:ext cx="2187706" cy="256766"/>
            </a:xfrm>
            <a:custGeom>
              <a:avLst/>
              <a:gdLst>
                <a:gd name="connsiteX0" fmla="*/ 0 w 2086252"/>
                <a:gd name="connsiteY0" fmla="*/ 0 h 309507"/>
                <a:gd name="connsiteX1" fmla="*/ 2086252 w 2086252"/>
                <a:gd name="connsiteY1" fmla="*/ 0 h 309507"/>
                <a:gd name="connsiteX2" fmla="*/ 2086252 w 2086252"/>
                <a:gd name="connsiteY2" fmla="*/ 309507 h 309507"/>
                <a:gd name="connsiteX3" fmla="*/ 0 w 2086252"/>
                <a:gd name="connsiteY3" fmla="*/ 309507 h 309507"/>
                <a:gd name="connsiteX4" fmla="*/ 0 w 2086252"/>
                <a:gd name="connsiteY4" fmla="*/ 0 h 309507"/>
                <a:gd name="connsiteX0" fmla="*/ 0 w 2086252"/>
                <a:gd name="connsiteY0" fmla="*/ 0 h 309507"/>
                <a:gd name="connsiteX1" fmla="*/ 2086252 w 2086252"/>
                <a:gd name="connsiteY1" fmla="*/ 0 h 309507"/>
                <a:gd name="connsiteX2" fmla="*/ 2086252 w 2086252"/>
                <a:gd name="connsiteY2" fmla="*/ 309507 h 309507"/>
                <a:gd name="connsiteX3" fmla="*/ 355106 w 2086252"/>
                <a:gd name="connsiteY3" fmla="*/ 309507 h 309507"/>
                <a:gd name="connsiteX4" fmla="*/ 0 w 2086252"/>
                <a:gd name="connsiteY4" fmla="*/ 0 h 309507"/>
                <a:gd name="connsiteX0" fmla="*/ 0 w 2130640"/>
                <a:gd name="connsiteY0" fmla="*/ 62144 h 309507"/>
                <a:gd name="connsiteX1" fmla="*/ 2130640 w 2130640"/>
                <a:gd name="connsiteY1" fmla="*/ 0 h 309507"/>
                <a:gd name="connsiteX2" fmla="*/ 2130640 w 2130640"/>
                <a:gd name="connsiteY2" fmla="*/ 309507 h 309507"/>
                <a:gd name="connsiteX3" fmla="*/ 399494 w 2130640"/>
                <a:gd name="connsiteY3" fmla="*/ 309507 h 309507"/>
                <a:gd name="connsiteX4" fmla="*/ 0 w 2130640"/>
                <a:gd name="connsiteY4" fmla="*/ 62144 h 309507"/>
                <a:gd name="connsiteX0" fmla="*/ 0 w 2130640"/>
                <a:gd name="connsiteY0" fmla="*/ 62144 h 309507"/>
                <a:gd name="connsiteX1" fmla="*/ 2130640 w 2130640"/>
                <a:gd name="connsiteY1" fmla="*/ 0 h 309507"/>
                <a:gd name="connsiteX2" fmla="*/ 2130640 w 2130640"/>
                <a:gd name="connsiteY2" fmla="*/ 309507 h 309507"/>
                <a:gd name="connsiteX3" fmla="*/ 443882 w 2130640"/>
                <a:gd name="connsiteY3" fmla="*/ 309507 h 309507"/>
                <a:gd name="connsiteX4" fmla="*/ 0 w 2130640"/>
                <a:gd name="connsiteY4" fmla="*/ 62144 h 309507"/>
                <a:gd name="connsiteX0" fmla="*/ 0 w 2130640"/>
                <a:gd name="connsiteY0" fmla="*/ 35511 h 282874"/>
                <a:gd name="connsiteX1" fmla="*/ 1757778 w 2130640"/>
                <a:gd name="connsiteY1" fmla="*/ 0 h 282874"/>
                <a:gd name="connsiteX2" fmla="*/ 2130640 w 2130640"/>
                <a:gd name="connsiteY2" fmla="*/ 282874 h 282874"/>
                <a:gd name="connsiteX3" fmla="*/ 443882 w 2130640"/>
                <a:gd name="connsiteY3" fmla="*/ 282874 h 282874"/>
                <a:gd name="connsiteX4" fmla="*/ 0 w 2130640"/>
                <a:gd name="connsiteY4" fmla="*/ 35511 h 282874"/>
                <a:gd name="connsiteX0" fmla="*/ 0 w 2183906"/>
                <a:gd name="connsiteY0" fmla="*/ 35511 h 282874"/>
                <a:gd name="connsiteX1" fmla="*/ 1757778 w 2183906"/>
                <a:gd name="connsiteY1" fmla="*/ 0 h 282874"/>
                <a:gd name="connsiteX2" fmla="*/ 2183906 w 2183906"/>
                <a:gd name="connsiteY2" fmla="*/ 273996 h 282874"/>
                <a:gd name="connsiteX3" fmla="*/ 443882 w 2183906"/>
                <a:gd name="connsiteY3" fmla="*/ 282874 h 282874"/>
                <a:gd name="connsiteX4" fmla="*/ 0 w 2183906"/>
                <a:gd name="connsiteY4" fmla="*/ 35511 h 282874"/>
                <a:gd name="connsiteX0" fmla="*/ 0 w 2201662"/>
                <a:gd name="connsiteY0" fmla="*/ 88777 h 282874"/>
                <a:gd name="connsiteX1" fmla="*/ 1775534 w 2201662"/>
                <a:gd name="connsiteY1" fmla="*/ 0 h 282874"/>
                <a:gd name="connsiteX2" fmla="*/ 2201662 w 2201662"/>
                <a:gd name="connsiteY2" fmla="*/ 273996 h 282874"/>
                <a:gd name="connsiteX3" fmla="*/ 461638 w 2201662"/>
                <a:gd name="connsiteY3" fmla="*/ 282874 h 282874"/>
                <a:gd name="connsiteX4" fmla="*/ 0 w 2201662"/>
                <a:gd name="connsiteY4" fmla="*/ 88777 h 282874"/>
                <a:gd name="connsiteX0" fmla="*/ 0 w 2201662"/>
                <a:gd name="connsiteY0" fmla="*/ 53266 h 247363"/>
                <a:gd name="connsiteX1" fmla="*/ 1775534 w 2201662"/>
                <a:gd name="connsiteY1" fmla="*/ 0 h 247363"/>
                <a:gd name="connsiteX2" fmla="*/ 2201662 w 2201662"/>
                <a:gd name="connsiteY2" fmla="*/ 238485 h 247363"/>
                <a:gd name="connsiteX3" fmla="*/ 461638 w 2201662"/>
                <a:gd name="connsiteY3" fmla="*/ 247363 h 247363"/>
                <a:gd name="connsiteX4" fmla="*/ 0 w 2201662"/>
                <a:gd name="connsiteY4" fmla="*/ 53266 h 247363"/>
                <a:gd name="connsiteX0" fmla="*/ 0 w 2263805"/>
                <a:gd name="connsiteY0" fmla="*/ 53266 h 247363"/>
                <a:gd name="connsiteX1" fmla="*/ 1775534 w 2263805"/>
                <a:gd name="connsiteY1" fmla="*/ 0 h 247363"/>
                <a:gd name="connsiteX2" fmla="*/ 2263805 w 2263805"/>
                <a:gd name="connsiteY2" fmla="*/ 247362 h 247363"/>
                <a:gd name="connsiteX3" fmla="*/ 461638 w 2263805"/>
                <a:gd name="connsiteY3" fmla="*/ 247363 h 247363"/>
                <a:gd name="connsiteX4" fmla="*/ 0 w 2263805"/>
                <a:gd name="connsiteY4" fmla="*/ 53266 h 247363"/>
                <a:gd name="connsiteX0" fmla="*/ 0 w 2157273"/>
                <a:gd name="connsiteY0" fmla="*/ 53266 h 247363"/>
                <a:gd name="connsiteX1" fmla="*/ 1775534 w 2157273"/>
                <a:gd name="connsiteY1" fmla="*/ 0 h 247363"/>
                <a:gd name="connsiteX2" fmla="*/ 2157273 w 2157273"/>
                <a:gd name="connsiteY2" fmla="*/ 220729 h 247363"/>
                <a:gd name="connsiteX3" fmla="*/ 461638 w 2157273"/>
                <a:gd name="connsiteY3" fmla="*/ 247363 h 247363"/>
                <a:gd name="connsiteX4" fmla="*/ 0 w 2157273"/>
                <a:gd name="connsiteY4" fmla="*/ 53266 h 247363"/>
                <a:gd name="connsiteX0" fmla="*/ 0 w 2157273"/>
                <a:gd name="connsiteY0" fmla="*/ 63045 h 257142"/>
                <a:gd name="connsiteX1" fmla="*/ 1688893 w 2157273"/>
                <a:gd name="connsiteY1" fmla="*/ 0 h 257142"/>
                <a:gd name="connsiteX2" fmla="*/ 2157273 w 2157273"/>
                <a:gd name="connsiteY2" fmla="*/ 230508 h 257142"/>
                <a:gd name="connsiteX3" fmla="*/ 461638 w 2157273"/>
                <a:gd name="connsiteY3" fmla="*/ 257142 h 257142"/>
                <a:gd name="connsiteX4" fmla="*/ 0 w 2157273"/>
                <a:gd name="connsiteY4" fmla="*/ 63045 h 257142"/>
                <a:gd name="connsiteX0" fmla="*/ 0 w 2188216"/>
                <a:gd name="connsiteY0" fmla="*/ 63045 h 257142"/>
                <a:gd name="connsiteX1" fmla="*/ 1688893 w 2188216"/>
                <a:gd name="connsiteY1" fmla="*/ 0 h 257142"/>
                <a:gd name="connsiteX2" fmla="*/ 2188216 w 2188216"/>
                <a:gd name="connsiteY2" fmla="*/ 220729 h 257142"/>
                <a:gd name="connsiteX3" fmla="*/ 461638 w 2188216"/>
                <a:gd name="connsiteY3" fmla="*/ 257142 h 257142"/>
                <a:gd name="connsiteX4" fmla="*/ 0 w 2188216"/>
                <a:gd name="connsiteY4" fmla="*/ 63045 h 2571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88216" h="257142">
                  <a:moveTo>
                    <a:pt x="0" y="63045"/>
                  </a:moveTo>
                  <a:lnTo>
                    <a:pt x="1688893" y="0"/>
                  </a:lnTo>
                  <a:lnTo>
                    <a:pt x="2188216" y="220729"/>
                  </a:lnTo>
                  <a:lnTo>
                    <a:pt x="461638" y="257142"/>
                  </a:lnTo>
                  <a:lnTo>
                    <a:pt x="0" y="63045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0" name="Obdélník 6"/>
            <p:cNvSpPr/>
            <p:nvPr/>
          </p:nvSpPr>
          <p:spPr>
            <a:xfrm>
              <a:off x="3278513" y="1555402"/>
              <a:ext cx="1782698" cy="144103"/>
            </a:xfrm>
            <a:custGeom>
              <a:avLst/>
              <a:gdLst>
                <a:gd name="connsiteX0" fmla="*/ 0 w 2086252"/>
                <a:gd name="connsiteY0" fmla="*/ 0 h 309507"/>
                <a:gd name="connsiteX1" fmla="*/ 2086252 w 2086252"/>
                <a:gd name="connsiteY1" fmla="*/ 0 h 309507"/>
                <a:gd name="connsiteX2" fmla="*/ 2086252 w 2086252"/>
                <a:gd name="connsiteY2" fmla="*/ 309507 h 309507"/>
                <a:gd name="connsiteX3" fmla="*/ 0 w 2086252"/>
                <a:gd name="connsiteY3" fmla="*/ 309507 h 309507"/>
                <a:gd name="connsiteX4" fmla="*/ 0 w 2086252"/>
                <a:gd name="connsiteY4" fmla="*/ 0 h 309507"/>
                <a:gd name="connsiteX0" fmla="*/ 0 w 2086252"/>
                <a:gd name="connsiteY0" fmla="*/ 0 h 309507"/>
                <a:gd name="connsiteX1" fmla="*/ 2086252 w 2086252"/>
                <a:gd name="connsiteY1" fmla="*/ 0 h 309507"/>
                <a:gd name="connsiteX2" fmla="*/ 2086252 w 2086252"/>
                <a:gd name="connsiteY2" fmla="*/ 309507 h 309507"/>
                <a:gd name="connsiteX3" fmla="*/ 355106 w 2086252"/>
                <a:gd name="connsiteY3" fmla="*/ 309507 h 309507"/>
                <a:gd name="connsiteX4" fmla="*/ 0 w 2086252"/>
                <a:gd name="connsiteY4" fmla="*/ 0 h 309507"/>
                <a:gd name="connsiteX0" fmla="*/ 0 w 2130640"/>
                <a:gd name="connsiteY0" fmla="*/ 62144 h 309507"/>
                <a:gd name="connsiteX1" fmla="*/ 2130640 w 2130640"/>
                <a:gd name="connsiteY1" fmla="*/ 0 h 309507"/>
                <a:gd name="connsiteX2" fmla="*/ 2130640 w 2130640"/>
                <a:gd name="connsiteY2" fmla="*/ 309507 h 309507"/>
                <a:gd name="connsiteX3" fmla="*/ 399494 w 2130640"/>
                <a:gd name="connsiteY3" fmla="*/ 309507 h 309507"/>
                <a:gd name="connsiteX4" fmla="*/ 0 w 2130640"/>
                <a:gd name="connsiteY4" fmla="*/ 62144 h 309507"/>
                <a:gd name="connsiteX0" fmla="*/ 0 w 2130640"/>
                <a:gd name="connsiteY0" fmla="*/ 62144 h 309507"/>
                <a:gd name="connsiteX1" fmla="*/ 2130640 w 2130640"/>
                <a:gd name="connsiteY1" fmla="*/ 0 h 309507"/>
                <a:gd name="connsiteX2" fmla="*/ 2130640 w 2130640"/>
                <a:gd name="connsiteY2" fmla="*/ 309507 h 309507"/>
                <a:gd name="connsiteX3" fmla="*/ 443882 w 2130640"/>
                <a:gd name="connsiteY3" fmla="*/ 309507 h 309507"/>
                <a:gd name="connsiteX4" fmla="*/ 0 w 2130640"/>
                <a:gd name="connsiteY4" fmla="*/ 62144 h 309507"/>
                <a:gd name="connsiteX0" fmla="*/ 0 w 2130640"/>
                <a:gd name="connsiteY0" fmla="*/ 35511 h 282874"/>
                <a:gd name="connsiteX1" fmla="*/ 1757778 w 2130640"/>
                <a:gd name="connsiteY1" fmla="*/ 0 h 282874"/>
                <a:gd name="connsiteX2" fmla="*/ 2130640 w 2130640"/>
                <a:gd name="connsiteY2" fmla="*/ 282874 h 282874"/>
                <a:gd name="connsiteX3" fmla="*/ 443882 w 2130640"/>
                <a:gd name="connsiteY3" fmla="*/ 282874 h 282874"/>
                <a:gd name="connsiteX4" fmla="*/ 0 w 2130640"/>
                <a:gd name="connsiteY4" fmla="*/ 35511 h 282874"/>
                <a:gd name="connsiteX0" fmla="*/ 0 w 2183906"/>
                <a:gd name="connsiteY0" fmla="*/ 35511 h 282874"/>
                <a:gd name="connsiteX1" fmla="*/ 1757778 w 2183906"/>
                <a:gd name="connsiteY1" fmla="*/ 0 h 282874"/>
                <a:gd name="connsiteX2" fmla="*/ 2183906 w 2183906"/>
                <a:gd name="connsiteY2" fmla="*/ 273996 h 282874"/>
                <a:gd name="connsiteX3" fmla="*/ 443882 w 2183906"/>
                <a:gd name="connsiteY3" fmla="*/ 282874 h 282874"/>
                <a:gd name="connsiteX4" fmla="*/ 0 w 2183906"/>
                <a:gd name="connsiteY4" fmla="*/ 35511 h 282874"/>
                <a:gd name="connsiteX0" fmla="*/ 0 w 2201662"/>
                <a:gd name="connsiteY0" fmla="*/ 88777 h 282874"/>
                <a:gd name="connsiteX1" fmla="*/ 1775534 w 2201662"/>
                <a:gd name="connsiteY1" fmla="*/ 0 h 282874"/>
                <a:gd name="connsiteX2" fmla="*/ 2201662 w 2201662"/>
                <a:gd name="connsiteY2" fmla="*/ 273996 h 282874"/>
                <a:gd name="connsiteX3" fmla="*/ 461638 w 2201662"/>
                <a:gd name="connsiteY3" fmla="*/ 282874 h 282874"/>
                <a:gd name="connsiteX4" fmla="*/ 0 w 2201662"/>
                <a:gd name="connsiteY4" fmla="*/ 88777 h 282874"/>
                <a:gd name="connsiteX0" fmla="*/ 0 w 2201662"/>
                <a:gd name="connsiteY0" fmla="*/ 53266 h 247363"/>
                <a:gd name="connsiteX1" fmla="*/ 1775534 w 2201662"/>
                <a:gd name="connsiteY1" fmla="*/ 0 h 247363"/>
                <a:gd name="connsiteX2" fmla="*/ 2201662 w 2201662"/>
                <a:gd name="connsiteY2" fmla="*/ 238485 h 247363"/>
                <a:gd name="connsiteX3" fmla="*/ 461638 w 2201662"/>
                <a:gd name="connsiteY3" fmla="*/ 247363 h 247363"/>
                <a:gd name="connsiteX4" fmla="*/ 0 w 2201662"/>
                <a:gd name="connsiteY4" fmla="*/ 53266 h 247363"/>
                <a:gd name="connsiteX0" fmla="*/ 0 w 2263805"/>
                <a:gd name="connsiteY0" fmla="*/ 53266 h 247363"/>
                <a:gd name="connsiteX1" fmla="*/ 1775534 w 2263805"/>
                <a:gd name="connsiteY1" fmla="*/ 0 h 247363"/>
                <a:gd name="connsiteX2" fmla="*/ 2263805 w 2263805"/>
                <a:gd name="connsiteY2" fmla="*/ 247362 h 247363"/>
                <a:gd name="connsiteX3" fmla="*/ 461638 w 2263805"/>
                <a:gd name="connsiteY3" fmla="*/ 247363 h 247363"/>
                <a:gd name="connsiteX4" fmla="*/ 0 w 2263805"/>
                <a:gd name="connsiteY4" fmla="*/ 53266 h 247363"/>
                <a:gd name="connsiteX0" fmla="*/ 0 w 2157273"/>
                <a:gd name="connsiteY0" fmla="*/ 53266 h 247363"/>
                <a:gd name="connsiteX1" fmla="*/ 1775534 w 2157273"/>
                <a:gd name="connsiteY1" fmla="*/ 0 h 247363"/>
                <a:gd name="connsiteX2" fmla="*/ 2157273 w 2157273"/>
                <a:gd name="connsiteY2" fmla="*/ 220729 h 247363"/>
                <a:gd name="connsiteX3" fmla="*/ 461638 w 2157273"/>
                <a:gd name="connsiteY3" fmla="*/ 247363 h 247363"/>
                <a:gd name="connsiteX4" fmla="*/ 0 w 2157273"/>
                <a:gd name="connsiteY4" fmla="*/ 53266 h 247363"/>
                <a:gd name="connsiteX0" fmla="*/ 0 w 2157273"/>
                <a:gd name="connsiteY0" fmla="*/ 17756 h 211853"/>
                <a:gd name="connsiteX1" fmla="*/ 1997475 w 2157273"/>
                <a:gd name="connsiteY1" fmla="*/ 0 h 211853"/>
                <a:gd name="connsiteX2" fmla="*/ 2157273 w 2157273"/>
                <a:gd name="connsiteY2" fmla="*/ 185219 h 211853"/>
                <a:gd name="connsiteX3" fmla="*/ 461638 w 2157273"/>
                <a:gd name="connsiteY3" fmla="*/ 211853 h 211853"/>
                <a:gd name="connsiteX4" fmla="*/ 0 w 2157273"/>
                <a:gd name="connsiteY4" fmla="*/ 17756 h 211853"/>
                <a:gd name="connsiteX0" fmla="*/ 0 w 2059618"/>
                <a:gd name="connsiteY0" fmla="*/ 17756 h 211853"/>
                <a:gd name="connsiteX1" fmla="*/ 1997475 w 2059618"/>
                <a:gd name="connsiteY1" fmla="*/ 0 h 211853"/>
                <a:gd name="connsiteX2" fmla="*/ 2059618 w 2059618"/>
                <a:gd name="connsiteY2" fmla="*/ 185219 h 211853"/>
                <a:gd name="connsiteX3" fmla="*/ 461638 w 2059618"/>
                <a:gd name="connsiteY3" fmla="*/ 211853 h 211853"/>
                <a:gd name="connsiteX4" fmla="*/ 0 w 2059618"/>
                <a:gd name="connsiteY4" fmla="*/ 17756 h 211853"/>
                <a:gd name="connsiteX0" fmla="*/ 0 w 2095129"/>
                <a:gd name="connsiteY0" fmla="*/ 17756 h 211853"/>
                <a:gd name="connsiteX1" fmla="*/ 2095129 w 2095129"/>
                <a:gd name="connsiteY1" fmla="*/ 0 h 211853"/>
                <a:gd name="connsiteX2" fmla="*/ 2059618 w 2095129"/>
                <a:gd name="connsiteY2" fmla="*/ 185219 h 211853"/>
                <a:gd name="connsiteX3" fmla="*/ 461638 w 2095129"/>
                <a:gd name="connsiteY3" fmla="*/ 211853 h 211853"/>
                <a:gd name="connsiteX4" fmla="*/ 0 w 2095129"/>
                <a:gd name="connsiteY4" fmla="*/ 17756 h 211853"/>
                <a:gd name="connsiteX0" fmla="*/ 0 w 1651246"/>
                <a:gd name="connsiteY0" fmla="*/ 17756 h 211853"/>
                <a:gd name="connsiteX1" fmla="*/ 1651246 w 1651246"/>
                <a:gd name="connsiteY1" fmla="*/ 0 h 211853"/>
                <a:gd name="connsiteX2" fmla="*/ 1615735 w 1651246"/>
                <a:gd name="connsiteY2" fmla="*/ 185219 h 211853"/>
                <a:gd name="connsiteX3" fmla="*/ 17755 w 1651246"/>
                <a:gd name="connsiteY3" fmla="*/ 211853 h 211853"/>
                <a:gd name="connsiteX4" fmla="*/ 0 w 1651246"/>
                <a:gd name="connsiteY4" fmla="*/ 17756 h 2118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651246" h="211853">
                  <a:moveTo>
                    <a:pt x="0" y="17756"/>
                  </a:moveTo>
                  <a:lnTo>
                    <a:pt x="1651246" y="0"/>
                  </a:lnTo>
                  <a:lnTo>
                    <a:pt x="1615735" y="185219"/>
                  </a:lnTo>
                  <a:lnTo>
                    <a:pt x="17755" y="211853"/>
                  </a:lnTo>
                  <a:lnTo>
                    <a:pt x="0" y="17756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  <p:sp>
          <p:nvSpPr>
            <p:cNvPr id="31" name="Obdélník 8"/>
            <p:cNvSpPr/>
            <p:nvPr/>
          </p:nvSpPr>
          <p:spPr>
            <a:xfrm rot="1911123">
              <a:off x="2854693" y="1491647"/>
              <a:ext cx="479149" cy="117902"/>
            </a:xfrm>
            <a:custGeom>
              <a:avLst/>
              <a:gdLst>
                <a:gd name="connsiteX0" fmla="*/ 0 w 825623"/>
                <a:gd name="connsiteY0" fmla="*/ 0 h 247363"/>
                <a:gd name="connsiteX1" fmla="*/ 825623 w 825623"/>
                <a:gd name="connsiteY1" fmla="*/ 0 h 247363"/>
                <a:gd name="connsiteX2" fmla="*/ 825623 w 825623"/>
                <a:gd name="connsiteY2" fmla="*/ 247363 h 247363"/>
                <a:gd name="connsiteX3" fmla="*/ 0 w 825623"/>
                <a:gd name="connsiteY3" fmla="*/ 247363 h 247363"/>
                <a:gd name="connsiteX4" fmla="*/ 0 w 825623"/>
                <a:gd name="connsiteY4" fmla="*/ 0 h 247363"/>
                <a:gd name="connsiteX0" fmla="*/ 0 w 825623"/>
                <a:gd name="connsiteY0" fmla="*/ 0 h 247363"/>
                <a:gd name="connsiteX1" fmla="*/ 717723 w 825623"/>
                <a:gd name="connsiteY1" fmla="*/ 40949 h 247363"/>
                <a:gd name="connsiteX2" fmla="*/ 825623 w 825623"/>
                <a:gd name="connsiteY2" fmla="*/ 247363 h 247363"/>
                <a:gd name="connsiteX3" fmla="*/ 0 w 825623"/>
                <a:gd name="connsiteY3" fmla="*/ 247363 h 247363"/>
                <a:gd name="connsiteX4" fmla="*/ 0 w 825623"/>
                <a:gd name="connsiteY4" fmla="*/ 0 h 247363"/>
                <a:gd name="connsiteX0" fmla="*/ 0 w 803573"/>
                <a:gd name="connsiteY0" fmla="*/ 0 h 247363"/>
                <a:gd name="connsiteX1" fmla="*/ 717723 w 803573"/>
                <a:gd name="connsiteY1" fmla="*/ 40949 h 247363"/>
                <a:gd name="connsiteX2" fmla="*/ 803573 w 803573"/>
                <a:gd name="connsiteY2" fmla="*/ 189263 h 247363"/>
                <a:gd name="connsiteX3" fmla="*/ 0 w 803573"/>
                <a:gd name="connsiteY3" fmla="*/ 247363 h 247363"/>
                <a:gd name="connsiteX4" fmla="*/ 0 w 803573"/>
                <a:gd name="connsiteY4" fmla="*/ 0 h 247363"/>
                <a:gd name="connsiteX0" fmla="*/ 0 w 803573"/>
                <a:gd name="connsiteY0" fmla="*/ 0 h 259664"/>
                <a:gd name="connsiteX1" fmla="*/ 717723 w 803573"/>
                <a:gd name="connsiteY1" fmla="*/ 40949 h 259664"/>
                <a:gd name="connsiteX2" fmla="*/ 803573 w 803573"/>
                <a:gd name="connsiteY2" fmla="*/ 189263 h 259664"/>
                <a:gd name="connsiteX3" fmla="*/ 42650 w 803573"/>
                <a:gd name="connsiteY3" fmla="*/ 259664 h 259664"/>
                <a:gd name="connsiteX4" fmla="*/ 0 w 803573"/>
                <a:gd name="connsiteY4" fmla="*/ 0 h 259664"/>
                <a:gd name="connsiteX0" fmla="*/ 0 w 717723"/>
                <a:gd name="connsiteY0" fmla="*/ 0 h 259664"/>
                <a:gd name="connsiteX1" fmla="*/ 717723 w 717723"/>
                <a:gd name="connsiteY1" fmla="*/ 40949 h 259664"/>
                <a:gd name="connsiteX2" fmla="*/ 630121 w 717723"/>
                <a:gd name="connsiteY2" fmla="*/ 207612 h 259664"/>
                <a:gd name="connsiteX3" fmla="*/ 42650 w 717723"/>
                <a:gd name="connsiteY3" fmla="*/ 259664 h 259664"/>
                <a:gd name="connsiteX4" fmla="*/ 0 w 717723"/>
                <a:gd name="connsiteY4" fmla="*/ 0 h 259664"/>
                <a:gd name="connsiteX0" fmla="*/ 0 w 630121"/>
                <a:gd name="connsiteY0" fmla="*/ 0 h 259664"/>
                <a:gd name="connsiteX1" fmla="*/ 598373 w 630121"/>
                <a:gd name="connsiteY1" fmla="*/ 76750 h 259664"/>
                <a:gd name="connsiteX2" fmla="*/ 630121 w 630121"/>
                <a:gd name="connsiteY2" fmla="*/ 207612 h 259664"/>
                <a:gd name="connsiteX3" fmla="*/ 42650 w 630121"/>
                <a:gd name="connsiteY3" fmla="*/ 259664 h 259664"/>
                <a:gd name="connsiteX4" fmla="*/ 0 w 630121"/>
                <a:gd name="connsiteY4" fmla="*/ 0 h 259664"/>
                <a:gd name="connsiteX0" fmla="*/ 0 w 611221"/>
                <a:gd name="connsiteY0" fmla="*/ 0 h 209863"/>
                <a:gd name="connsiteX1" fmla="*/ 579473 w 611221"/>
                <a:gd name="connsiteY1" fmla="*/ 26949 h 209863"/>
                <a:gd name="connsiteX2" fmla="*/ 611221 w 611221"/>
                <a:gd name="connsiteY2" fmla="*/ 157811 h 209863"/>
                <a:gd name="connsiteX3" fmla="*/ 23750 w 611221"/>
                <a:gd name="connsiteY3" fmla="*/ 209863 h 209863"/>
                <a:gd name="connsiteX4" fmla="*/ 0 w 611221"/>
                <a:gd name="connsiteY4" fmla="*/ 0 h 209863"/>
                <a:gd name="connsiteX0" fmla="*/ 0 w 611221"/>
                <a:gd name="connsiteY0" fmla="*/ 0 h 157811"/>
                <a:gd name="connsiteX1" fmla="*/ 579473 w 611221"/>
                <a:gd name="connsiteY1" fmla="*/ 26949 h 157811"/>
                <a:gd name="connsiteX2" fmla="*/ 611221 w 611221"/>
                <a:gd name="connsiteY2" fmla="*/ 157811 h 157811"/>
                <a:gd name="connsiteX3" fmla="*/ 231538 w 611221"/>
                <a:gd name="connsiteY3" fmla="*/ 156063 h 157811"/>
                <a:gd name="connsiteX4" fmla="*/ 0 w 611221"/>
                <a:gd name="connsiteY4" fmla="*/ 0 h 1578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11221" h="157811">
                  <a:moveTo>
                    <a:pt x="0" y="0"/>
                  </a:moveTo>
                  <a:lnTo>
                    <a:pt x="579473" y="26949"/>
                  </a:lnTo>
                  <a:lnTo>
                    <a:pt x="611221" y="157811"/>
                  </a:lnTo>
                  <a:lnTo>
                    <a:pt x="231538" y="15606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dirty="0"/>
            </a:p>
          </p:txBody>
        </p:sp>
      </p:grpSp>
      <p:sp>
        <p:nvSpPr>
          <p:cNvPr id="21" name="Pravoúhlý trojúhelník 20"/>
          <p:cNvSpPr/>
          <p:nvPr/>
        </p:nvSpPr>
        <p:spPr>
          <a:xfrm rot="5400000">
            <a:off x="7048500" y="3235325"/>
            <a:ext cx="1936750" cy="2343150"/>
          </a:xfrm>
          <a:prstGeom prst="rtTriangl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5360" name="Obdélník 15359"/>
          <p:cNvSpPr/>
          <p:nvPr/>
        </p:nvSpPr>
        <p:spPr>
          <a:xfrm rot="19176604">
            <a:off x="6492875" y="4413250"/>
            <a:ext cx="3116263" cy="206375"/>
          </a:xfrm>
          <a:custGeom>
            <a:avLst/>
            <a:gdLst>
              <a:gd name="connsiteX0" fmla="*/ 0 w 3058391"/>
              <a:gd name="connsiteY0" fmla="*/ 0 h 190609"/>
              <a:gd name="connsiteX1" fmla="*/ 3058391 w 3058391"/>
              <a:gd name="connsiteY1" fmla="*/ 0 h 190609"/>
              <a:gd name="connsiteX2" fmla="*/ 3058391 w 3058391"/>
              <a:gd name="connsiteY2" fmla="*/ 190609 h 190609"/>
              <a:gd name="connsiteX3" fmla="*/ 0 w 3058391"/>
              <a:gd name="connsiteY3" fmla="*/ 190609 h 190609"/>
              <a:gd name="connsiteX4" fmla="*/ 0 w 3058391"/>
              <a:gd name="connsiteY4" fmla="*/ 0 h 190609"/>
              <a:gd name="connsiteX0" fmla="*/ 32800 w 3091191"/>
              <a:gd name="connsiteY0" fmla="*/ 0 h 190609"/>
              <a:gd name="connsiteX1" fmla="*/ 3091191 w 3091191"/>
              <a:gd name="connsiteY1" fmla="*/ 0 h 190609"/>
              <a:gd name="connsiteX2" fmla="*/ 3091191 w 3091191"/>
              <a:gd name="connsiteY2" fmla="*/ 190609 h 190609"/>
              <a:gd name="connsiteX3" fmla="*/ 0 w 3091191"/>
              <a:gd name="connsiteY3" fmla="*/ 174361 h 190609"/>
              <a:gd name="connsiteX4" fmla="*/ 32800 w 3091191"/>
              <a:gd name="connsiteY4" fmla="*/ 0 h 190609"/>
              <a:gd name="connsiteX0" fmla="*/ 58838 w 3117229"/>
              <a:gd name="connsiteY0" fmla="*/ 0 h 190609"/>
              <a:gd name="connsiteX1" fmla="*/ 3117229 w 3117229"/>
              <a:gd name="connsiteY1" fmla="*/ 0 h 190609"/>
              <a:gd name="connsiteX2" fmla="*/ 3117229 w 3117229"/>
              <a:gd name="connsiteY2" fmla="*/ 190609 h 190609"/>
              <a:gd name="connsiteX3" fmla="*/ 0 w 3117229"/>
              <a:gd name="connsiteY3" fmla="*/ 163865 h 190609"/>
              <a:gd name="connsiteX4" fmla="*/ 58838 w 3117229"/>
              <a:gd name="connsiteY4" fmla="*/ 0 h 190609"/>
              <a:gd name="connsiteX0" fmla="*/ 58838 w 3117229"/>
              <a:gd name="connsiteY0" fmla="*/ 0 h 206452"/>
              <a:gd name="connsiteX1" fmla="*/ 3117229 w 3117229"/>
              <a:gd name="connsiteY1" fmla="*/ 0 h 206452"/>
              <a:gd name="connsiteX2" fmla="*/ 2998848 w 3117229"/>
              <a:gd name="connsiteY2" fmla="*/ 206452 h 206452"/>
              <a:gd name="connsiteX3" fmla="*/ 0 w 3117229"/>
              <a:gd name="connsiteY3" fmla="*/ 163865 h 206452"/>
              <a:gd name="connsiteX4" fmla="*/ 58838 w 3117229"/>
              <a:gd name="connsiteY4" fmla="*/ 0 h 2064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117229" h="206452">
                <a:moveTo>
                  <a:pt x="58838" y="0"/>
                </a:moveTo>
                <a:lnTo>
                  <a:pt x="3117229" y="0"/>
                </a:lnTo>
                <a:lnTo>
                  <a:pt x="2998848" y="206452"/>
                </a:lnTo>
                <a:lnTo>
                  <a:pt x="0" y="163865"/>
                </a:lnTo>
                <a:lnTo>
                  <a:pt x="58838" y="0"/>
                </a:lnTo>
                <a:close/>
              </a:path>
            </a:pathLst>
          </a:cu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pSp>
        <p:nvGrpSpPr>
          <p:cNvPr id="11277" name="Skupina 33"/>
          <p:cNvGrpSpPr>
            <a:grpSpLocks/>
          </p:cNvGrpSpPr>
          <p:nvPr/>
        </p:nvGrpSpPr>
        <p:grpSpPr bwMode="auto">
          <a:xfrm flipH="1">
            <a:off x="7378700" y="3438525"/>
            <a:ext cx="2884488" cy="1030288"/>
            <a:chOff x="2136203" y="2396297"/>
            <a:chExt cx="3313952" cy="1105037"/>
          </a:xfrm>
        </p:grpSpPr>
        <p:grpSp>
          <p:nvGrpSpPr>
            <p:cNvPr id="11284" name="Skupina 34"/>
            <p:cNvGrpSpPr>
              <a:grpSpLocks/>
            </p:cNvGrpSpPr>
            <p:nvPr/>
          </p:nvGrpSpPr>
          <p:grpSpPr bwMode="auto">
            <a:xfrm>
              <a:off x="2136203" y="2396297"/>
              <a:ext cx="3313952" cy="1105037"/>
              <a:chOff x="2134188" y="2141936"/>
              <a:chExt cx="3185326" cy="925834"/>
            </a:xfrm>
          </p:grpSpPr>
          <p:pic>
            <p:nvPicPr>
              <p:cNvPr id="11289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134188" y="2606105"/>
                <a:ext cx="3185326" cy="461665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41" name="Obdélník 40"/>
              <p:cNvSpPr/>
              <p:nvPr/>
            </p:nvSpPr>
            <p:spPr>
              <a:xfrm rot="5593803">
                <a:off x="4454295" y="2213015"/>
                <a:ext cx="818842" cy="676684"/>
              </a:xfrm>
              <a:prstGeom prst="rect">
                <a:avLst/>
              </a:prstGeom>
              <a:blipFill>
                <a:blip r:embed="rId3" cstate="print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2" name="Obdélník 41"/>
              <p:cNvSpPr/>
              <p:nvPr/>
            </p:nvSpPr>
            <p:spPr>
              <a:xfrm rot="21430297">
                <a:off x="3974910" y="2532812"/>
                <a:ext cx="531180" cy="92726"/>
              </a:xfrm>
              <a:prstGeom prst="rect">
                <a:avLst/>
              </a:prstGeom>
              <a:blipFill>
                <a:blip r:embed="rId3" cstate="print"/>
                <a:tile tx="0" ty="0" sx="100000" sy="100000" flip="none" algn="tl"/>
              </a:blip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43" name="Obdélník 42"/>
              <p:cNvSpPr/>
              <p:nvPr/>
            </p:nvSpPr>
            <p:spPr>
              <a:xfrm>
                <a:off x="2134188" y="2605567"/>
                <a:ext cx="564488" cy="40086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</p:grpSp>
        <p:grpSp>
          <p:nvGrpSpPr>
            <p:cNvPr id="11285" name="Skupina 35"/>
            <p:cNvGrpSpPr>
              <a:grpSpLocks/>
            </p:cNvGrpSpPr>
            <p:nvPr/>
          </p:nvGrpSpPr>
          <p:grpSpPr bwMode="auto">
            <a:xfrm>
              <a:off x="2745611" y="2986080"/>
              <a:ext cx="2209476" cy="346593"/>
              <a:chOff x="2842924" y="1360817"/>
              <a:chExt cx="2209476" cy="346593"/>
            </a:xfrm>
          </p:grpSpPr>
          <p:sp>
            <p:nvSpPr>
              <p:cNvPr id="37" name="Obdélník 6"/>
              <p:cNvSpPr/>
              <p:nvPr/>
            </p:nvSpPr>
            <p:spPr>
              <a:xfrm>
                <a:off x="2895578" y="1360160"/>
                <a:ext cx="2157624" cy="248591"/>
              </a:xfrm>
              <a:custGeom>
                <a:avLst/>
                <a:gdLst>
                  <a:gd name="connsiteX0" fmla="*/ 0 w 2086252"/>
                  <a:gd name="connsiteY0" fmla="*/ 0 h 309507"/>
                  <a:gd name="connsiteX1" fmla="*/ 2086252 w 2086252"/>
                  <a:gd name="connsiteY1" fmla="*/ 0 h 309507"/>
                  <a:gd name="connsiteX2" fmla="*/ 2086252 w 2086252"/>
                  <a:gd name="connsiteY2" fmla="*/ 309507 h 309507"/>
                  <a:gd name="connsiteX3" fmla="*/ 0 w 2086252"/>
                  <a:gd name="connsiteY3" fmla="*/ 309507 h 309507"/>
                  <a:gd name="connsiteX4" fmla="*/ 0 w 2086252"/>
                  <a:gd name="connsiteY4" fmla="*/ 0 h 309507"/>
                  <a:gd name="connsiteX0" fmla="*/ 0 w 2086252"/>
                  <a:gd name="connsiteY0" fmla="*/ 0 h 309507"/>
                  <a:gd name="connsiteX1" fmla="*/ 2086252 w 2086252"/>
                  <a:gd name="connsiteY1" fmla="*/ 0 h 309507"/>
                  <a:gd name="connsiteX2" fmla="*/ 2086252 w 2086252"/>
                  <a:gd name="connsiteY2" fmla="*/ 309507 h 309507"/>
                  <a:gd name="connsiteX3" fmla="*/ 355106 w 2086252"/>
                  <a:gd name="connsiteY3" fmla="*/ 309507 h 309507"/>
                  <a:gd name="connsiteX4" fmla="*/ 0 w 2086252"/>
                  <a:gd name="connsiteY4" fmla="*/ 0 h 309507"/>
                  <a:gd name="connsiteX0" fmla="*/ 0 w 2130640"/>
                  <a:gd name="connsiteY0" fmla="*/ 62144 h 309507"/>
                  <a:gd name="connsiteX1" fmla="*/ 2130640 w 2130640"/>
                  <a:gd name="connsiteY1" fmla="*/ 0 h 309507"/>
                  <a:gd name="connsiteX2" fmla="*/ 2130640 w 2130640"/>
                  <a:gd name="connsiteY2" fmla="*/ 309507 h 309507"/>
                  <a:gd name="connsiteX3" fmla="*/ 399494 w 2130640"/>
                  <a:gd name="connsiteY3" fmla="*/ 309507 h 309507"/>
                  <a:gd name="connsiteX4" fmla="*/ 0 w 2130640"/>
                  <a:gd name="connsiteY4" fmla="*/ 62144 h 309507"/>
                  <a:gd name="connsiteX0" fmla="*/ 0 w 2130640"/>
                  <a:gd name="connsiteY0" fmla="*/ 62144 h 309507"/>
                  <a:gd name="connsiteX1" fmla="*/ 2130640 w 2130640"/>
                  <a:gd name="connsiteY1" fmla="*/ 0 h 309507"/>
                  <a:gd name="connsiteX2" fmla="*/ 2130640 w 2130640"/>
                  <a:gd name="connsiteY2" fmla="*/ 309507 h 309507"/>
                  <a:gd name="connsiteX3" fmla="*/ 443882 w 2130640"/>
                  <a:gd name="connsiteY3" fmla="*/ 309507 h 309507"/>
                  <a:gd name="connsiteX4" fmla="*/ 0 w 2130640"/>
                  <a:gd name="connsiteY4" fmla="*/ 62144 h 309507"/>
                  <a:gd name="connsiteX0" fmla="*/ 0 w 2130640"/>
                  <a:gd name="connsiteY0" fmla="*/ 35511 h 282874"/>
                  <a:gd name="connsiteX1" fmla="*/ 1757778 w 2130640"/>
                  <a:gd name="connsiteY1" fmla="*/ 0 h 282874"/>
                  <a:gd name="connsiteX2" fmla="*/ 2130640 w 2130640"/>
                  <a:gd name="connsiteY2" fmla="*/ 282874 h 282874"/>
                  <a:gd name="connsiteX3" fmla="*/ 443882 w 2130640"/>
                  <a:gd name="connsiteY3" fmla="*/ 282874 h 282874"/>
                  <a:gd name="connsiteX4" fmla="*/ 0 w 2130640"/>
                  <a:gd name="connsiteY4" fmla="*/ 35511 h 282874"/>
                  <a:gd name="connsiteX0" fmla="*/ 0 w 2183906"/>
                  <a:gd name="connsiteY0" fmla="*/ 35511 h 282874"/>
                  <a:gd name="connsiteX1" fmla="*/ 1757778 w 2183906"/>
                  <a:gd name="connsiteY1" fmla="*/ 0 h 282874"/>
                  <a:gd name="connsiteX2" fmla="*/ 2183906 w 2183906"/>
                  <a:gd name="connsiteY2" fmla="*/ 273996 h 282874"/>
                  <a:gd name="connsiteX3" fmla="*/ 443882 w 2183906"/>
                  <a:gd name="connsiteY3" fmla="*/ 282874 h 282874"/>
                  <a:gd name="connsiteX4" fmla="*/ 0 w 2183906"/>
                  <a:gd name="connsiteY4" fmla="*/ 35511 h 282874"/>
                  <a:gd name="connsiteX0" fmla="*/ 0 w 2201662"/>
                  <a:gd name="connsiteY0" fmla="*/ 88777 h 282874"/>
                  <a:gd name="connsiteX1" fmla="*/ 1775534 w 2201662"/>
                  <a:gd name="connsiteY1" fmla="*/ 0 h 282874"/>
                  <a:gd name="connsiteX2" fmla="*/ 2201662 w 2201662"/>
                  <a:gd name="connsiteY2" fmla="*/ 273996 h 282874"/>
                  <a:gd name="connsiteX3" fmla="*/ 461638 w 2201662"/>
                  <a:gd name="connsiteY3" fmla="*/ 282874 h 282874"/>
                  <a:gd name="connsiteX4" fmla="*/ 0 w 2201662"/>
                  <a:gd name="connsiteY4" fmla="*/ 88777 h 282874"/>
                  <a:gd name="connsiteX0" fmla="*/ 0 w 2201662"/>
                  <a:gd name="connsiteY0" fmla="*/ 53266 h 247363"/>
                  <a:gd name="connsiteX1" fmla="*/ 1775534 w 2201662"/>
                  <a:gd name="connsiteY1" fmla="*/ 0 h 247363"/>
                  <a:gd name="connsiteX2" fmla="*/ 2201662 w 2201662"/>
                  <a:gd name="connsiteY2" fmla="*/ 238485 h 247363"/>
                  <a:gd name="connsiteX3" fmla="*/ 461638 w 2201662"/>
                  <a:gd name="connsiteY3" fmla="*/ 247363 h 247363"/>
                  <a:gd name="connsiteX4" fmla="*/ 0 w 2201662"/>
                  <a:gd name="connsiteY4" fmla="*/ 53266 h 247363"/>
                  <a:gd name="connsiteX0" fmla="*/ 0 w 2263805"/>
                  <a:gd name="connsiteY0" fmla="*/ 53266 h 247363"/>
                  <a:gd name="connsiteX1" fmla="*/ 1775534 w 2263805"/>
                  <a:gd name="connsiteY1" fmla="*/ 0 h 247363"/>
                  <a:gd name="connsiteX2" fmla="*/ 2263805 w 2263805"/>
                  <a:gd name="connsiteY2" fmla="*/ 247362 h 247363"/>
                  <a:gd name="connsiteX3" fmla="*/ 461638 w 2263805"/>
                  <a:gd name="connsiteY3" fmla="*/ 247363 h 247363"/>
                  <a:gd name="connsiteX4" fmla="*/ 0 w 2263805"/>
                  <a:gd name="connsiteY4" fmla="*/ 53266 h 247363"/>
                  <a:gd name="connsiteX0" fmla="*/ 0 w 2157273"/>
                  <a:gd name="connsiteY0" fmla="*/ 53266 h 247363"/>
                  <a:gd name="connsiteX1" fmla="*/ 1775534 w 2157273"/>
                  <a:gd name="connsiteY1" fmla="*/ 0 h 247363"/>
                  <a:gd name="connsiteX2" fmla="*/ 2157273 w 2157273"/>
                  <a:gd name="connsiteY2" fmla="*/ 220729 h 247363"/>
                  <a:gd name="connsiteX3" fmla="*/ 461638 w 2157273"/>
                  <a:gd name="connsiteY3" fmla="*/ 247363 h 247363"/>
                  <a:gd name="connsiteX4" fmla="*/ 0 w 2157273"/>
                  <a:gd name="connsiteY4" fmla="*/ 53266 h 2473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157273" h="247363">
                    <a:moveTo>
                      <a:pt x="0" y="53266"/>
                    </a:moveTo>
                    <a:lnTo>
                      <a:pt x="1775534" y="0"/>
                    </a:lnTo>
                    <a:lnTo>
                      <a:pt x="2157273" y="220729"/>
                    </a:lnTo>
                    <a:lnTo>
                      <a:pt x="461638" y="247363"/>
                    </a:lnTo>
                    <a:lnTo>
                      <a:pt x="0" y="53266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8" name="Obdélník 6"/>
              <p:cNvSpPr/>
              <p:nvPr/>
            </p:nvSpPr>
            <p:spPr>
              <a:xfrm>
                <a:off x="3278588" y="1595129"/>
                <a:ext cx="1774614" cy="112377"/>
              </a:xfrm>
              <a:custGeom>
                <a:avLst/>
                <a:gdLst>
                  <a:gd name="connsiteX0" fmla="*/ 0 w 2086252"/>
                  <a:gd name="connsiteY0" fmla="*/ 0 h 309507"/>
                  <a:gd name="connsiteX1" fmla="*/ 2086252 w 2086252"/>
                  <a:gd name="connsiteY1" fmla="*/ 0 h 309507"/>
                  <a:gd name="connsiteX2" fmla="*/ 2086252 w 2086252"/>
                  <a:gd name="connsiteY2" fmla="*/ 309507 h 309507"/>
                  <a:gd name="connsiteX3" fmla="*/ 0 w 2086252"/>
                  <a:gd name="connsiteY3" fmla="*/ 309507 h 309507"/>
                  <a:gd name="connsiteX4" fmla="*/ 0 w 2086252"/>
                  <a:gd name="connsiteY4" fmla="*/ 0 h 309507"/>
                  <a:gd name="connsiteX0" fmla="*/ 0 w 2086252"/>
                  <a:gd name="connsiteY0" fmla="*/ 0 h 309507"/>
                  <a:gd name="connsiteX1" fmla="*/ 2086252 w 2086252"/>
                  <a:gd name="connsiteY1" fmla="*/ 0 h 309507"/>
                  <a:gd name="connsiteX2" fmla="*/ 2086252 w 2086252"/>
                  <a:gd name="connsiteY2" fmla="*/ 309507 h 309507"/>
                  <a:gd name="connsiteX3" fmla="*/ 355106 w 2086252"/>
                  <a:gd name="connsiteY3" fmla="*/ 309507 h 309507"/>
                  <a:gd name="connsiteX4" fmla="*/ 0 w 2086252"/>
                  <a:gd name="connsiteY4" fmla="*/ 0 h 309507"/>
                  <a:gd name="connsiteX0" fmla="*/ 0 w 2130640"/>
                  <a:gd name="connsiteY0" fmla="*/ 62144 h 309507"/>
                  <a:gd name="connsiteX1" fmla="*/ 2130640 w 2130640"/>
                  <a:gd name="connsiteY1" fmla="*/ 0 h 309507"/>
                  <a:gd name="connsiteX2" fmla="*/ 2130640 w 2130640"/>
                  <a:gd name="connsiteY2" fmla="*/ 309507 h 309507"/>
                  <a:gd name="connsiteX3" fmla="*/ 399494 w 2130640"/>
                  <a:gd name="connsiteY3" fmla="*/ 309507 h 309507"/>
                  <a:gd name="connsiteX4" fmla="*/ 0 w 2130640"/>
                  <a:gd name="connsiteY4" fmla="*/ 62144 h 309507"/>
                  <a:gd name="connsiteX0" fmla="*/ 0 w 2130640"/>
                  <a:gd name="connsiteY0" fmla="*/ 62144 h 309507"/>
                  <a:gd name="connsiteX1" fmla="*/ 2130640 w 2130640"/>
                  <a:gd name="connsiteY1" fmla="*/ 0 h 309507"/>
                  <a:gd name="connsiteX2" fmla="*/ 2130640 w 2130640"/>
                  <a:gd name="connsiteY2" fmla="*/ 309507 h 309507"/>
                  <a:gd name="connsiteX3" fmla="*/ 443882 w 2130640"/>
                  <a:gd name="connsiteY3" fmla="*/ 309507 h 309507"/>
                  <a:gd name="connsiteX4" fmla="*/ 0 w 2130640"/>
                  <a:gd name="connsiteY4" fmla="*/ 62144 h 309507"/>
                  <a:gd name="connsiteX0" fmla="*/ 0 w 2130640"/>
                  <a:gd name="connsiteY0" fmla="*/ 35511 h 282874"/>
                  <a:gd name="connsiteX1" fmla="*/ 1757778 w 2130640"/>
                  <a:gd name="connsiteY1" fmla="*/ 0 h 282874"/>
                  <a:gd name="connsiteX2" fmla="*/ 2130640 w 2130640"/>
                  <a:gd name="connsiteY2" fmla="*/ 282874 h 282874"/>
                  <a:gd name="connsiteX3" fmla="*/ 443882 w 2130640"/>
                  <a:gd name="connsiteY3" fmla="*/ 282874 h 282874"/>
                  <a:gd name="connsiteX4" fmla="*/ 0 w 2130640"/>
                  <a:gd name="connsiteY4" fmla="*/ 35511 h 282874"/>
                  <a:gd name="connsiteX0" fmla="*/ 0 w 2183906"/>
                  <a:gd name="connsiteY0" fmla="*/ 35511 h 282874"/>
                  <a:gd name="connsiteX1" fmla="*/ 1757778 w 2183906"/>
                  <a:gd name="connsiteY1" fmla="*/ 0 h 282874"/>
                  <a:gd name="connsiteX2" fmla="*/ 2183906 w 2183906"/>
                  <a:gd name="connsiteY2" fmla="*/ 273996 h 282874"/>
                  <a:gd name="connsiteX3" fmla="*/ 443882 w 2183906"/>
                  <a:gd name="connsiteY3" fmla="*/ 282874 h 282874"/>
                  <a:gd name="connsiteX4" fmla="*/ 0 w 2183906"/>
                  <a:gd name="connsiteY4" fmla="*/ 35511 h 282874"/>
                  <a:gd name="connsiteX0" fmla="*/ 0 w 2201662"/>
                  <a:gd name="connsiteY0" fmla="*/ 88777 h 282874"/>
                  <a:gd name="connsiteX1" fmla="*/ 1775534 w 2201662"/>
                  <a:gd name="connsiteY1" fmla="*/ 0 h 282874"/>
                  <a:gd name="connsiteX2" fmla="*/ 2201662 w 2201662"/>
                  <a:gd name="connsiteY2" fmla="*/ 273996 h 282874"/>
                  <a:gd name="connsiteX3" fmla="*/ 461638 w 2201662"/>
                  <a:gd name="connsiteY3" fmla="*/ 282874 h 282874"/>
                  <a:gd name="connsiteX4" fmla="*/ 0 w 2201662"/>
                  <a:gd name="connsiteY4" fmla="*/ 88777 h 282874"/>
                  <a:gd name="connsiteX0" fmla="*/ 0 w 2201662"/>
                  <a:gd name="connsiteY0" fmla="*/ 53266 h 247363"/>
                  <a:gd name="connsiteX1" fmla="*/ 1775534 w 2201662"/>
                  <a:gd name="connsiteY1" fmla="*/ 0 h 247363"/>
                  <a:gd name="connsiteX2" fmla="*/ 2201662 w 2201662"/>
                  <a:gd name="connsiteY2" fmla="*/ 238485 h 247363"/>
                  <a:gd name="connsiteX3" fmla="*/ 461638 w 2201662"/>
                  <a:gd name="connsiteY3" fmla="*/ 247363 h 247363"/>
                  <a:gd name="connsiteX4" fmla="*/ 0 w 2201662"/>
                  <a:gd name="connsiteY4" fmla="*/ 53266 h 247363"/>
                  <a:gd name="connsiteX0" fmla="*/ 0 w 2263805"/>
                  <a:gd name="connsiteY0" fmla="*/ 53266 h 247363"/>
                  <a:gd name="connsiteX1" fmla="*/ 1775534 w 2263805"/>
                  <a:gd name="connsiteY1" fmla="*/ 0 h 247363"/>
                  <a:gd name="connsiteX2" fmla="*/ 2263805 w 2263805"/>
                  <a:gd name="connsiteY2" fmla="*/ 247362 h 247363"/>
                  <a:gd name="connsiteX3" fmla="*/ 461638 w 2263805"/>
                  <a:gd name="connsiteY3" fmla="*/ 247363 h 247363"/>
                  <a:gd name="connsiteX4" fmla="*/ 0 w 2263805"/>
                  <a:gd name="connsiteY4" fmla="*/ 53266 h 247363"/>
                  <a:gd name="connsiteX0" fmla="*/ 0 w 2157273"/>
                  <a:gd name="connsiteY0" fmla="*/ 53266 h 247363"/>
                  <a:gd name="connsiteX1" fmla="*/ 1775534 w 2157273"/>
                  <a:gd name="connsiteY1" fmla="*/ 0 h 247363"/>
                  <a:gd name="connsiteX2" fmla="*/ 2157273 w 2157273"/>
                  <a:gd name="connsiteY2" fmla="*/ 220729 h 247363"/>
                  <a:gd name="connsiteX3" fmla="*/ 461638 w 2157273"/>
                  <a:gd name="connsiteY3" fmla="*/ 247363 h 247363"/>
                  <a:gd name="connsiteX4" fmla="*/ 0 w 2157273"/>
                  <a:gd name="connsiteY4" fmla="*/ 53266 h 247363"/>
                  <a:gd name="connsiteX0" fmla="*/ 0 w 2157273"/>
                  <a:gd name="connsiteY0" fmla="*/ 17756 h 211853"/>
                  <a:gd name="connsiteX1" fmla="*/ 1997475 w 2157273"/>
                  <a:gd name="connsiteY1" fmla="*/ 0 h 211853"/>
                  <a:gd name="connsiteX2" fmla="*/ 2157273 w 2157273"/>
                  <a:gd name="connsiteY2" fmla="*/ 185219 h 211853"/>
                  <a:gd name="connsiteX3" fmla="*/ 461638 w 2157273"/>
                  <a:gd name="connsiteY3" fmla="*/ 211853 h 211853"/>
                  <a:gd name="connsiteX4" fmla="*/ 0 w 2157273"/>
                  <a:gd name="connsiteY4" fmla="*/ 17756 h 211853"/>
                  <a:gd name="connsiteX0" fmla="*/ 0 w 2059618"/>
                  <a:gd name="connsiteY0" fmla="*/ 17756 h 211853"/>
                  <a:gd name="connsiteX1" fmla="*/ 1997475 w 2059618"/>
                  <a:gd name="connsiteY1" fmla="*/ 0 h 211853"/>
                  <a:gd name="connsiteX2" fmla="*/ 2059618 w 2059618"/>
                  <a:gd name="connsiteY2" fmla="*/ 185219 h 211853"/>
                  <a:gd name="connsiteX3" fmla="*/ 461638 w 2059618"/>
                  <a:gd name="connsiteY3" fmla="*/ 211853 h 211853"/>
                  <a:gd name="connsiteX4" fmla="*/ 0 w 2059618"/>
                  <a:gd name="connsiteY4" fmla="*/ 17756 h 211853"/>
                  <a:gd name="connsiteX0" fmla="*/ 0 w 2095129"/>
                  <a:gd name="connsiteY0" fmla="*/ 17756 h 211853"/>
                  <a:gd name="connsiteX1" fmla="*/ 2095129 w 2095129"/>
                  <a:gd name="connsiteY1" fmla="*/ 0 h 211853"/>
                  <a:gd name="connsiteX2" fmla="*/ 2059618 w 2095129"/>
                  <a:gd name="connsiteY2" fmla="*/ 185219 h 211853"/>
                  <a:gd name="connsiteX3" fmla="*/ 461638 w 2095129"/>
                  <a:gd name="connsiteY3" fmla="*/ 211853 h 211853"/>
                  <a:gd name="connsiteX4" fmla="*/ 0 w 2095129"/>
                  <a:gd name="connsiteY4" fmla="*/ 17756 h 211853"/>
                  <a:gd name="connsiteX0" fmla="*/ 0 w 1651246"/>
                  <a:gd name="connsiteY0" fmla="*/ 17756 h 211853"/>
                  <a:gd name="connsiteX1" fmla="*/ 1651246 w 1651246"/>
                  <a:gd name="connsiteY1" fmla="*/ 0 h 211853"/>
                  <a:gd name="connsiteX2" fmla="*/ 1615735 w 1651246"/>
                  <a:gd name="connsiteY2" fmla="*/ 185219 h 211853"/>
                  <a:gd name="connsiteX3" fmla="*/ 17755 w 1651246"/>
                  <a:gd name="connsiteY3" fmla="*/ 211853 h 211853"/>
                  <a:gd name="connsiteX4" fmla="*/ 0 w 1651246"/>
                  <a:gd name="connsiteY4" fmla="*/ 17756 h 21185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1651246" h="211853">
                    <a:moveTo>
                      <a:pt x="0" y="17756"/>
                    </a:moveTo>
                    <a:lnTo>
                      <a:pt x="1651246" y="0"/>
                    </a:lnTo>
                    <a:lnTo>
                      <a:pt x="1615735" y="185219"/>
                    </a:lnTo>
                    <a:lnTo>
                      <a:pt x="17755" y="211853"/>
                    </a:lnTo>
                    <a:lnTo>
                      <a:pt x="0" y="17756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39" name="Obdélník 8"/>
              <p:cNvSpPr/>
              <p:nvPr/>
            </p:nvSpPr>
            <p:spPr>
              <a:xfrm rot="1246953">
                <a:off x="2842685" y="1498077"/>
                <a:ext cx="479675" cy="156646"/>
              </a:xfrm>
              <a:custGeom>
                <a:avLst/>
                <a:gdLst>
                  <a:gd name="connsiteX0" fmla="*/ 0 w 825623"/>
                  <a:gd name="connsiteY0" fmla="*/ 0 h 247363"/>
                  <a:gd name="connsiteX1" fmla="*/ 825623 w 825623"/>
                  <a:gd name="connsiteY1" fmla="*/ 0 h 247363"/>
                  <a:gd name="connsiteX2" fmla="*/ 825623 w 825623"/>
                  <a:gd name="connsiteY2" fmla="*/ 247363 h 247363"/>
                  <a:gd name="connsiteX3" fmla="*/ 0 w 825623"/>
                  <a:gd name="connsiteY3" fmla="*/ 247363 h 247363"/>
                  <a:gd name="connsiteX4" fmla="*/ 0 w 825623"/>
                  <a:gd name="connsiteY4" fmla="*/ 0 h 247363"/>
                  <a:gd name="connsiteX0" fmla="*/ 0 w 825623"/>
                  <a:gd name="connsiteY0" fmla="*/ 0 h 247363"/>
                  <a:gd name="connsiteX1" fmla="*/ 717723 w 825623"/>
                  <a:gd name="connsiteY1" fmla="*/ 40949 h 247363"/>
                  <a:gd name="connsiteX2" fmla="*/ 825623 w 825623"/>
                  <a:gd name="connsiteY2" fmla="*/ 247363 h 247363"/>
                  <a:gd name="connsiteX3" fmla="*/ 0 w 825623"/>
                  <a:gd name="connsiteY3" fmla="*/ 247363 h 247363"/>
                  <a:gd name="connsiteX4" fmla="*/ 0 w 825623"/>
                  <a:gd name="connsiteY4" fmla="*/ 0 h 247363"/>
                  <a:gd name="connsiteX0" fmla="*/ 0 w 803573"/>
                  <a:gd name="connsiteY0" fmla="*/ 0 h 247363"/>
                  <a:gd name="connsiteX1" fmla="*/ 717723 w 803573"/>
                  <a:gd name="connsiteY1" fmla="*/ 40949 h 247363"/>
                  <a:gd name="connsiteX2" fmla="*/ 803573 w 803573"/>
                  <a:gd name="connsiteY2" fmla="*/ 189263 h 247363"/>
                  <a:gd name="connsiteX3" fmla="*/ 0 w 803573"/>
                  <a:gd name="connsiteY3" fmla="*/ 247363 h 247363"/>
                  <a:gd name="connsiteX4" fmla="*/ 0 w 803573"/>
                  <a:gd name="connsiteY4" fmla="*/ 0 h 247363"/>
                  <a:gd name="connsiteX0" fmla="*/ 0 w 803573"/>
                  <a:gd name="connsiteY0" fmla="*/ 0 h 259664"/>
                  <a:gd name="connsiteX1" fmla="*/ 717723 w 803573"/>
                  <a:gd name="connsiteY1" fmla="*/ 40949 h 259664"/>
                  <a:gd name="connsiteX2" fmla="*/ 803573 w 803573"/>
                  <a:gd name="connsiteY2" fmla="*/ 189263 h 259664"/>
                  <a:gd name="connsiteX3" fmla="*/ 42650 w 803573"/>
                  <a:gd name="connsiteY3" fmla="*/ 259664 h 259664"/>
                  <a:gd name="connsiteX4" fmla="*/ 0 w 803573"/>
                  <a:gd name="connsiteY4" fmla="*/ 0 h 259664"/>
                  <a:gd name="connsiteX0" fmla="*/ 0 w 717723"/>
                  <a:gd name="connsiteY0" fmla="*/ 0 h 259664"/>
                  <a:gd name="connsiteX1" fmla="*/ 717723 w 717723"/>
                  <a:gd name="connsiteY1" fmla="*/ 40949 h 259664"/>
                  <a:gd name="connsiteX2" fmla="*/ 630121 w 717723"/>
                  <a:gd name="connsiteY2" fmla="*/ 207612 h 259664"/>
                  <a:gd name="connsiteX3" fmla="*/ 42650 w 717723"/>
                  <a:gd name="connsiteY3" fmla="*/ 259664 h 259664"/>
                  <a:gd name="connsiteX4" fmla="*/ 0 w 717723"/>
                  <a:gd name="connsiteY4" fmla="*/ 0 h 259664"/>
                  <a:gd name="connsiteX0" fmla="*/ 0 w 630121"/>
                  <a:gd name="connsiteY0" fmla="*/ 0 h 259664"/>
                  <a:gd name="connsiteX1" fmla="*/ 598373 w 630121"/>
                  <a:gd name="connsiteY1" fmla="*/ 76750 h 259664"/>
                  <a:gd name="connsiteX2" fmla="*/ 630121 w 630121"/>
                  <a:gd name="connsiteY2" fmla="*/ 207612 h 259664"/>
                  <a:gd name="connsiteX3" fmla="*/ 42650 w 630121"/>
                  <a:gd name="connsiteY3" fmla="*/ 259664 h 259664"/>
                  <a:gd name="connsiteX4" fmla="*/ 0 w 630121"/>
                  <a:gd name="connsiteY4" fmla="*/ 0 h 259664"/>
                  <a:gd name="connsiteX0" fmla="*/ 0 w 611221"/>
                  <a:gd name="connsiteY0" fmla="*/ 0 h 209863"/>
                  <a:gd name="connsiteX1" fmla="*/ 579473 w 611221"/>
                  <a:gd name="connsiteY1" fmla="*/ 26949 h 209863"/>
                  <a:gd name="connsiteX2" fmla="*/ 611221 w 611221"/>
                  <a:gd name="connsiteY2" fmla="*/ 157811 h 209863"/>
                  <a:gd name="connsiteX3" fmla="*/ 23750 w 611221"/>
                  <a:gd name="connsiteY3" fmla="*/ 209863 h 209863"/>
                  <a:gd name="connsiteX4" fmla="*/ 0 w 611221"/>
                  <a:gd name="connsiteY4" fmla="*/ 0 h 20986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611221" h="209863">
                    <a:moveTo>
                      <a:pt x="0" y="0"/>
                    </a:moveTo>
                    <a:lnTo>
                      <a:pt x="579473" y="26949"/>
                    </a:lnTo>
                    <a:lnTo>
                      <a:pt x="611221" y="157811"/>
                    </a:lnTo>
                    <a:lnTo>
                      <a:pt x="23750" y="209863"/>
                    </a:lnTo>
                    <a:lnTo>
                      <a:pt x="0" y="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 dirty="0"/>
              </a:p>
            </p:txBody>
          </p:sp>
        </p:grpSp>
      </p:grpSp>
      <p:sp>
        <p:nvSpPr>
          <p:cNvPr id="11278" name="TextovéPole 15360"/>
          <p:cNvSpPr txBox="1">
            <a:spLocks noChangeArrowheads="1"/>
          </p:cNvSpPr>
          <p:nvPr/>
        </p:nvSpPr>
        <p:spPr bwMode="auto">
          <a:xfrm>
            <a:off x="8380413" y="4843463"/>
            <a:ext cx="30368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Jak to funguje?</a:t>
            </a:r>
          </a:p>
        </p:txBody>
      </p:sp>
      <p:sp>
        <p:nvSpPr>
          <p:cNvPr id="11279" name="TextovéPole 15362"/>
          <p:cNvSpPr txBox="1">
            <a:spLocks noChangeArrowheads="1"/>
          </p:cNvSpPr>
          <p:nvPr/>
        </p:nvSpPr>
        <p:spPr bwMode="auto">
          <a:xfrm>
            <a:off x="2492375" y="5681663"/>
            <a:ext cx="90487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Prázdná krabice je poměrně lehká, takže ji vyváží kámen, který posune</a:t>
            </a:r>
          </a:p>
          <a:p>
            <a:r>
              <a:rPr lang="cs-CZ" altLang="cs-CZ" sz="2400"/>
              <a:t>těžiště krabice mimo střed. Musíme krabici položit tak, aby kámen ležel</a:t>
            </a:r>
          </a:p>
          <a:p>
            <a:r>
              <a:rPr lang="cs-CZ" altLang="cs-CZ" sz="2400"/>
              <a:t>v části, která je na stole.</a:t>
            </a:r>
          </a:p>
        </p:txBody>
      </p:sp>
      <p:sp>
        <p:nvSpPr>
          <p:cNvPr id="15364" name="Obdélník 15363"/>
          <p:cNvSpPr/>
          <p:nvPr/>
        </p:nvSpPr>
        <p:spPr>
          <a:xfrm>
            <a:off x="2486025" y="5681663"/>
            <a:ext cx="9445625" cy="1176337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  <p:sp>
        <p:nvSpPr>
          <p:cNvPr id="11281" name="TextovéPole 15364"/>
          <p:cNvSpPr txBox="1">
            <a:spLocks noChangeArrowheads="1"/>
          </p:cNvSpPr>
          <p:nvPr/>
        </p:nvSpPr>
        <p:spPr bwMode="auto">
          <a:xfrm>
            <a:off x="447675" y="2798763"/>
            <a:ext cx="20859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krabice s víkem</a:t>
            </a:r>
          </a:p>
        </p:txBody>
      </p:sp>
      <p:sp>
        <p:nvSpPr>
          <p:cNvPr id="11282" name="TextovéPole 15365"/>
          <p:cNvSpPr txBox="1">
            <a:spLocks noChangeArrowheads="1"/>
          </p:cNvSpPr>
          <p:nvPr/>
        </p:nvSpPr>
        <p:spPr bwMode="auto">
          <a:xfrm flipH="1">
            <a:off x="1296988" y="3770313"/>
            <a:ext cx="17335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kámen</a:t>
            </a:r>
          </a:p>
        </p:txBody>
      </p:sp>
      <p:sp>
        <p:nvSpPr>
          <p:cNvPr id="11283" name="TextovéPole 15366"/>
          <p:cNvSpPr txBox="1">
            <a:spLocks noChangeArrowheads="1"/>
          </p:cNvSpPr>
          <p:nvPr/>
        </p:nvSpPr>
        <p:spPr bwMode="auto">
          <a:xfrm>
            <a:off x="363538" y="6215063"/>
            <a:ext cx="1065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izolepa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95 0.04745 L -0.00026 0.1861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" y="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42" presetClass="path" presetSubtype="0" accel="50000" decel="500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-4.375E-6 4.44444E-6 L 0.01172 0.25439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" y="1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53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 nodeType="clickPar">
                      <p:stCondLst>
                        <p:cond delay="0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64"/>
                  </p:tgtEl>
                </p:cond>
              </p:nextCondLst>
            </p:seq>
          </p:childTnLst>
        </p:cTn>
      </p:par>
    </p:tnLst>
    <p:bldLst>
      <p:bldP spid="1536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1"/>
          <p:cNvSpPr txBox="1">
            <a:spLocks noChangeArrowheads="1"/>
          </p:cNvSpPr>
          <p:nvPr/>
        </p:nvSpPr>
        <p:spPr bwMode="auto">
          <a:xfrm>
            <a:off x="684213" y="123825"/>
            <a:ext cx="7075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Rovnováha smetáku. Co budeme potřebovat?</a:t>
            </a:r>
          </a:p>
        </p:txBody>
      </p:sp>
      <p:grpSp>
        <p:nvGrpSpPr>
          <p:cNvPr id="12291" name="Skupina 13"/>
          <p:cNvGrpSpPr>
            <a:grpSpLocks/>
          </p:cNvGrpSpPr>
          <p:nvPr/>
        </p:nvGrpSpPr>
        <p:grpSpPr bwMode="auto">
          <a:xfrm>
            <a:off x="338138" y="123825"/>
            <a:ext cx="8923337" cy="2857500"/>
            <a:chOff x="1634553" y="997075"/>
            <a:chExt cx="8922893" cy="2857500"/>
          </a:xfrm>
        </p:grpSpPr>
        <p:pic>
          <p:nvPicPr>
            <p:cNvPr id="12302" name="Picture 2" descr="Scrub Brush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5400000">
              <a:off x="8600059" y="1897187"/>
              <a:ext cx="2857500" cy="10572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Válec 12"/>
            <p:cNvSpPr/>
            <p:nvPr/>
          </p:nvSpPr>
          <p:spPr>
            <a:xfrm rot="5400000" flipH="1">
              <a:off x="5589607" y="-1722904"/>
              <a:ext cx="193675" cy="8103784"/>
            </a:xfrm>
            <a:prstGeom prst="can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2292" name="TextovéPole 14"/>
          <p:cNvSpPr txBox="1">
            <a:spLocks noChangeArrowheads="1"/>
          </p:cNvSpPr>
          <p:nvPr/>
        </p:nvSpPr>
        <p:spPr bwMode="auto">
          <a:xfrm>
            <a:off x="684213" y="1677988"/>
            <a:ext cx="33575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smeták s dlouho násadou</a:t>
            </a:r>
          </a:p>
        </p:txBody>
      </p:sp>
      <p:pic>
        <p:nvPicPr>
          <p:cNvPr id="19" name="Picture 4" descr="Hand 8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506878">
            <a:off x="9150350" y="3028950"/>
            <a:ext cx="808038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4" descr="Hand 8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20093122" flipH="1">
            <a:off x="4191000" y="5059363"/>
            <a:ext cx="755650" cy="163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2295" name="Skupina 20"/>
          <p:cNvGrpSpPr>
            <a:grpSpLocks/>
          </p:cNvGrpSpPr>
          <p:nvPr/>
        </p:nvGrpSpPr>
        <p:grpSpPr bwMode="auto">
          <a:xfrm rot="-1319253">
            <a:off x="2965450" y="2778125"/>
            <a:ext cx="8923338" cy="2857500"/>
            <a:chOff x="1634553" y="997075"/>
            <a:chExt cx="8922893" cy="2857500"/>
          </a:xfrm>
        </p:grpSpPr>
        <p:pic>
          <p:nvPicPr>
            <p:cNvPr id="12300" name="Picture 2" descr="Scrub Brush Clip Art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 rot="-5400000">
              <a:off x="8600059" y="1897187"/>
              <a:ext cx="2857500" cy="105727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" name="Válec 22"/>
            <p:cNvSpPr/>
            <p:nvPr/>
          </p:nvSpPr>
          <p:spPr>
            <a:xfrm rot="5400000" flipH="1">
              <a:off x="5585913" y="-1726165"/>
              <a:ext cx="193675" cy="8103783"/>
            </a:xfrm>
            <a:prstGeom prst="can">
              <a:avLst/>
            </a:prstGeom>
            <a:blipFill>
              <a:blip r:embed="rId3" cstate="print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6" name="TextovéPole 15"/>
          <p:cNvSpPr txBox="1">
            <a:spLocks noChangeArrowheads="1"/>
          </p:cNvSpPr>
          <p:nvPr/>
        </p:nvSpPr>
        <p:spPr bwMode="auto">
          <a:xfrm flipH="1">
            <a:off x="7046913" y="3076575"/>
            <a:ext cx="26003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těžiště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558800" y="2281238"/>
            <a:ext cx="6619875" cy="4156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Smeták si  položíme vodorovně na dva natažené</a:t>
            </a:r>
          </a:p>
          <a:p>
            <a:pPr>
              <a:defRPr/>
            </a:pPr>
            <a:r>
              <a:rPr lang="cs-CZ" sz="2400" dirty="0"/>
              <a:t>       ukazováčky tak, aby každý podepíral jeden</a:t>
            </a:r>
          </a:p>
          <a:p>
            <a:pPr>
              <a:defRPr/>
            </a:pPr>
            <a:r>
              <a:rPr lang="cs-CZ" sz="2400" dirty="0"/>
              <a:t>       konec smetáku. Nyní pojedeme prsty pomalu</a:t>
            </a:r>
          </a:p>
          <a:p>
            <a:pPr>
              <a:defRPr/>
            </a:pPr>
            <a:r>
              <a:rPr lang="cs-CZ" sz="2400" dirty="0"/>
              <a:t>       k sobě. Smeták bude stále vyvážený</a:t>
            </a:r>
          </a:p>
          <a:p>
            <a:pPr>
              <a:defRPr/>
            </a:pPr>
            <a:r>
              <a:rPr lang="cs-CZ" sz="2400" dirty="0"/>
              <a:t>       vodorovně, až se nakonec oba prsty</a:t>
            </a:r>
          </a:p>
          <a:p>
            <a:pPr>
              <a:defRPr/>
            </a:pPr>
            <a:r>
              <a:rPr lang="cs-CZ" sz="2400" dirty="0"/>
              <a:t>       sejdou v jednom bodě. V tomto</a:t>
            </a:r>
          </a:p>
          <a:p>
            <a:pPr>
              <a:defRPr/>
            </a:pPr>
            <a:r>
              <a:rPr lang="cs-CZ" sz="2400" dirty="0"/>
              <a:t>       bodě je těžiště</a:t>
            </a:r>
          </a:p>
          <a:p>
            <a:pPr>
              <a:defRPr/>
            </a:pPr>
            <a:r>
              <a:rPr lang="cs-CZ" sz="2400" dirty="0"/>
              <a:t>       smetáku.</a:t>
            </a:r>
          </a:p>
          <a:p>
            <a:pPr>
              <a:defRPr/>
            </a:pPr>
            <a:endParaRPr lang="cs-CZ" sz="2400" dirty="0"/>
          </a:p>
          <a:p>
            <a:pPr>
              <a:defRPr/>
            </a:pPr>
            <a:r>
              <a:rPr lang="cs-CZ" sz="2400" dirty="0"/>
              <a:t>Jak to funguje?</a:t>
            </a:r>
          </a:p>
        </p:txBody>
      </p:sp>
      <p:sp>
        <p:nvSpPr>
          <p:cNvPr id="12298" name="TextovéPole 25"/>
          <p:cNvSpPr txBox="1">
            <a:spLocks noChangeArrowheads="1"/>
          </p:cNvSpPr>
          <p:nvPr/>
        </p:nvSpPr>
        <p:spPr bwMode="auto">
          <a:xfrm>
            <a:off x="6591300" y="5349875"/>
            <a:ext cx="561181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Pohybem prstů jsme našli těžiště. To je bod,</a:t>
            </a:r>
          </a:p>
          <a:p>
            <a:r>
              <a:rPr lang="cs-CZ" altLang="cs-CZ" sz="2400"/>
              <a:t>kterým můžeme těleso nahradit a účinky</a:t>
            </a:r>
          </a:p>
          <a:p>
            <a:r>
              <a:rPr lang="cs-CZ" altLang="cs-CZ" sz="2400"/>
              <a:t>tíhové síly na tento bod jsou stejné jako</a:t>
            </a:r>
          </a:p>
          <a:p>
            <a:r>
              <a:rPr lang="cs-CZ" altLang="cs-CZ" sz="2400"/>
              <a:t>účinky tíhové síly na celé těleso.</a:t>
            </a:r>
          </a:p>
        </p:txBody>
      </p:sp>
      <p:sp>
        <p:nvSpPr>
          <p:cNvPr id="29" name="Obdélník 28"/>
          <p:cNvSpPr/>
          <p:nvPr/>
        </p:nvSpPr>
        <p:spPr>
          <a:xfrm>
            <a:off x="6667500" y="5349875"/>
            <a:ext cx="5535613" cy="1508125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4.44444E-6 L -0.12851 0.1097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4" y="55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07 -4.44444E-6 L 0.30651 -0.21111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" y="-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 nodeType="clickPar">
                      <p:stCondLst>
                        <p:cond delay="0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  <p:bldLst>
      <p:bldP spid="16" grpId="0"/>
      <p:bldP spid="2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533400" y="301625"/>
            <a:ext cx="54038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Plovoucí plastelína. Co budeš potřebovat?</a:t>
            </a:r>
          </a:p>
        </p:txBody>
      </p:sp>
      <p:grpSp>
        <p:nvGrpSpPr>
          <p:cNvPr id="13315" name="Skupina 9"/>
          <p:cNvGrpSpPr>
            <a:grpSpLocks/>
          </p:cNvGrpSpPr>
          <p:nvPr/>
        </p:nvGrpSpPr>
        <p:grpSpPr bwMode="auto">
          <a:xfrm>
            <a:off x="558800" y="1438275"/>
            <a:ext cx="2814638" cy="2157413"/>
            <a:chOff x="559293" y="1438183"/>
            <a:chExt cx="2814222" cy="2157247"/>
          </a:xfrm>
        </p:grpSpPr>
        <p:sp>
          <p:nvSpPr>
            <p:cNvPr id="3" name="Obdélník 2"/>
            <p:cNvSpPr/>
            <p:nvPr/>
          </p:nvSpPr>
          <p:spPr>
            <a:xfrm>
              <a:off x="559293" y="1438183"/>
              <a:ext cx="2814222" cy="1482611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559293" y="1946144"/>
              <a:ext cx="2814222" cy="974650"/>
            </a:xfrm>
            <a:prstGeom prst="rect">
              <a:avLst/>
            </a:prstGeom>
            <a:blipFill>
              <a:blip r:embed="rId2" cstate="print"/>
              <a:tile tx="0" ty="0" sx="100000" sy="100000" flip="none" algn="tl"/>
            </a:blip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39" name="TextovéPole 4"/>
            <p:cNvSpPr txBox="1">
              <a:spLocks noChangeArrowheads="1"/>
            </p:cNvSpPr>
            <p:nvPr/>
          </p:nvSpPr>
          <p:spPr bwMode="auto">
            <a:xfrm>
              <a:off x="763480" y="3133765"/>
              <a:ext cx="21839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 sz="2400"/>
                <a:t>nádobu s vodou</a:t>
              </a:r>
            </a:p>
          </p:txBody>
        </p:sp>
      </p:grp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9925" y="3735388"/>
            <a:ext cx="2565400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6"/>
          <p:cNvSpPr txBox="1">
            <a:spLocks noChangeArrowheads="1"/>
          </p:cNvSpPr>
          <p:nvPr/>
        </p:nvSpPr>
        <p:spPr bwMode="auto">
          <a:xfrm>
            <a:off x="1155700" y="5211763"/>
            <a:ext cx="1400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plastelínu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862388" y="879475"/>
            <a:ext cx="3432175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Kus plastelíny hodíme </a:t>
            </a:r>
          </a:p>
          <a:p>
            <a:pPr>
              <a:defRPr/>
            </a:pPr>
            <a:r>
              <a:rPr lang="cs-CZ" sz="2400" dirty="0"/>
              <a:t>      do vody.</a:t>
            </a:r>
          </a:p>
        </p:txBody>
      </p:sp>
      <p:grpSp>
        <p:nvGrpSpPr>
          <p:cNvPr id="13319" name="Skupina 10"/>
          <p:cNvGrpSpPr>
            <a:grpSpLocks/>
          </p:cNvGrpSpPr>
          <p:nvPr/>
        </p:nvGrpSpPr>
        <p:grpSpPr bwMode="auto">
          <a:xfrm>
            <a:off x="3873500" y="2516188"/>
            <a:ext cx="2814638" cy="2157412"/>
            <a:chOff x="559293" y="1438183"/>
            <a:chExt cx="2814222" cy="2157247"/>
          </a:xfrm>
        </p:grpSpPr>
        <p:sp>
          <p:nvSpPr>
            <p:cNvPr id="12" name="Obdélník 11"/>
            <p:cNvSpPr/>
            <p:nvPr/>
          </p:nvSpPr>
          <p:spPr>
            <a:xfrm>
              <a:off x="559293" y="1438183"/>
              <a:ext cx="2814222" cy="148261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559293" y="1946144"/>
              <a:ext cx="2814222" cy="974650"/>
            </a:xfrm>
            <a:prstGeom prst="rect">
              <a:avLst/>
            </a:prstGeom>
            <a:blipFill>
              <a:blip r:embed="rId2" cstate="print"/>
              <a:tile tx="0" ty="0" sx="100000" sy="100000" flip="none" algn="tl"/>
            </a:blip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36" name="TextovéPole 13"/>
            <p:cNvSpPr txBox="1">
              <a:spLocks noChangeArrowheads="1"/>
            </p:cNvSpPr>
            <p:nvPr/>
          </p:nvSpPr>
          <p:spPr bwMode="auto">
            <a:xfrm>
              <a:off x="763480" y="3133765"/>
              <a:ext cx="1847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endParaRPr lang="cs-CZ" altLang="cs-CZ" sz="2400"/>
            </a:p>
          </p:txBody>
        </p:sp>
      </p:grpSp>
      <p:sp>
        <p:nvSpPr>
          <p:cNvPr id="15" name="Ovál 14"/>
          <p:cNvSpPr/>
          <p:nvPr/>
        </p:nvSpPr>
        <p:spPr>
          <a:xfrm>
            <a:off x="4078288" y="2057400"/>
            <a:ext cx="528637" cy="2301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321" name="TextovéPole 16"/>
          <p:cNvSpPr txBox="1">
            <a:spLocks noChangeArrowheads="1"/>
          </p:cNvSpPr>
          <p:nvPr/>
        </p:nvSpPr>
        <p:spPr bwMode="auto">
          <a:xfrm>
            <a:off x="3862388" y="4305300"/>
            <a:ext cx="36925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Plastelína klesla ke dnu.</a:t>
            </a:r>
          </a:p>
        </p:txBody>
      </p:sp>
      <p:sp>
        <p:nvSpPr>
          <p:cNvPr id="13322" name="TextovéPole 18"/>
          <p:cNvSpPr txBox="1">
            <a:spLocks noChangeArrowheads="1"/>
          </p:cNvSpPr>
          <p:nvPr/>
        </p:nvSpPr>
        <p:spPr bwMode="auto">
          <a:xfrm>
            <a:off x="3835400" y="4705350"/>
            <a:ext cx="3459163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Co uděláme aby plastelína</a:t>
            </a:r>
          </a:p>
          <a:p>
            <a:r>
              <a:rPr lang="cs-CZ" altLang="cs-CZ" sz="2400"/>
              <a:t>plavala ?</a:t>
            </a:r>
          </a:p>
        </p:txBody>
      </p:sp>
      <p:sp>
        <p:nvSpPr>
          <p:cNvPr id="13323" name="TextovéPole 20"/>
          <p:cNvSpPr txBox="1">
            <a:spLocks noChangeArrowheads="1"/>
          </p:cNvSpPr>
          <p:nvPr/>
        </p:nvSpPr>
        <p:spPr bwMode="auto">
          <a:xfrm>
            <a:off x="3835400" y="5537200"/>
            <a:ext cx="331311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Vymodelujeme tenkou</a:t>
            </a:r>
          </a:p>
          <a:p>
            <a:r>
              <a:rPr lang="cs-CZ" altLang="cs-CZ" sz="2400"/>
              <a:t>    misku.</a:t>
            </a:r>
          </a:p>
        </p:txBody>
      </p:sp>
      <p:grpSp>
        <p:nvGrpSpPr>
          <p:cNvPr id="13324" name="Skupina 21"/>
          <p:cNvGrpSpPr>
            <a:grpSpLocks/>
          </p:cNvGrpSpPr>
          <p:nvPr/>
        </p:nvGrpSpPr>
        <p:grpSpPr bwMode="auto">
          <a:xfrm>
            <a:off x="8220075" y="823913"/>
            <a:ext cx="2814638" cy="2157412"/>
            <a:chOff x="559293" y="1438183"/>
            <a:chExt cx="2814222" cy="2157247"/>
          </a:xfrm>
        </p:grpSpPr>
        <p:sp>
          <p:nvSpPr>
            <p:cNvPr id="23" name="Obdélník 22"/>
            <p:cNvSpPr/>
            <p:nvPr/>
          </p:nvSpPr>
          <p:spPr>
            <a:xfrm>
              <a:off x="559293" y="1438183"/>
              <a:ext cx="2814222" cy="1482612"/>
            </a:xfrm>
            <a:prstGeom prst="rect">
              <a:avLst/>
            </a:prstGeom>
            <a:solidFill>
              <a:schemeClr val="bg1"/>
            </a:solid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24" name="Obdélník 23"/>
            <p:cNvSpPr/>
            <p:nvPr/>
          </p:nvSpPr>
          <p:spPr>
            <a:xfrm>
              <a:off x="559293" y="1946144"/>
              <a:ext cx="2814222" cy="974650"/>
            </a:xfrm>
            <a:prstGeom prst="rect">
              <a:avLst/>
            </a:prstGeom>
            <a:blipFill>
              <a:blip r:embed="rId2" cstate="print"/>
              <a:tile tx="0" ty="0" sx="100000" sy="100000" flip="none" algn="tl"/>
            </a:blipFill>
            <a:ln w="381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3333" name="TextovéPole 24"/>
            <p:cNvSpPr txBox="1">
              <a:spLocks noChangeArrowheads="1"/>
            </p:cNvSpPr>
            <p:nvPr/>
          </p:nvSpPr>
          <p:spPr bwMode="auto">
            <a:xfrm>
              <a:off x="763480" y="3133765"/>
              <a:ext cx="184731" cy="46166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endParaRPr lang="cs-CZ" altLang="cs-CZ" sz="2400"/>
            </a:p>
          </p:txBody>
        </p:sp>
      </p:grpSp>
      <p:sp>
        <p:nvSpPr>
          <p:cNvPr id="27" name="Obdélník 26"/>
          <p:cNvSpPr/>
          <p:nvPr/>
        </p:nvSpPr>
        <p:spPr>
          <a:xfrm>
            <a:off x="9942513" y="1127125"/>
            <a:ext cx="528637" cy="246063"/>
          </a:xfrm>
          <a:custGeom>
            <a:avLst/>
            <a:gdLst>
              <a:gd name="connsiteX0" fmla="*/ 0 w 1278385"/>
              <a:gd name="connsiteY0" fmla="*/ 0 h 541538"/>
              <a:gd name="connsiteX1" fmla="*/ 1278385 w 1278385"/>
              <a:gd name="connsiteY1" fmla="*/ 0 h 541538"/>
              <a:gd name="connsiteX2" fmla="*/ 1278385 w 1278385"/>
              <a:gd name="connsiteY2" fmla="*/ 541538 h 541538"/>
              <a:gd name="connsiteX3" fmla="*/ 0 w 1278385"/>
              <a:gd name="connsiteY3" fmla="*/ 541538 h 541538"/>
              <a:gd name="connsiteX4" fmla="*/ 0 w 1278385"/>
              <a:gd name="connsiteY4" fmla="*/ 0 h 541538"/>
              <a:gd name="connsiteX0" fmla="*/ 0 w 1278385"/>
              <a:gd name="connsiteY0" fmla="*/ 0 h 541538"/>
              <a:gd name="connsiteX1" fmla="*/ 261906 w 1278385"/>
              <a:gd name="connsiteY1" fmla="*/ 106558 h 541538"/>
              <a:gd name="connsiteX2" fmla="*/ 1278385 w 1278385"/>
              <a:gd name="connsiteY2" fmla="*/ 0 h 541538"/>
              <a:gd name="connsiteX3" fmla="*/ 1278385 w 1278385"/>
              <a:gd name="connsiteY3" fmla="*/ 541538 h 541538"/>
              <a:gd name="connsiteX4" fmla="*/ 0 w 1278385"/>
              <a:gd name="connsiteY4" fmla="*/ 541538 h 541538"/>
              <a:gd name="connsiteX5" fmla="*/ 0 w 1278385"/>
              <a:gd name="connsiteY5" fmla="*/ 0 h 541538"/>
              <a:gd name="connsiteX0" fmla="*/ 0 w 1278385"/>
              <a:gd name="connsiteY0" fmla="*/ 0 h 541538"/>
              <a:gd name="connsiteX1" fmla="*/ 261906 w 1278385"/>
              <a:gd name="connsiteY1" fmla="*/ 106558 h 541538"/>
              <a:gd name="connsiteX2" fmla="*/ 1278385 w 1278385"/>
              <a:gd name="connsiteY2" fmla="*/ 0 h 541538"/>
              <a:gd name="connsiteX3" fmla="*/ 1278385 w 1278385"/>
              <a:gd name="connsiteY3" fmla="*/ 541538 h 541538"/>
              <a:gd name="connsiteX4" fmla="*/ 0 w 1278385"/>
              <a:gd name="connsiteY4" fmla="*/ 541538 h 541538"/>
              <a:gd name="connsiteX5" fmla="*/ 0 w 1278385"/>
              <a:gd name="connsiteY5" fmla="*/ 0 h 541538"/>
              <a:gd name="connsiteX0" fmla="*/ 0 w 1278385"/>
              <a:gd name="connsiteY0" fmla="*/ 0 h 541538"/>
              <a:gd name="connsiteX1" fmla="*/ 199763 w 1278385"/>
              <a:gd name="connsiteY1" fmla="*/ 221967 h 541538"/>
              <a:gd name="connsiteX2" fmla="*/ 1278385 w 1278385"/>
              <a:gd name="connsiteY2" fmla="*/ 0 h 541538"/>
              <a:gd name="connsiteX3" fmla="*/ 1278385 w 1278385"/>
              <a:gd name="connsiteY3" fmla="*/ 541538 h 541538"/>
              <a:gd name="connsiteX4" fmla="*/ 0 w 1278385"/>
              <a:gd name="connsiteY4" fmla="*/ 541538 h 541538"/>
              <a:gd name="connsiteX5" fmla="*/ 0 w 1278385"/>
              <a:gd name="connsiteY5" fmla="*/ 0 h 541538"/>
              <a:gd name="connsiteX0" fmla="*/ 0 w 1278385"/>
              <a:gd name="connsiteY0" fmla="*/ 5104 h 546642"/>
              <a:gd name="connsiteX1" fmla="*/ 199763 w 1278385"/>
              <a:gd name="connsiteY1" fmla="*/ 227071 h 546642"/>
              <a:gd name="connsiteX2" fmla="*/ 972120 w 1278385"/>
              <a:gd name="connsiteY2" fmla="*/ 369114 h 546642"/>
              <a:gd name="connsiteX3" fmla="*/ 1278385 w 1278385"/>
              <a:gd name="connsiteY3" fmla="*/ 5104 h 546642"/>
              <a:gd name="connsiteX4" fmla="*/ 1278385 w 1278385"/>
              <a:gd name="connsiteY4" fmla="*/ 546642 h 546642"/>
              <a:gd name="connsiteX5" fmla="*/ 0 w 1278385"/>
              <a:gd name="connsiteY5" fmla="*/ 546642 h 546642"/>
              <a:gd name="connsiteX6" fmla="*/ 0 w 1278385"/>
              <a:gd name="connsiteY6" fmla="*/ 5104 h 546642"/>
              <a:gd name="connsiteX0" fmla="*/ 0 w 1278385"/>
              <a:gd name="connsiteY0" fmla="*/ 5287 h 546825"/>
              <a:gd name="connsiteX1" fmla="*/ 199763 w 1278385"/>
              <a:gd name="connsiteY1" fmla="*/ 227254 h 546825"/>
              <a:gd name="connsiteX2" fmla="*/ 474970 w 1278385"/>
              <a:gd name="connsiteY2" fmla="*/ 431441 h 546825"/>
              <a:gd name="connsiteX3" fmla="*/ 972120 w 1278385"/>
              <a:gd name="connsiteY3" fmla="*/ 369297 h 546825"/>
              <a:gd name="connsiteX4" fmla="*/ 1278385 w 1278385"/>
              <a:gd name="connsiteY4" fmla="*/ 5287 h 546825"/>
              <a:gd name="connsiteX5" fmla="*/ 1278385 w 1278385"/>
              <a:gd name="connsiteY5" fmla="*/ 546825 h 546825"/>
              <a:gd name="connsiteX6" fmla="*/ 0 w 1278385"/>
              <a:gd name="connsiteY6" fmla="*/ 546825 h 546825"/>
              <a:gd name="connsiteX7" fmla="*/ 0 w 1278385"/>
              <a:gd name="connsiteY7" fmla="*/ 5287 h 546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8385" h="546825">
                <a:moveTo>
                  <a:pt x="0" y="5287"/>
                </a:moveTo>
                <a:cubicBezTo>
                  <a:pt x="54751" y="5296"/>
                  <a:pt x="145012" y="227245"/>
                  <a:pt x="199763" y="227254"/>
                </a:cubicBezTo>
                <a:cubicBezTo>
                  <a:pt x="293721" y="279045"/>
                  <a:pt x="346244" y="407767"/>
                  <a:pt x="474970" y="431441"/>
                </a:cubicBezTo>
                <a:cubicBezTo>
                  <a:pt x="603696" y="455115"/>
                  <a:pt x="853014" y="421088"/>
                  <a:pt x="972120" y="369297"/>
                </a:cubicBezTo>
                <a:cubicBezTo>
                  <a:pt x="1091226" y="317506"/>
                  <a:pt x="1216984" y="-47975"/>
                  <a:pt x="1278385" y="5287"/>
                </a:cubicBezTo>
                <a:lnTo>
                  <a:pt x="1278385" y="546825"/>
                </a:lnTo>
                <a:lnTo>
                  <a:pt x="0" y="546825"/>
                </a:lnTo>
                <a:lnTo>
                  <a:pt x="0" y="528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6"/>
          <p:cNvSpPr/>
          <p:nvPr/>
        </p:nvSpPr>
        <p:spPr>
          <a:xfrm>
            <a:off x="5492750" y="6332538"/>
            <a:ext cx="527050" cy="244475"/>
          </a:xfrm>
          <a:custGeom>
            <a:avLst/>
            <a:gdLst>
              <a:gd name="connsiteX0" fmla="*/ 0 w 1278385"/>
              <a:gd name="connsiteY0" fmla="*/ 0 h 541538"/>
              <a:gd name="connsiteX1" fmla="*/ 1278385 w 1278385"/>
              <a:gd name="connsiteY1" fmla="*/ 0 h 541538"/>
              <a:gd name="connsiteX2" fmla="*/ 1278385 w 1278385"/>
              <a:gd name="connsiteY2" fmla="*/ 541538 h 541538"/>
              <a:gd name="connsiteX3" fmla="*/ 0 w 1278385"/>
              <a:gd name="connsiteY3" fmla="*/ 541538 h 541538"/>
              <a:gd name="connsiteX4" fmla="*/ 0 w 1278385"/>
              <a:gd name="connsiteY4" fmla="*/ 0 h 541538"/>
              <a:gd name="connsiteX0" fmla="*/ 0 w 1278385"/>
              <a:gd name="connsiteY0" fmla="*/ 0 h 541538"/>
              <a:gd name="connsiteX1" fmla="*/ 261906 w 1278385"/>
              <a:gd name="connsiteY1" fmla="*/ 106558 h 541538"/>
              <a:gd name="connsiteX2" fmla="*/ 1278385 w 1278385"/>
              <a:gd name="connsiteY2" fmla="*/ 0 h 541538"/>
              <a:gd name="connsiteX3" fmla="*/ 1278385 w 1278385"/>
              <a:gd name="connsiteY3" fmla="*/ 541538 h 541538"/>
              <a:gd name="connsiteX4" fmla="*/ 0 w 1278385"/>
              <a:gd name="connsiteY4" fmla="*/ 541538 h 541538"/>
              <a:gd name="connsiteX5" fmla="*/ 0 w 1278385"/>
              <a:gd name="connsiteY5" fmla="*/ 0 h 541538"/>
              <a:gd name="connsiteX0" fmla="*/ 0 w 1278385"/>
              <a:gd name="connsiteY0" fmla="*/ 0 h 541538"/>
              <a:gd name="connsiteX1" fmla="*/ 261906 w 1278385"/>
              <a:gd name="connsiteY1" fmla="*/ 106558 h 541538"/>
              <a:gd name="connsiteX2" fmla="*/ 1278385 w 1278385"/>
              <a:gd name="connsiteY2" fmla="*/ 0 h 541538"/>
              <a:gd name="connsiteX3" fmla="*/ 1278385 w 1278385"/>
              <a:gd name="connsiteY3" fmla="*/ 541538 h 541538"/>
              <a:gd name="connsiteX4" fmla="*/ 0 w 1278385"/>
              <a:gd name="connsiteY4" fmla="*/ 541538 h 541538"/>
              <a:gd name="connsiteX5" fmla="*/ 0 w 1278385"/>
              <a:gd name="connsiteY5" fmla="*/ 0 h 541538"/>
              <a:gd name="connsiteX0" fmla="*/ 0 w 1278385"/>
              <a:gd name="connsiteY0" fmla="*/ 0 h 541538"/>
              <a:gd name="connsiteX1" fmla="*/ 199763 w 1278385"/>
              <a:gd name="connsiteY1" fmla="*/ 221967 h 541538"/>
              <a:gd name="connsiteX2" fmla="*/ 1278385 w 1278385"/>
              <a:gd name="connsiteY2" fmla="*/ 0 h 541538"/>
              <a:gd name="connsiteX3" fmla="*/ 1278385 w 1278385"/>
              <a:gd name="connsiteY3" fmla="*/ 541538 h 541538"/>
              <a:gd name="connsiteX4" fmla="*/ 0 w 1278385"/>
              <a:gd name="connsiteY4" fmla="*/ 541538 h 541538"/>
              <a:gd name="connsiteX5" fmla="*/ 0 w 1278385"/>
              <a:gd name="connsiteY5" fmla="*/ 0 h 541538"/>
              <a:gd name="connsiteX0" fmla="*/ 0 w 1278385"/>
              <a:gd name="connsiteY0" fmla="*/ 5104 h 546642"/>
              <a:gd name="connsiteX1" fmla="*/ 199763 w 1278385"/>
              <a:gd name="connsiteY1" fmla="*/ 227071 h 546642"/>
              <a:gd name="connsiteX2" fmla="*/ 972120 w 1278385"/>
              <a:gd name="connsiteY2" fmla="*/ 369114 h 546642"/>
              <a:gd name="connsiteX3" fmla="*/ 1278385 w 1278385"/>
              <a:gd name="connsiteY3" fmla="*/ 5104 h 546642"/>
              <a:gd name="connsiteX4" fmla="*/ 1278385 w 1278385"/>
              <a:gd name="connsiteY4" fmla="*/ 546642 h 546642"/>
              <a:gd name="connsiteX5" fmla="*/ 0 w 1278385"/>
              <a:gd name="connsiteY5" fmla="*/ 546642 h 546642"/>
              <a:gd name="connsiteX6" fmla="*/ 0 w 1278385"/>
              <a:gd name="connsiteY6" fmla="*/ 5104 h 546642"/>
              <a:gd name="connsiteX0" fmla="*/ 0 w 1278385"/>
              <a:gd name="connsiteY0" fmla="*/ 5287 h 546825"/>
              <a:gd name="connsiteX1" fmla="*/ 199763 w 1278385"/>
              <a:gd name="connsiteY1" fmla="*/ 227254 h 546825"/>
              <a:gd name="connsiteX2" fmla="*/ 474970 w 1278385"/>
              <a:gd name="connsiteY2" fmla="*/ 431441 h 546825"/>
              <a:gd name="connsiteX3" fmla="*/ 972120 w 1278385"/>
              <a:gd name="connsiteY3" fmla="*/ 369297 h 546825"/>
              <a:gd name="connsiteX4" fmla="*/ 1278385 w 1278385"/>
              <a:gd name="connsiteY4" fmla="*/ 5287 h 546825"/>
              <a:gd name="connsiteX5" fmla="*/ 1278385 w 1278385"/>
              <a:gd name="connsiteY5" fmla="*/ 546825 h 546825"/>
              <a:gd name="connsiteX6" fmla="*/ 0 w 1278385"/>
              <a:gd name="connsiteY6" fmla="*/ 546825 h 546825"/>
              <a:gd name="connsiteX7" fmla="*/ 0 w 1278385"/>
              <a:gd name="connsiteY7" fmla="*/ 5287 h 546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78385" h="546825">
                <a:moveTo>
                  <a:pt x="0" y="5287"/>
                </a:moveTo>
                <a:cubicBezTo>
                  <a:pt x="54751" y="5296"/>
                  <a:pt x="145012" y="227245"/>
                  <a:pt x="199763" y="227254"/>
                </a:cubicBezTo>
                <a:cubicBezTo>
                  <a:pt x="293721" y="279045"/>
                  <a:pt x="346244" y="407767"/>
                  <a:pt x="474970" y="431441"/>
                </a:cubicBezTo>
                <a:cubicBezTo>
                  <a:pt x="603696" y="455115"/>
                  <a:pt x="853014" y="421088"/>
                  <a:pt x="972120" y="369297"/>
                </a:cubicBezTo>
                <a:cubicBezTo>
                  <a:pt x="1091226" y="317506"/>
                  <a:pt x="1216984" y="-47975"/>
                  <a:pt x="1278385" y="5287"/>
                </a:cubicBezTo>
                <a:lnTo>
                  <a:pt x="1278385" y="546825"/>
                </a:lnTo>
                <a:lnTo>
                  <a:pt x="0" y="546825"/>
                </a:lnTo>
                <a:lnTo>
                  <a:pt x="0" y="5287"/>
                </a:lnTo>
                <a:close/>
              </a:path>
            </a:pathLst>
          </a:cu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8345488" y="2057400"/>
            <a:ext cx="528637" cy="230188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3328" name="TextovéPole 30"/>
          <p:cNvSpPr txBox="1">
            <a:spLocks noChangeArrowheads="1"/>
          </p:cNvSpPr>
          <p:nvPr/>
        </p:nvSpPr>
        <p:spPr bwMode="auto">
          <a:xfrm>
            <a:off x="7386638" y="2752725"/>
            <a:ext cx="44354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Dokážete vysvětlit, jak to funguje?</a:t>
            </a:r>
          </a:p>
        </p:txBody>
      </p:sp>
      <p:sp>
        <p:nvSpPr>
          <p:cNvPr id="13329" name="TextovéPole 33"/>
          <p:cNvSpPr txBox="1">
            <a:spLocks noChangeArrowheads="1"/>
          </p:cNvSpPr>
          <p:nvPr/>
        </p:nvSpPr>
        <p:spPr bwMode="auto">
          <a:xfrm>
            <a:off x="7386638" y="3429000"/>
            <a:ext cx="4244975" cy="3046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Plastelína má větší hustotu než</a:t>
            </a:r>
          </a:p>
          <a:p>
            <a:r>
              <a:rPr lang="cs-CZ" altLang="cs-CZ" sz="2400"/>
              <a:t>voda a proto neplave.</a:t>
            </a:r>
          </a:p>
          <a:p>
            <a:r>
              <a:rPr lang="cs-CZ" altLang="cs-CZ" sz="2400"/>
              <a:t>V misce je však vzduch, jehož</a:t>
            </a:r>
          </a:p>
          <a:p>
            <a:r>
              <a:rPr lang="cs-CZ" altLang="cs-CZ" sz="2400"/>
              <a:t>hustota je mnohem menší a tak </a:t>
            </a:r>
          </a:p>
          <a:p>
            <a:r>
              <a:rPr lang="cs-CZ" altLang="cs-CZ" sz="2400"/>
              <a:t>miska tvořená plastelínou a </a:t>
            </a:r>
          </a:p>
          <a:p>
            <a:r>
              <a:rPr lang="cs-CZ" altLang="cs-CZ" sz="2400"/>
              <a:t>vzduchem se na vodě udrží.</a:t>
            </a:r>
          </a:p>
          <a:p>
            <a:r>
              <a:rPr lang="cs-CZ" altLang="cs-CZ" sz="2400"/>
              <a:t>Díky tomu mohou plavat železné</a:t>
            </a:r>
          </a:p>
          <a:p>
            <a:r>
              <a:rPr lang="cs-CZ" altLang="cs-CZ" sz="2400"/>
              <a:t>lodě a parníky.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7294563" y="3429000"/>
            <a:ext cx="4527550" cy="3148013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6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</p:childTnLst>
        </p:cTn>
      </p:par>
    </p:tnLst>
    <p:bldLst>
      <p:bldP spid="15" grpId="0" animBg="1"/>
      <p:bldP spid="3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496888" y="400050"/>
            <a:ext cx="590708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Nejlevnější vysavač.  Co k tomu potřebujeme?</a:t>
            </a:r>
          </a:p>
        </p:txBody>
      </p:sp>
      <p:pic>
        <p:nvPicPr>
          <p:cNvPr id="14339" name="Picture 2" descr="Rama Classic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" y="1063625"/>
            <a:ext cx="2514600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2"/>
          <p:cNvSpPr txBox="1">
            <a:spLocks noChangeArrowheads="1"/>
          </p:cNvSpPr>
          <p:nvPr/>
        </p:nvSpPr>
        <p:spPr bwMode="auto">
          <a:xfrm>
            <a:off x="301625" y="3089275"/>
            <a:ext cx="2584450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Vymytou plastovou</a:t>
            </a:r>
          </a:p>
          <a:p>
            <a:r>
              <a:rPr lang="cs-CZ" altLang="cs-CZ" sz="2400"/>
              <a:t>krabičku od Ramy</a:t>
            </a:r>
          </a:p>
        </p:txBody>
      </p:sp>
      <p:pic>
        <p:nvPicPr>
          <p:cNvPr id="14341" name="Picture 6" descr="Pink Shears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" y="4127500"/>
            <a:ext cx="127952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551238" y="958850"/>
            <a:ext cx="3162300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 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V plastové krabičce</a:t>
            </a:r>
          </a:p>
          <a:p>
            <a:pPr>
              <a:defRPr/>
            </a:pPr>
            <a:r>
              <a:rPr lang="cs-CZ" sz="2400" dirty="0"/>
              <a:t>       vystřihneme na dně</a:t>
            </a:r>
          </a:p>
          <a:p>
            <a:pPr>
              <a:defRPr/>
            </a:pPr>
            <a:r>
              <a:rPr lang="cs-CZ" sz="2400" dirty="0"/>
              <a:t>       několik podlouhlých</a:t>
            </a:r>
          </a:p>
          <a:p>
            <a:pPr>
              <a:defRPr/>
            </a:pPr>
            <a:r>
              <a:rPr lang="cs-CZ" sz="2400" dirty="0"/>
              <a:t>       otvorů širokých asi</a:t>
            </a:r>
          </a:p>
          <a:p>
            <a:pPr>
              <a:defRPr/>
            </a:pPr>
            <a:r>
              <a:rPr lang="cs-CZ" sz="2400" dirty="0"/>
              <a:t>       0, 5 cm.</a:t>
            </a:r>
          </a:p>
        </p:txBody>
      </p:sp>
      <p:sp>
        <p:nvSpPr>
          <p:cNvPr id="14343" name="TextovéPole 29"/>
          <p:cNvSpPr txBox="1">
            <a:spLocks noChangeArrowheads="1"/>
          </p:cNvSpPr>
          <p:nvPr/>
        </p:nvSpPr>
        <p:spPr bwMode="auto">
          <a:xfrm>
            <a:off x="3332163" y="4645025"/>
            <a:ext cx="28051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Vysavač je připraven.</a:t>
            </a:r>
          </a:p>
        </p:txBody>
      </p:sp>
      <p:pic>
        <p:nvPicPr>
          <p:cNvPr id="14344" name="Picture 4" descr="Black And Red Geometric Carpet Vector Colour Enhance Revector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02425" y="4502150"/>
            <a:ext cx="5302250" cy="84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14345" name="Skupina 32"/>
          <p:cNvGrpSpPr>
            <a:grpSpLocks/>
          </p:cNvGrpSpPr>
          <p:nvPr/>
        </p:nvGrpSpPr>
        <p:grpSpPr bwMode="auto">
          <a:xfrm>
            <a:off x="3406775" y="3359150"/>
            <a:ext cx="2994025" cy="1133475"/>
            <a:chOff x="3752176" y="3590889"/>
            <a:chExt cx="2994853" cy="1133383"/>
          </a:xfrm>
        </p:grpSpPr>
        <p:sp>
          <p:nvSpPr>
            <p:cNvPr id="34" name="Krychle 33"/>
            <p:cNvSpPr/>
            <p:nvPr/>
          </p:nvSpPr>
          <p:spPr>
            <a:xfrm>
              <a:off x="3752176" y="3590889"/>
              <a:ext cx="2961507" cy="1100049"/>
            </a:xfrm>
            <a:prstGeom prst="cube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5" name="Obdélník 6"/>
            <p:cNvSpPr/>
            <p:nvPr/>
          </p:nvSpPr>
          <p:spPr>
            <a:xfrm>
              <a:off x="3752176" y="4270284"/>
              <a:ext cx="2994853" cy="420654"/>
            </a:xfrm>
            <a:custGeom>
              <a:avLst/>
              <a:gdLst>
                <a:gd name="connsiteX0" fmla="*/ 0 w 2760955"/>
                <a:gd name="connsiteY0" fmla="*/ 0 h 403806"/>
                <a:gd name="connsiteX1" fmla="*/ 2760955 w 2760955"/>
                <a:gd name="connsiteY1" fmla="*/ 0 h 403806"/>
                <a:gd name="connsiteX2" fmla="*/ 2760955 w 2760955"/>
                <a:gd name="connsiteY2" fmla="*/ 403806 h 403806"/>
                <a:gd name="connsiteX3" fmla="*/ 0 w 2760955"/>
                <a:gd name="connsiteY3" fmla="*/ 403806 h 403806"/>
                <a:gd name="connsiteX4" fmla="*/ 0 w 2760955"/>
                <a:gd name="connsiteY4" fmla="*/ 0 h 403806"/>
                <a:gd name="connsiteX0" fmla="*/ 0 w 2760955"/>
                <a:gd name="connsiteY0" fmla="*/ 0 h 403806"/>
                <a:gd name="connsiteX1" fmla="*/ 2734322 w 2760955"/>
                <a:gd name="connsiteY1" fmla="*/ 0 h 403806"/>
                <a:gd name="connsiteX2" fmla="*/ 2760955 w 2760955"/>
                <a:gd name="connsiteY2" fmla="*/ 403806 h 403806"/>
                <a:gd name="connsiteX3" fmla="*/ 0 w 2760955"/>
                <a:gd name="connsiteY3" fmla="*/ 403806 h 403806"/>
                <a:gd name="connsiteX4" fmla="*/ 0 w 2760955"/>
                <a:gd name="connsiteY4" fmla="*/ 0 h 403806"/>
                <a:gd name="connsiteX0" fmla="*/ 0 w 2734322"/>
                <a:gd name="connsiteY0" fmla="*/ 0 h 403806"/>
                <a:gd name="connsiteX1" fmla="*/ 2734322 w 2734322"/>
                <a:gd name="connsiteY1" fmla="*/ 0 h 403806"/>
                <a:gd name="connsiteX2" fmla="*/ 2450237 w 2734322"/>
                <a:gd name="connsiteY2" fmla="*/ 394929 h 403806"/>
                <a:gd name="connsiteX3" fmla="*/ 0 w 2734322"/>
                <a:gd name="connsiteY3" fmla="*/ 403806 h 403806"/>
                <a:gd name="connsiteX4" fmla="*/ 0 w 2734322"/>
                <a:gd name="connsiteY4" fmla="*/ 0 h 403806"/>
                <a:gd name="connsiteX0" fmla="*/ 0 w 2796466"/>
                <a:gd name="connsiteY0" fmla="*/ 0 h 403806"/>
                <a:gd name="connsiteX1" fmla="*/ 2796466 w 2796466"/>
                <a:gd name="connsiteY1" fmla="*/ 142043 h 403806"/>
                <a:gd name="connsiteX2" fmla="*/ 2450237 w 2796466"/>
                <a:gd name="connsiteY2" fmla="*/ 394929 h 403806"/>
                <a:gd name="connsiteX3" fmla="*/ 0 w 2796466"/>
                <a:gd name="connsiteY3" fmla="*/ 403806 h 403806"/>
                <a:gd name="connsiteX4" fmla="*/ 0 w 2796466"/>
                <a:gd name="connsiteY4" fmla="*/ 0 h 403806"/>
                <a:gd name="connsiteX0" fmla="*/ 0 w 2814221"/>
                <a:gd name="connsiteY0" fmla="*/ 8878 h 412684"/>
                <a:gd name="connsiteX1" fmla="*/ 2814221 w 2814221"/>
                <a:gd name="connsiteY1" fmla="*/ 0 h 412684"/>
                <a:gd name="connsiteX2" fmla="*/ 2450237 w 2814221"/>
                <a:gd name="connsiteY2" fmla="*/ 403807 h 412684"/>
                <a:gd name="connsiteX3" fmla="*/ 0 w 2814221"/>
                <a:gd name="connsiteY3" fmla="*/ 412684 h 412684"/>
                <a:gd name="connsiteX4" fmla="*/ 0 w 2814221"/>
                <a:gd name="connsiteY4" fmla="*/ 8878 h 412684"/>
                <a:gd name="connsiteX0" fmla="*/ 319596 w 2814221"/>
                <a:gd name="connsiteY0" fmla="*/ 0 h 421562"/>
                <a:gd name="connsiteX1" fmla="*/ 2814221 w 2814221"/>
                <a:gd name="connsiteY1" fmla="*/ 8878 h 421562"/>
                <a:gd name="connsiteX2" fmla="*/ 2450237 w 2814221"/>
                <a:gd name="connsiteY2" fmla="*/ 412685 h 421562"/>
                <a:gd name="connsiteX3" fmla="*/ 0 w 2814221"/>
                <a:gd name="connsiteY3" fmla="*/ 421562 h 421562"/>
                <a:gd name="connsiteX4" fmla="*/ 319596 w 2814221"/>
                <a:gd name="connsiteY4" fmla="*/ 0 h 421562"/>
                <a:gd name="connsiteX0" fmla="*/ 319596 w 2765042"/>
                <a:gd name="connsiteY0" fmla="*/ 0 h 421562"/>
                <a:gd name="connsiteX1" fmla="*/ 2765042 w 2765042"/>
                <a:gd name="connsiteY1" fmla="*/ 17755 h 421562"/>
                <a:gd name="connsiteX2" fmla="*/ 2450237 w 2765042"/>
                <a:gd name="connsiteY2" fmla="*/ 412685 h 421562"/>
                <a:gd name="connsiteX3" fmla="*/ 0 w 2765042"/>
                <a:gd name="connsiteY3" fmla="*/ 421562 h 421562"/>
                <a:gd name="connsiteX4" fmla="*/ 319596 w 2765042"/>
                <a:gd name="connsiteY4" fmla="*/ 0 h 4215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65042" h="421562">
                  <a:moveTo>
                    <a:pt x="319596" y="0"/>
                  </a:moveTo>
                  <a:lnTo>
                    <a:pt x="2765042" y="17755"/>
                  </a:lnTo>
                  <a:lnTo>
                    <a:pt x="2450237" y="412685"/>
                  </a:lnTo>
                  <a:lnTo>
                    <a:pt x="0" y="421562"/>
                  </a:lnTo>
                  <a:lnTo>
                    <a:pt x="319596" y="0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6" name="Obdélník 8"/>
            <p:cNvSpPr/>
            <p:nvPr/>
          </p:nvSpPr>
          <p:spPr>
            <a:xfrm>
              <a:off x="6418326" y="3590889"/>
              <a:ext cx="304884" cy="1069888"/>
            </a:xfrm>
            <a:custGeom>
              <a:avLst/>
              <a:gdLst>
                <a:gd name="connsiteX0" fmla="*/ 0 w 309705"/>
                <a:gd name="connsiteY0" fmla="*/ 0 h 883457"/>
                <a:gd name="connsiteX1" fmla="*/ 309705 w 309705"/>
                <a:gd name="connsiteY1" fmla="*/ 0 h 883457"/>
                <a:gd name="connsiteX2" fmla="*/ 309705 w 309705"/>
                <a:gd name="connsiteY2" fmla="*/ 883457 h 883457"/>
                <a:gd name="connsiteX3" fmla="*/ 0 w 309705"/>
                <a:gd name="connsiteY3" fmla="*/ 883457 h 883457"/>
                <a:gd name="connsiteX4" fmla="*/ 0 w 309705"/>
                <a:gd name="connsiteY4" fmla="*/ 0 h 883457"/>
                <a:gd name="connsiteX0" fmla="*/ 44388 w 309705"/>
                <a:gd name="connsiteY0" fmla="*/ 62144 h 883457"/>
                <a:gd name="connsiteX1" fmla="*/ 309705 w 309705"/>
                <a:gd name="connsiteY1" fmla="*/ 0 h 883457"/>
                <a:gd name="connsiteX2" fmla="*/ 309705 w 309705"/>
                <a:gd name="connsiteY2" fmla="*/ 883457 h 883457"/>
                <a:gd name="connsiteX3" fmla="*/ 0 w 309705"/>
                <a:gd name="connsiteY3" fmla="*/ 883457 h 883457"/>
                <a:gd name="connsiteX4" fmla="*/ 44388 w 309705"/>
                <a:gd name="connsiteY4" fmla="*/ 62144 h 883457"/>
                <a:gd name="connsiteX0" fmla="*/ 44388 w 309705"/>
                <a:gd name="connsiteY0" fmla="*/ 230819 h 883457"/>
                <a:gd name="connsiteX1" fmla="*/ 309705 w 309705"/>
                <a:gd name="connsiteY1" fmla="*/ 0 h 883457"/>
                <a:gd name="connsiteX2" fmla="*/ 309705 w 309705"/>
                <a:gd name="connsiteY2" fmla="*/ 883457 h 883457"/>
                <a:gd name="connsiteX3" fmla="*/ 0 w 309705"/>
                <a:gd name="connsiteY3" fmla="*/ 883457 h 883457"/>
                <a:gd name="connsiteX4" fmla="*/ 44388 w 309705"/>
                <a:gd name="connsiteY4" fmla="*/ 230819 h 883457"/>
                <a:gd name="connsiteX0" fmla="*/ 44388 w 309705"/>
                <a:gd name="connsiteY0" fmla="*/ 230819 h 1061010"/>
                <a:gd name="connsiteX1" fmla="*/ 309705 w 309705"/>
                <a:gd name="connsiteY1" fmla="*/ 0 h 1061010"/>
                <a:gd name="connsiteX2" fmla="*/ 309705 w 309705"/>
                <a:gd name="connsiteY2" fmla="*/ 883457 h 1061010"/>
                <a:gd name="connsiteX3" fmla="*/ 0 w 309705"/>
                <a:gd name="connsiteY3" fmla="*/ 1061010 h 1061010"/>
                <a:gd name="connsiteX4" fmla="*/ 44388 w 309705"/>
                <a:gd name="connsiteY4" fmla="*/ 230819 h 1061010"/>
                <a:gd name="connsiteX0" fmla="*/ 44388 w 318582"/>
                <a:gd name="connsiteY0" fmla="*/ 230819 h 1061010"/>
                <a:gd name="connsiteX1" fmla="*/ 309705 w 318582"/>
                <a:gd name="connsiteY1" fmla="*/ 0 h 1061010"/>
                <a:gd name="connsiteX2" fmla="*/ 318582 w 318582"/>
                <a:gd name="connsiteY2" fmla="*/ 847946 h 1061010"/>
                <a:gd name="connsiteX3" fmla="*/ 0 w 318582"/>
                <a:gd name="connsiteY3" fmla="*/ 1061010 h 1061010"/>
                <a:gd name="connsiteX4" fmla="*/ 44388 w 318582"/>
                <a:gd name="connsiteY4" fmla="*/ 230819 h 106101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18582" h="1061010">
                  <a:moveTo>
                    <a:pt x="44388" y="230819"/>
                  </a:moveTo>
                  <a:lnTo>
                    <a:pt x="309705" y="0"/>
                  </a:lnTo>
                  <a:lnTo>
                    <a:pt x="318582" y="847946"/>
                  </a:lnTo>
                  <a:lnTo>
                    <a:pt x="0" y="1061010"/>
                  </a:lnTo>
                  <a:lnTo>
                    <a:pt x="44388" y="230819"/>
                  </a:lnTo>
                  <a:close/>
                </a:path>
              </a:pathLst>
            </a:cu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37" name="Oblouk 36"/>
            <p:cNvSpPr/>
            <p:nvPr/>
          </p:nvSpPr>
          <p:spPr>
            <a:xfrm>
              <a:off x="4074528" y="3590889"/>
              <a:ext cx="46050" cy="679395"/>
            </a:xfrm>
            <a:prstGeom prst="arc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cxnSp>
          <p:nvCxnSpPr>
            <p:cNvPr id="38" name="Přímá spojnice 37"/>
            <p:cNvCxnSpPr>
              <a:cxnSpLocks/>
              <a:endCxn id="35" idx="0"/>
            </p:cNvCxnSpPr>
            <p:nvPr/>
          </p:nvCxnSpPr>
          <p:spPr>
            <a:xfrm flipH="1">
              <a:off x="4098347" y="3930586"/>
              <a:ext cx="15879" cy="339697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>
              <a:cxnSpLocks/>
            </p:cNvCxnSpPr>
            <p:nvPr/>
          </p:nvCxnSpPr>
          <p:spPr>
            <a:xfrm flipV="1">
              <a:off x="3968136" y="4270284"/>
              <a:ext cx="311236" cy="420654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Přímá spojnice 39"/>
            <p:cNvCxnSpPr>
              <a:cxnSpLocks/>
            </p:cNvCxnSpPr>
            <p:nvPr/>
          </p:nvCxnSpPr>
          <p:spPr>
            <a:xfrm flipV="1">
              <a:off x="4169804" y="4270284"/>
              <a:ext cx="311236" cy="420654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>
              <a:cxnSpLocks/>
            </p:cNvCxnSpPr>
            <p:nvPr/>
          </p:nvCxnSpPr>
          <p:spPr>
            <a:xfrm flipV="1">
              <a:off x="4422286" y="4259173"/>
              <a:ext cx="309649" cy="420653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>
              <a:cxnSpLocks/>
            </p:cNvCxnSpPr>
            <p:nvPr/>
          </p:nvCxnSpPr>
          <p:spPr>
            <a:xfrm flipV="1">
              <a:off x="4673181" y="4302031"/>
              <a:ext cx="311236" cy="422241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>
              <a:cxnSpLocks/>
            </p:cNvCxnSpPr>
            <p:nvPr/>
          </p:nvCxnSpPr>
          <p:spPr>
            <a:xfrm flipV="1">
              <a:off x="4924075" y="4270284"/>
              <a:ext cx="311236" cy="420654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>
              <a:cxnSpLocks/>
            </p:cNvCxnSpPr>
            <p:nvPr/>
          </p:nvCxnSpPr>
          <p:spPr>
            <a:xfrm flipV="1">
              <a:off x="5135271" y="4286158"/>
              <a:ext cx="311236" cy="422241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>
              <a:cxnSpLocks/>
            </p:cNvCxnSpPr>
            <p:nvPr/>
          </p:nvCxnSpPr>
          <p:spPr>
            <a:xfrm flipV="1">
              <a:off x="5387753" y="4302031"/>
              <a:ext cx="309649" cy="422241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>
              <a:cxnSpLocks/>
            </p:cNvCxnSpPr>
            <p:nvPr/>
          </p:nvCxnSpPr>
          <p:spPr>
            <a:xfrm flipV="1">
              <a:off x="5618005" y="4281396"/>
              <a:ext cx="311236" cy="422241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>
              <a:cxnSpLocks/>
            </p:cNvCxnSpPr>
            <p:nvPr/>
          </p:nvCxnSpPr>
          <p:spPr>
            <a:xfrm flipV="1">
              <a:off x="5873663" y="4302031"/>
              <a:ext cx="311236" cy="422241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>
              <a:cxnSpLocks/>
            </p:cNvCxnSpPr>
            <p:nvPr/>
          </p:nvCxnSpPr>
          <p:spPr>
            <a:xfrm flipV="1">
              <a:off x="6084859" y="4302031"/>
              <a:ext cx="311236" cy="422241"/>
            </a:xfrm>
            <a:prstGeom prst="line">
              <a:avLst/>
            </a:prstGeom>
            <a:ln w="762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2" name="Skupina 31"/>
          <p:cNvGrpSpPr>
            <a:grpSpLocks/>
          </p:cNvGrpSpPr>
          <p:nvPr/>
        </p:nvGrpSpPr>
        <p:grpSpPr bwMode="auto">
          <a:xfrm>
            <a:off x="9010650" y="3914775"/>
            <a:ext cx="2994025" cy="1133475"/>
            <a:chOff x="9010480" y="3914475"/>
            <a:chExt cx="2994853" cy="1133383"/>
          </a:xfrm>
        </p:grpSpPr>
        <p:grpSp>
          <p:nvGrpSpPr>
            <p:cNvPr id="14351" name="Skupina 19"/>
            <p:cNvGrpSpPr>
              <a:grpSpLocks/>
            </p:cNvGrpSpPr>
            <p:nvPr/>
          </p:nvGrpSpPr>
          <p:grpSpPr bwMode="auto">
            <a:xfrm>
              <a:off x="9010480" y="3914475"/>
              <a:ext cx="2994853" cy="1133383"/>
              <a:chOff x="3752176" y="3590889"/>
              <a:chExt cx="2994853" cy="1133383"/>
            </a:xfrm>
          </p:grpSpPr>
          <p:sp>
            <p:nvSpPr>
              <p:cNvPr id="6" name="Krychle 5"/>
              <p:cNvSpPr/>
              <p:nvPr/>
            </p:nvSpPr>
            <p:spPr>
              <a:xfrm>
                <a:off x="3752176" y="3590889"/>
                <a:ext cx="2961507" cy="1100049"/>
              </a:xfrm>
              <a:prstGeom prst="cube">
                <a:avLst/>
              </a:prstGeom>
              <a:solidFill>
                <a:schemeClr val="bg1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7" name="Obdélník 6"/>
              <p:cNvSpPr/>
              <p:nvPr/>
            </p:nvSpPr>
            <p:spPr>
              <a:xfrm>
                <a:off x="3752176" y="4270284"/>
                <a:ext cx="2994853" cy="420654"/>
              </a:xfrm>
              <a:custGeom>
                <a:avLst/>
                <a:gdLst>
                  <a:gd name="connsiteX0" fmla="*/ 0 w 2760955"/>
                  <a:gd name="connsiteY0" fmla="*/ 0 h 403806"/>
                  <a:gd name="connsiteX1" fmla="*/ 2760955 w 2760955"/>
                  <a:gd name="connsiteY1" fmla="*/ 0 h 403806"/>
                  <a:gd name="connsiteX2" fmla="*/ 2760955 w 2760955"/>
                  <a:gd name="connsiteY2" fmla="*/ 403806 h 403806"/>
                  <a:gd name="connsiteX3" fmla="*/ 0 w 2760955"/>
                  <a:gd name="connsiteY3" fmla="*/ 403806 h 403806"/>
                  <a:gd name="connsiteX4" fmla="*/ 0 w 2760955"/>
                  <a:gd name="connsiteY4" fmla="*/ 0 h 403806"/>
                  <a:gd name="connsiteX0" fmla="*/ 0 w 2760955"/>
                  <a:gd name="connsiteY0" fmla="*/ 0 h 403806"/>
                  <a:gd name="connsiteX1" fmla="*/ 2734322 w 2760955"/>
                  <a:gd name="connsiteY1" fmla="*/ 0 h 403806"/>
                  <a:gd name="connsiteX2" fmla="*/ 2760955 w 2760955"/>
                  <a:gd name="connsiteY2" fmla="*/ 403806 h 403806"/>
                  <a:gd name="connsiteX3" fmla="*/ 0 w 2760955"/>
                  <a:gd name="connsiteY3" fmla="*/ 403806 h 403806"/>
                  <a:gd name="connsiteX4" fmla="*/ 0 w 2760955"/>
                  <a:gd name="connsiteY4" fmla="*/ 0 h 403806"/>
                  <a:gd name="connsiteX0" fmla="*/ 0 w 2734322"/>
                  <a:gd name="connsiteY0" fmla="*/ 0 h 403806"/>
                  <a:gd name="connsiteX1" fmla="*/ 2734322 w 2734322"/>
                  <a:gd name="connsiteY1" fmla="*/ 0 h 403806"/>
                  <a:gd name="connsiteX2" fmla="*/ 2450237 w 2734322"/>
                  <a:gd name="connsiteY2" fmla="*/ 394929 h 403806"/>
                  <a:gd name="connsiteX3" fmla="*/ 0 w 2734322"/>
                  <a:gd name="connsiteY3" fmla="*/ 403806 h 403806"/>
                  <a:gd name="connsiteX4" fmla="*/ 0 w 2734322"/>
                  <a:gd name="connsiteY4" fmla="*/ 0 h 403806"/>
                  <a:gd name="connsiteX0" fmla="*/ 0 w 2796466"/>
                  <a:gd name="connsiteY0" fmla="*/ 0 h 403806"/>
                  <a:gd name="connsiteX1" fmla="*/ 2796466 w 2796466"/>
                  <a:gd name="connsiteY1" fmla="*/ 142043 h 403806"/>
                  <a:gd name="connsiteX2" fmla="*/ 2450237 w 2796466"/>
                  <a:gd name="connsiteY2" fmla="*/ 394929 h 403806"/>
                  <a:gd name="connsiteX3" fmla="*/ 0 w 2796466"/>
                  <a:gd name="connsiteY3" fmla="*/ 403806 h 403806"/>
                  <a:gd name="connsiteX4" fmla="*/ 0 w 2796466"/>
                  <a:gd name="connsiteY4" fmla="*/ 0 h 403806"/>
                  <a:gd name="connsiteX0" fmla="*/ 0 w 2814221"/>
                  <a:gd name="connsiteY0" fmla="*/ 8878 h 412684"/>
                  <a:gd name="connsiteX1" fmla="*/ 2814221 w 2814221"/>
                  <a:gd name="connsiteY1" fmla="*/ 0 h 412684"/>
                  <a:gd name="connsiteX2" fmla="*/ 2450237 w 2814221"/>
                  <a:gd name="connsiteY2" fmla="*/ 403807 h 412684"/>
                  <a:gd name="connsiteX3" fmla="*/ 0 w 2814221"/>
                  <a:gd name="connsiteY3" fmla="*/ 412684 h 412684"/>
                  <a:gd name="connsiteX4" fmla="*/ 0 w 2814221"/>
                  <a:gd name="connsiteY4" fmla="*/ 8878 h 412684"/>
                  <a:gd name="connsiteX0" fmla="*/ 319596 w 2814221"/>
                  <a:gd name="connsiteY0" fmla="*/ 0 h 421562"/>
                  <a:gd name="connsiteX1" fmla="*/ 2814221 w 2814221"/>
                  <a:gd name="connsiteY1" fmla="*/ 8878 h 421562"/>
                  <a:gd name="connsiteX2" fmla="*/ 2450237 w 2814221"/>
                  <a:gd name="connsiteY2" fmla="*/ 412685 h 421562"/>
                  <a:gd name="connsiteX3" fmla="*/ 0 w 2814221"/>
                  <a:gd name="connsiteY3" fmla="*/ 421562 h 421562"/>
                  <a:gd name="connsiteX4" fmla="*/ 319596 w 2814221"/>
                  <a:gd name="connsiteY4" fmla="*/ 0 h 421562"/>
                  <a:gd name="connsiteX0" fmla="*/ 319596 w 2765042"/>
                  <a:gd name="connsiteY0" fmla="*/ 0 h 421562"/>
                  <a:gd name="connsiteX1" fmla="*/ 2765042 w 2765042"/>
                  <a:gd name="connsiteY1" fmla="*/ 17755 h 421562"/>
                  <a:gd name="connsiteX2" fmla="*/ 2450237 w 2765042"/>
                  <a:gd name="connsiteY2" fmla="*/ 412685 h 421562"/>
                  <a:gd name="connsiteX3" fmla="*/ 0 w 2765042"/>
                  <a:gd name="connsiteY3" fmla="*/ 421562 h 421562"/>
                  <a:gd name="connsiteX4" fmla="*/ 319596 w 2765042"/>
                  <a:gd name="connsiteY4" fmla="*/ 0 h 42156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2765042" h="421562">
                    <a:moveTo>
                      <a:pt x="319596" y="0"/>
                    </a:moveTo>
                    <a:lnTo>
                      <a:pt x="2765042" y="17755"/>
                    </a:lnTo>
                    <a:lnTo>
                      <a:pt x="2450237" y="412685"/>
                    </a:lnTo>
                    <a:lnTo>
                      <a:pt x="0" y="421562"/>
                    </a:lnTo>
                    <a:lnTo>
                      <a:pt x="319596" y="0"/>
                    </a:lnTo>
                    <a:close/>
                  </a:path>
                </a:pathLst>
              </a:cu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9" name="Obdélník 8"/>
              <p:cNvSpPr/>
              <p:nvPr/>
            </p:nvSpPr>
            <p:spPr>
              <a:xfrm>
                <a:off x="6418326" y="3590889"/>
                <a:ext cx="304884" cy="1069888"/>
              </a:xfrm>
              <a:custGeom>
                <a:avLst/>
                <a:gdLst>
                  <a:gd name="connsiteX0" fmla="*/ 0 w 309705"/>
                  <a:gd name="connsiteY0" fmla="*/ 0 h 883457"/>
                  <a:gd name="connsiteX1" fmla="*/ 309705 w 309705"/>
                  <a:gd name="connsiteY1" fmla="*/ 0 h 883457"/>
                  <a:gd name="connsiteX2" fmla="*/ 309705 w 309705"/>
                  <a:gd name="connsiteY2" fmla="*/ 883457 h 883457"/>
                  <a:gd name="connsiteX3" fmla="*/ 0 w 309705"/>
                  <a:gd name="connsiteY3" fmla="*/ 883457 h 883457"/>
                  <a:gd name="connsiteX4" fmla="*/ 0 w 309705"/>
                  <a:gd name="connsiteY4" fmla="*/ 0 h 883457"/>
                  <a:gd name="connsiteX0" fmla="*/ 44388 w 309705"/>
                  <a:gd name="connsiteY0" fmla="*/ 62144 h 883457"/>
                  <a:gd name="connsiteX1" fmla="*/ 309705 w 309705"/>
                  <a:gd name="connsiteY1" fmla="*/ 0 h 883457"/>
                  <a:gd name="connsiteX2" fmla="*/ 309705 w 309705"/>
                  <a:gd name="connsiteY2" fmla="*/ 883457 h 883457"/>
                  <a:gd name="connsiteX3" fmla="*/ 0 w 309705"/>
                  <a:gd name="connsiteY3" fmla="*/ 883457 h 883457"/>
                  <a:gd name="connsiteX4" fmla="*/ 44388 w 309705"/>
                  <a:gd name="connsiteY4" fmla="*/ 62144 h 883457"/>
                  <a:gd name="connsiteX0" fmla="*/ 44388 w 309705"/>
                  <a:gd name="connsiteY0" fmla="*/ 230819 h 883457"/>
                  <a:gd name="connsiteX1" fmla="*/ 309705 w 309705"/>
                  <a:gd name="connsiteY1" fmla="*/ 0 h 883457"/>
                  <a:gd name="connsiteX2" fmla="*/ 309705 w 309705"/>
                  <a:gd name="connsiteY2" fmla="*/ 883457 h 883457"/>
                  <a:gd name="connsiteX3" fmla="*/ 0 w 309705"/>
                  <a:gd name="connsiteY3" fmla="*/ 883457 h 883457"/>
                  <a:gd name="connsiteX4" fmla="*/ 44388 w 309705"/>
                  <a:gd name="connsiteY4" fmla="*/ 230819 h 883457"/>
                  <a:gd name="connsiteX0" fmla="*/ 44388 w 309705"/>
                  <a:gd name="connsiteY0" fmla="*/ 230819 h 1061010"/>
                  <a:gd name="connsiteX1" fmla="*/ 309705 w 309705"/>
                  <a:gd name="connsiteY1" fmla="*/ 0 h 1061010"/>
                  <a:gd name="connsiteX2" fmla="*/ 309705 w 309705"/>
                  <a:gd name="connsiteY2" fmla="*/ 883457 h 1061010"/>
                  <a:gd name="connsiteX3" fmla="*/ 0 w 309705"/>
                  <a:gd name="connsiteY3" fmla="*/ 1061010 h 1061010"/>
                  <a:gd name="connsiteX4" fmla="*/ 44388 w 309705"/>
                  <a:gd name="connsiteY4" fmla="*/ 230819 h 1061010"/>
                  <a:gd name="connsiteX0" fmla="*/ 44388 w 318582"/>
                  <a:gd name="connsiteY0" fmla="*/ 230819 h 1061010"/>
                  <a:gd name="connsiteX1" fmla="*/ 309705 w 318582"/>
                  <a:gd name="connsiteY1" fmla="*/ 0 h 1061010"/>
                  <a:gd name="connsiteX2" fmla="*/ 318582 w 318582"/>
                  <a:gd name="connsiteY2" fmla="*/ 847946 h 1061010"/>
                  <a:gd name="connsiteX3" fmla="*/ 0 w 318582"/>
                  <a:gd name="connsiteY3" fmla="*/ 1061010 h 1061010"/>
                  <a:gd name="connsiteX4" fmla="*/ 44388 w 318582"/>
                  <a:gd name="connsiteY4" fmla="*/ 230819 h 106101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</a:cxnLst>
                <a:rect l="l" t="t" r="r" b="b"/>
                <a:pathLst>
                  <a:path w="318582" h="1061010">
                    <a:moveTo>
                      <a:pt x="44388" y="230819"/>
                    </a:moveTo>
                    <a:lnTo>
                      <a:pt x="309705" y="0"/>
                    </a:lnTo>
                    <a:lnTo>
                      <a:pt x="318582" y="847946"/>
                    </a:lnTo>
                    <a:lnTo>
                      <a:pt x="0" y="1061010"/>
                    </a:lnTo>
                    <a:lnTo>
                      <a:pt x="44388" y="230819"/>
                    </a:lnTo>
                    <a:close/>
                  </a:path>
                </a:pathLst>
              </a:custGeom>
              <a:solidFill>
                <a:schemeClr val="bg1">
                  <a:lumMod val="6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sp>
            <p:nvSpPr>
              <p:cNvPr id="10" name="Oblouk 9"/>
              <p:cNvSpPr/>
              <p:nvPr/>
            </p:nvSpPr>
            <p:spPr>
              <a:xfrm>
                <a:off x="4074528" y="3590889"/>
                <a:ext cx="46050" cy="679395"/>
              </a:xfrm>
              <a:prstGeom prst="arc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12" name="Přímá spojnice 11"/>
              <p:cNvCxnSpPr>
                <a:cxnSpLocks/>
                <a:endCxn id="7" idx="0"/>
              </p:cNvCxnSpPr>
              <p:nvPr/>
            </p:nvCxnSpPr>
            <p:spPr>
              <a:xfrm flipH="1">
                <a:off x="4098347" y="3930586"/>
                <a:ext cx="15879" cy="339697"/>
              </a:xfrm>
              <a:prstGeom prst="line">
                <a:avLst/>
              </a:prstGeom>
              <a:ln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>
                <a:cxnSpLocks/>
              </p:cNvCxnSpPr>
              <p:nvPr/>
            </p:nvCxnSpPr>
            <p:spPr>
              <a:xfrm flipV="1">
                <a:off x="3968136" y="4270284"/>
                <a:ext cx="311236" cy="420654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" name="Přímá spojnice 20"/>
              <p:cNvCxnSpPr>
                <a:cxnSpLocks/>
              </p:cNvCxnSpPr>
              <p:nvPr/>
            </p:nvCxnSpPr>
            <p:spPr>
              <a:xfrm flipV="1">
                <a:off x="4169804" y="4270284"/>
                <a:ext cx="311236" cy="420654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2" name="Přímá spojnice 21"/>
              <p:cNvCxnSpPr>
                <a:cxnSpLocks/>
              </p:cNvCxnSpPr>
              <p:nvPr/>
            </p:nvCxnSpPr>
            <p:spPr>
              <a:xfrm flipV="1">
                <a:off x="4422286" y="4259173"/>
                <a:ext cx="309649" cy="420653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3" name="Přímá spojnice 22"/>
              <p:cNvCxnSpPr>
                <a:cxnSpLocks/>
              </p:cNvCxnSpPr>
              <p:nvPr/>
            </p:nvCxnSpPr>
            <p:spPr>
              <a:xfrm flipV="1">
                <a:off x="4673181" y="4302031"/>
                <a:ext cx="311236" cy="422241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4" name="Přímá spojnice 23"/>
              <p:cNvCxnSpPr>
                <a:cxnSpLocks/>
              </p:cNvCxnSpPr>
              <p:nvPr/>
            </p:nvCxnSpPr>
            <p:spPr>
              <a:xfrm flipV="1">
                <a:off x="4924075" y="4270284"/>
                <a:ext cx="311236" cy="420654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5" name="Přímá spojnice 24"/>
              <p:cNvCxnSpPr>
                <a:cxnSpLocks/>
              </p:cNvCxnSpPr>
              <p:nvPr/>
            </p:nvCxnSpPr>
            <p:spPr>
              <a:xfrm flipV="1">
                <a:off x="5135271" y="4286158"/>
                <a:ext cx="311236" cy="422241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6" name="Přímá spojnice 25"/>
              <p:cNvCxnSpPr>
                <a:cxnSpLocks/>
              </p:cNvCxnSpPr>
              <p:nvPr/>
            </p:nvCxnSpPr>
            <p:spPr>
              <a:xfrm flipV="1">
                <a:off x="5387753" y="4302031"/>
                <a:ext cx="309649" cy="422241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7" name="Přímá spojnice 26"/>
              <p:cNvCxnSpPr>
                <a:cxnSpLocks/>
              </p:cNvCxnSpPr>
              <p:nvPr/>
            </p:nvCxnSpPr>
            <p:spPr>
              <a:xfrm flipV="1">
                <a:off x="5618005" y="4281396"/>
                <a:ext cx="311236" cy="422241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Přímá spojnice 27"/>
              <p:cNvCxnSpPr>
                <a:cxnSpLocks/>
              </p:cNvCxnSpPr>
              <p:nvPr/>
            </p:nvCxnSpPr>
            <p:spPr>
              <a:xfrm flipV="1">
                <a:off x="5873663" y="4302031"/>
                <a:ext cx="311236" cy="422241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9" name="Přímá spojnice 28"/>
              <p:cNvCxnSpPr>
                <a:cxnSpLocks/>
              </p:cNvCxnSpPr>
              <p:nvPr/>
            </p:nvCxnSpPr>
            <p:spPr>
              <a:xfrm flipV="1">
                <a:off x="6084859" y="4302031"/>
                <a:ext cx="311236" cy="422241"/>
              </a:xfrm>
              <a:prstGeom prst="line">
                <a:avLst/>
              </a:prstGeom>
              <a:ln w="76200">
                <a:solidFill>
                  <a:schemeClr val="bg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31" name="Ovál 30"/>
            <p:cNvSpPr/>
            <p:nvPr/>
          </p:nvSpPr>
          <p:spPr>
            <a:xfrm>
              <a:off x="11151022" y="4665302"/>
              <a:ext cx="160382" cy="115878"/>
            </a:xfrm>
            <a:prstGeom prst="ellipse">
              <a:avLst/>
            </a:prstGeom>
            <a:solidFill>
              <a:schemeClr val="bg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0" name="Ovál 49"/>
            <p:cNvSpPr/>
            <p:nvPr/>
          </p:nvSpPr>
          <p:spPr>
            <a:xfrm>
              <a:off x="10584128" y="4711335"/>
              <a:ext cx="160381" cy="11587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1" name="Ovál 50"/>
            <p:cNvSpPr/>
            <p:nvPr/>
          </p:nvSpPr>
          <p:spPr>
            <a:xfrm>
              <a:off x="10230017" y="4746257"/>
              <a:ext cx="160382" cy="115879"/>
            </a:xfrm>
            <a:prstGeom prst="ellipse">
              <a:avLst/>
            </a:prstGeom>
            <a:solidFill>
              <a:schemeClr val="accent2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2" name="Ovál 51"/>
            <p:cNvSpPr/>
            <p:nvPr/>
          </p:nvSpPr>
          <p:spPr>
            <a:xfrm>
              <a:off x="9891787" y="4638316"/>
              <a:ext cx="158794" cy="115879"/>
            </a:xfrm>
            <a:prstGeom prst="ellipse">
              <a:avLst/>
            </a:prstGeom>
            <a:solidFill>
              <a:schemeClr val="bg1">
                <a:lumMod val="6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3" name="Ovál 52"/>
            <p:cNvSpPr/>
            <p:nvPr/>
          </p:nvSpPr>
          <p:spPr>
            <a:xfrm>
              <a:off x="9550379" y="4735146"/>
              <a:ext cx="158794" cy="115878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4" name="Ovál 53"/>
            <p:cNvSpPr/>
            <p:nvPr/>
          </p:nvSpPr>
          <p:spPr>
            <a:xfrm>
              <a:off x="10947766" y="4841500"/>
              <a:ext cx="158794" cy="115879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sp>
        <p:nvSpPr>
          <p:cNvPr id="14347" name="TextovéPole 48"/>
          <p:cNvSpPr txBox="1">
            <a:spLocks noChangeArrowheads="1"/>
          </p:cNvSpPr>
          <p:nvPr/>
        </p:nvSpPr>
        <p:spPr bwMode="auto">
          <a:xfrm>
            <a:off x="6861175" y="400050"/>
            <a:ext cx="5021263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Stranou s otvory jezdíme po koberci.</a:t>
            </a:r>
          </a:p>
          <a:p>
            <a:r>
              <a:rPr lang="cs-CZ" altLang="cs-CZ" sz="2400"/>
              <a:t>    Prach se sbírá uvnitř.</a:t>
            </a:r>
          </a:p>
          <a:p>
            <a:r>
              <a:rPr lang="cs-CZ" altLang="cs-CZ" sz="2400"/>
              <a:t>    Po použití ho vysypeme a krabičku</a:t>
            </a:r>
          </a:p>
          <a:p>
            <a:r>
              <a:rPr lang="cs-CZ" altLang="cs-CZ" sz="2400"/>
              <a:t>    vypláchneme.</a:t>
            </a:r>
          </a:p>
        </p:txBody>
      </p:sp>
      <p:sp>
        <p:nvSpPr>
          <p:cNvPr id="14348" name="TextovéPole 54"/>
          <p:cNvSpPr txBox="1">
            <a:spLocks noChangeArrowheads="1"/>
          </p:cNvSpPr>
          <p:nvPr/>
        </p:nvSpPr>
        <p:spPr bwMode="auto">
          <a:xfrm flipH="1">
            <a:off x="496888" y="5257800"/>
            <a:ext cx="29098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/>
              <a:t>Jak to funguje?</a:t>
            </a:r>
          </a:p>
        </p:txBody>
      </p:sp>
      <p:sp>
        <p:nvSpPr>
          <p:cNvPr id="14349" name="TextovéPole 55"/>
          <p:cNvSpPr txBox="1">
            <a:spLocks noChangeArrowheads="1"/>
          </p:cNvSpPr>
          <p:nvPr/>
        </p:nvSpPr>
        <p:spPr bwMode="auto">
          <a:xfrm>
            <a:off x="496888" y="5805488"/>
            <a:ext cx="11644312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Třením o tkaninu se plastová krabička elektricky nabije a přitahuje částečky prachu a drobky.</a:t>
            </a:r>
          </a:p>
          <a:p>
            <a:r>
              <a:rPr lang="cs-CZ" altLang="cs-CZ" sz="2400"/>
              <a:t>A vysavač jsme získali zadarmo.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407988" y="5727700"/>
            <a:ext cx="11684000" cy="95408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4000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repeatCount="indefinite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22222E-6 L -0.18672 0.0030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" y="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 nodeType="clickPar">
                      <p:stCondLst>
                        <p:cond delay="0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</p:childTnLst>
        </p:cTn>
      </p:par>
    </p:tnLst>
    <p:bldLst>
      <p:bldP spid="5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488950" y="346075"/>
            <a:ext cx="5421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Prstová kalkulačka. Co budeš potřebovat? </a:t>
            </a:r>
          </a:p>
        </p:txBody>
      </p:sp>
      <p:pic>
        <p:nvPicPr>
          <p:cNvPr id="15363" name="Picture 2" descr="Hand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50" y="808038"/>
            <a:ext cx="2786063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2" descr="Hand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1013" y="808038"/>
            <a:ext cx="2786062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807075" y="346075"/>
            <a:ext cx="6413500" cy="120015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Dáme před sebe ruce s nataženými prsty</a:t>
            </a:r>
          </a:p>
          <a:p>
            <a:pPr>
              <a:defRPr/>
            </a:pPr>
            <a:r>
              <a:rPr lang="cs-CZ" sz="2400" dirty="0"/>
              <a:t>       a zleva doprava jim přiřadíme čísla od 1 do 10.</a:t>
            </a:r>
          </a:p>
        </p:txBody>
      </p:sp>
      <p:pic>
        <p:nvPicPr>
          <p:cNvPr id="15366" name="Picture 2" descr="Hand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8025" y="1652588"/>
            <a:ext cx="2786063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2" descr="Hand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675688" y="1652588"/>
            <a:ext cx="2786062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vál 10"/>
          <p:cNvSpPr/>
          <p:nvPr/>
        </p:nvSpPr>
        <p:spPr>
          <a:xfrm>
            <a:off x="10398125" y="1919288"/>
            <a:ext cx="452438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9</a:t>
            </a:r>
          </a:p>
        </p:txBody>
      </p:sp>
      <p:sp>
        <p:nvSpPr>
          <p:cNvPr id="12" name="Ovál 11"/>
          <p:cNvSpPr/>
          <p:nvPr/>
        </p:nvSpPr>
        <p:spPr>
          <a:xfrm>
            <a:off x="9626600" y="1652588"/>
            <a:ext cx="454025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8</a:t>
            </a:r>
          </a:p>
        </p:txBody>
      </p:sp>
      <p:sp>
        <p:nvSpPr>
          <p:cNvPr id="13" name="Ovál 12"/>
          <p:cNvSpPr/>
          <p:nvPr/>
        </p:nvSpPr>
        <p:spPr>
          <a:xfrm>
            <a:off x="9072563" y="1765300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7</a:t>
            </a:r>
          </a:p>
        </p:txBody>
      </p:sp>
      <p:sp>
        <p:nvSpPr>
          <p:cNvPr id="14" name="Ovál 13"/>
          <p:cNvSpPr/>
          <p:nvPr/>
        </p:nvSpPr>
        <p:spPr>
          <a:xfrm>
            <a:off x="8574088" y="2390775"/>
            <a:ext cx="452437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6</a:t>
            </a:r>
          </a:p>
        </p:txBody>
      </p:sp>
      <p:sp>
        <p:nvSpPr>
          <p:cNvPr id="15" name="Ovál 14"/>
          <p:cNvSpPr/>
          <p:nvPr/>
        </p:nvSpPr>
        <p:spPr>
          <a:xfrm>
            <a:off x="8120063" y="2371725"/>
            <a:ext cx="454025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5</a:t>
            </a:r>
          </a:p>
        </p:txBody>
      </p:sp>
      <p:sp>
        <p:nvSpPr>
          <p:cNvPr id="16" name="Ovál 15"/>
          <p:cNvSpPr/>
          <p:nvPr/>
        </p:nvSpPr>
        <p:spPr>
          <a:xfrm>
            <a:off x="7735888" y="1801813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17" name="Ovál 16"/>
          <p:cNvSpPr/>
          <p:nvPr/>
        </p:nvSpPr>
        <p:spPr>
          <a:xfrm>
            <a:off x="7180263" y="1652588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18" name="Ovál 17"/>
          <p:cNvSpPr/>
          <p:nvPr/>
        </p:nvSpPr>
        <p:spPr>
          <a:xfrm>
            <a:off x="6427788" y="1938338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19" name="Ovál 18"/>
          <p:cNvSpPr/>
          <p:nvPr/>
        </p:nvSpPr>
        <p:spPr>
          <a:xfrm>
            <a:off x="5807075" y="3201988"/>
            <a:ext cx="454025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grpSp>
        <p:nvGrpSpPr>
          <p:cNvPr id="15377" name="Skupina 19"/>
          <p:cNvGrpSpPr>
            <a:grpSpLocks/>
          </p:cNvGrpSpPr>
          <p:nvPr/>
        </p:nvGrpSpPr>
        <p:grpSpPr bwMode="auto">
          <a:xfrm>
            <a:off x="11009313" y="3201988"/>
            <a:ext cx="452437" cy="454025"/>
            <a:chOff x="1313895" y="5104660"/>
            <a:chExt cx="452761" cy="452761"/>
          </a:xfrm>
        </p:grpSpPr>
        <p:sp>
          <p:nvSpPr>
            <p:cNvPr id="7" name="Ovál 6"/>
            <p:cNvSpPr/>
            <p:nvPr/>
          </p:nvSpPr>
          <p:spPr>
            <a:xfrm>
              <a:off x="1313895" y="5104660"/>
              <a:ext cx="452761" cy="4527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1200" dirty="0"/>
            </a:p>
          </p:txBody>
        </p:sp>
        <p:sp>
          <p:nvSpPr>
            <p:cNvPr id="15379" name="TextovéPole 9"/>
            <p:cNvSpPr txBox="1">
              <a:spLocks noChangeArrowheads="1"/>
            </p:cNvSpPr>
            <p:nvPr/>
          </p:nvSpPr>
          <p:spPr bwMode="auto">
            <a:xfrm>
              <a:off x="1333410" y="5146374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10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and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650" y="2149475"/>
            <a:ext cx="2786063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2" descr="Hand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6900" y="2149475"/>
            <a:ext cx="2784475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 3"/>
          <p:cNvSpPr/>
          <p:nvPr/>
        </p:nvSpPr>
        <p:spPr>
          <a:xfrm>
            <a:off x="4857750" y="2416175"/>
            <a:ext cx="454025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9</a:t>
            </a:r>
          </a:p>
        </p:txBody>
      </p:sp>
      <p:sp>
        <p:nvSpPr>
          <p:cNvPr id="5" name="Ovál 4"/>
          <p:cNvSpPr/>
          <p:nvPr/>
        </p:nvSpPr>
        <p:spPr>
          <a:xfrm>
            <a:off x="4087813" y="2149475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8</a:t>
            </a:r>
          </a:p>
        </p:txBody>
      </p:sp>
      <p:sp>
        <p:nvSpPr>
          <p:cNvPr id="7" name="Ovál 6"/>
          <p:cNvSpPr/>
          <p:nvPr/>
        </p:nvSpPr>
        <p:spPr>
          <a:xfrm>
            <a:off x="3033713" y="2889250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6</a:t>
            </a:r>
          </a:p>
        </p:txBody>
      </p:sp>
      <p:sp>
        <p:nvSpPr>
          <p:cNvPr id="8" name="Ovál 7"/>
          <p:cNvSpPr/>
          <p:nvPr/>
        </p:nvSpPr>
        <p:spPr>
          <a:xfrm>
            <a:off x="2581275" y="2868613"/>
            <a:ext cx="452438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5</a:t>
            </a:r>
          </a:p>
        </p:txBody>
      </p:sp>
      <p:sp>
        <p:nvSpPr>
          <p:cNvPr id="9" name="Ovál 8"/>
          <p:cNvSpPr/>
          <p:nvPr/>
        </p:nvSpPr>
        <p:spPr>
          <a:xfrm>
            <a:off x="2195513" y="2298700"/>
            <a:ext cx="452437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10" name="Ovál 9"/>
          <p:cNvSpPr/>
          <p:nvPr/>
        </p:nvSpPr>
        <p:spPr>
          <a:xfrm>
            <a:off x="1641475" y="2149475"/>
            <a:ext cx="452438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11" name="Ovál 10"/>
          <p:cNvSpPr/>
          <p:nvPr/>
        </p:nvSpPr>
        <p:spPr>
          <a:xfrm>
            <a:off x="887413" y="2435225"/>
            <a:ext cx="452437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12" name="Ovál 11"/>
          <p:cNvSpPr/>
          <p:nvPr/>
        </p:nvSpPr>
        <p:spPr>
          <a:xfrm>
            <a:off x="268288" y="3700463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grpSp>
        <p:nvGrpSpPr>
          <p:cNvPr id="16396" name="Skupina 12"/>
          <p:cNvGrpSpPr>
            <a:grpSpLocks/>
          </p:cNvGrpSpPr>
          <p:nvPr/>
        </p:nvGrpSpPr>
        <p:grpSpPr bwMode="auto">
          <a:xfrm>
            <a:off x="5468938" y="3700463"/>
            <a:ext cx="452437" cy="452437"/>
            <a:chOff x="1313895" y="5104660"/>
            <a:chExt cx="452761" cy="452761"/>
          </a:xfrm>
        </p:grpSpPr>
        <p:sp>
          <p:nvSpPr>
            <p:cNvPr id="14" name="Ovál 13"/>
            <p:cNvSpPr/>
            <p:nvPr/>
          </p:nvSpPr>
          <p:spPr>
            <a:xfrm>
              <a:off x="1313895" y="5104660"/>
              <a:ext cx="452761" cy="4527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1200" dirty="0"/>
            </a:p>
          </p:txBody>
        </p:sp>
        <p:sp>
          <p:nvSpPr>
            <p:cNvPr id="16429" name="TextovéPole 14"/>
            <p:cNvSpPr txBox="1">
              <a:spLocks noChangeArrowheads="1"/>
            </p:cNvSpPr>
            <p:nvPr/>
          </p:nvSpPr>
          <p:spPr bwMode="auto">
            <a:xfrm>
              <a:off x="1333410" y="5146374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10</a:t>
              </a:r>
            </a:p>
          </p:txBody>
        </p:sp>
      </p:grpSp>
      <p:sp>
        <p:nvSpPr>
          <p:cNvPr id="16397" name="TextovéPole 15"/>
          <p:cNvSpPr txBox="1">
            <a:spLocks noChangeArrowheads="1"/>
          </p:cNvSpPr>
          <p:nvPr/>
        </p:nvSpPr>
        <p:spPr bwMode="auto">
          <a:xfrm>
            <a:off x="523875" y="434975"/>
            <a:ext cx="39671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2. Dáme příklad: 9 x 7.</a:t>
            </a:r>
          </a:p>
          <a:p>
            <a:r>
              <a:rPr lang="cs-CZ" altLang="cs-CZ" sz="2400"/>
              <a:t>    Při násobení ohneme 7 prst.</a:t>
            </a:r>
          </a:p>
        </p:txBody>
      </p:sp>
      <p:sp>
        <p:nvSpPr>
          <p:cNvPr id="17" name="Volný tvar: obrazec 16"/>
          <p:cNvSpPr/>
          <p:nvPr/>
        </p:nvSpPr>
        <p:spPr>
          <a:xfrm>
            <a:off x="3505200" y="2298700"/>
            <a:ext cx="658813" cy="1443038"/>
          </a:xfrm>
          <a:custGeom>
            <a:avLst/>
            <a:gdLst>
              <a:gd name="connsiteX0" fmla="*/ 230819 w 559293"/>
              <a:gd name="connsiteY0" fmla="*/ 1402672 h 1407172"/>
              <a:gd name="connsiteX1" fmla="*/ 239697 w 559293"/>
              <a:gd name="connsiteY1" fmla="*/ 1349406 h 1407172"/>
              <a:gd name="connsiteX2" fmla="*/ 204186 w 559293"/>
              <a:gd name="connsiteY2" fmla="*/ 1251751 h 1407172"/>
              <a:gd name="connsiteX3" fmla="*/ 177553 w 559293"/>
              <a:gd name="connsiteY3" fmla="*/ 1154097 h 1407172"/>
              <a:gd name="connsiteX4" fmla="*/ 159798 w 559293"/>
              <a:gd name="connsiteY4" fmla="*/ 1038687 h 1407172"/>
              <a:gd name="connsiteX5" fmla="*/ 142043 w 559293"/>
              <a:gd name="connsiteY5" fmla="*/ 994299 h 1407172"/>
              <a:gd name="connsiteX6" fmla="*/ 79899 w 559293"/>
              <a:gd name="connsiteY6" fmla="*/ 870011 h 1407172"/>
              <a:gd name="connsiteX7" fmla="*/ 53266 w 559293"/>
              <a:gd name="connsiteY7" fmla="*/ 736846 h 1407172"/>
              <a:gd name="connsiteX8" fmla="*/ 44388 w 559293"/>
              <a:gd name="connsiteY8" fmla="*/ 665825 h 1407172"/>
              <a:gd name="connsiteX9" fmla="*/ 35511 w 559293"/>
              <a:gd name="connsiteY9" fmla="*/ 630314 h 1407172"/>
              <a:gd name="connsiteX10" fmla="*/ 26633 w 559293"/>
              <a:gd name="connsiteY10" fmla="*/ 506027 h 1407172"/>
              <a:gd name="connsiteX11" fmla="*/ 8878 w 559293"/>
              <a:gd name="connsiteY11" fmla="*/ 443883 h 1407172"/>
              <a:gd name="connsiteX12" fmla="*/ 0 w 559293"/>
              <a:gd name="connsiteY12" fmla="*/ 204186 h 1407172"/>
              <a:gd name="connsiteX13" fmla="*/ 53266 w 559293"/>
              <a:gd name="connsiteY13" fmla="*/ 8877 h 1407172"/>
              <a:gd name="connsiteX14" fmla="*/ 97654 w 559293"/>
              <a:gd name="connsiteY14" fmla="*/ 0 h 1407172"/>
              <a:gd name="connsiteX15" fmla="*/ 230819 w 559293"/>
              <a:gd name="connsiteY15" fmla="*/ 17755 h 1407172"/>
              <a:gd name="connsiteX16" fmla="*/ 248575 w 559293"/>
              <a:gd name="connsiteY16" fmla="*/ 44388 h 1407172"/>
              <a:gd name="connsiteX17" fmla="*/ 292963 w 559293"/>
              <a:gd name="connsiteY17" fmla="*/ 106532 h 1407172"/>
              <a:gd name="connsiteX18" fmla="*/ 301841 w 559293"/>
              <a:gd name="connsiteY18" fmla="*/ 150920 h 1407172"/>
              <a:gd name="connsiteX19" fmla="*/ 328474 w 559293"/>
              <a:gd name="connsiteY19" fmla="*/ 213064 h 1407172"/>
              <a:gd name="connsiteX20" fmla="*/ 372862 w 559293"/>
              <a:gd name="connsiteY20" fmla="*/ 301841 h 1407172"/>
              <a:gd name="connsiteX21" fmla="*/ 381740 w 559293"/>
              <a:gd name="connsiteY21" fmla="*/ 337351 h 1407172"/>
              <a:gd name="connsiteX22" fmla="*/ 417250 w 559293"/>
              <a:gd name="connsiteY22" fmla="*/ 426128 h 1407172"/>
              <a:gd name="connsiteX23" fmla="*/ 461639 w 559293"/>
              <a:gd name="connsiteY23" fmla="*/ 621437 h 1407172"/>
              <a:gd name="connsiteX24" fmla="*/ 470516 w 559293"/>
              <a:gd name="connsiteY24" fmla="*/ 949911 h 1407172"/>
              <a:gd name="connsiteX25" fmla="*/ 488272 w 559293"/>
              <a:gd name="connsiteY25" fmla="*/ 967666 h 1407172"/>
              <a:gd name="connsiteX26" fmla="*/ 514905 w 559293"/>
              <a:gd name="connsiteY26" fmla="*/ 1012054 h 1407172"/>
              <a:gd name="connsiteX27" fmla="*/ 532660 w 559293"/>
              <a:gd name="connsiteY27" fmla="*/ 1065320 h 1407172"/>
              <a:gd name="connsiteX28" fmla="*/ 541538 w 559293"/>
              <a:gd name="connsiteY28" fmla="*/ 1100831 h 1407172"/>
              <a:gd name="connsiteX29" fmla="*/ 559293 w 559293"/>
              <a:gd name="connsiteY29" fmla="*/ 1127464 h 1407172"/>
              <a:gd name="connsiteX30" fmla="*/ 541538 w 559293"/>
              <a:gd name="connsiteY30" fmla="*/ 1278384 h 1407172"/>
              <a:gd name="connsiteX31" fmla="*/ 363984 w 559293"/>
              <a:gd name="connsiteY31" fmla="*/ 1367161 h 1407172"/>
              <a:gd name="connsiteX32" fmla="*/ 230819 w 559293"/>
              <a:gd name="connsiteY32" fmla="*/ 1402672 h 1407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59293" h="1407172">
                <a:moveTo>
                  <a:pt x="230819" y="1402672"/>
                </a:moveTo>
                <a:cubicBezTo>
                  <a:pt x="210105" y="1399713"/>
                  <a:pt x="239697" y="1367406"/>
                  <a:pt x="239697" y="1349406"/>
                </a:cubicBezTo>
                <a:cubicBezTo>
                  <a:pt x="239697" y="1300592"/>
                  <a:pt x="220766" y="1298727"/>
                  <a:pt x="204186" y="1251751"/>
                </a:cubicBezTo>
                <a:cubicBezTo>
                  <a:pt x="192957" y="1219934"/>
                  <a:pt x="184434" y="1187128"/>
                  <a:pt x="177553" y="1154097"/>
                </a:cubicBezTo>
                <a:cubicBezTo>
                  <a:pt x="169615" y="1115993"/>
                  <a:pt x="168241" y="1076683"/>
                  <a:pt x="159798" y="1038687"/>
                </a:cubicBezTo>
                <a:cubicBezTo>
                  <a:pt x="156341" y="1023131"/>
                  <a:pt x="148320" y="1008946"/>
                  <a:pt x="142043" y="994299"/>
                </a:cubicBezTo>
                <a:cubicBezTo>
                  <a:pt x="104840" y="907492"/>
                  <a:pt x="118379" y="934146"/>
                  <a:pt x="79899" y="870011"/>
                </a:cubicBezTo>
                <a:cubicBezTo>
                  <a:pt x="54888" y="669929"/>
                  <a:pt x="89730" y="919168"/>
                  <a:pt x="53266" y="736846"/>
                </a:cubicBezTo>
                <a:cubicBezTo>
                  <a:pt x="48587" y="713451"/>
                  <a:pt x="48310" y="689358"/>
                  <a:pt x="44388" y="665825"/>
                </a:cubicBezTo>
                <a:cubicBezTo>
                  <a:pt x="42382" y="653790"/>
                  <a:pt x="38470" y="642151"/>
                  <a:pt x="35511" y="630314"/>
                </a:cubicBezTo>
                <a:cubicBezTo>
                  <a:pt x="32552" y="588885"/>
                  <a:pt x="32507" y="547144"/>
                  <a:pt x="26633" y="506027"/>
                </a:cubicBezTo>
                <a:cubicBezTo>
                  <a:pt x="23586" y="484700"/>
                  <a:pt x="10772" y="465343"/>
                  <a:pt x="8878" y="443883"/>
                </a:cubicBezTo>
                <a:cubicBezTo>
                  <a:pt x="1851" y="364239"/>
                  <a:pt x="2959" y="284085"/>
                  <a:pt x="0" y="204186"/>
                </a:cubicBezTo>
                <a:cubicBezTo>
                  <a:pt x="672" y="200152"/>
                  <a:pt x="2012" y="40910"/>
                  <a:pt x="53266" y="8877"/>
                </a:cubicBezTo>
                <a:cubicBezTo>
                  <a:pt x="66061" y="880"/>
                  <a:pt x="82858" y="2959"/>
                  <a:pt x="97654" y="0"/>
                </a:cubicBezTo>
                <a:cubicBezTo>
                  <a:pt x="142042" y="5918"/>
                  <a:pt x="187857" y="5119"/>
                  <a:pt x="230819" y="17755"/>
                </a:cubicBezTo>
                <a:cubicBezTo>
                  <a:pt x="241055" y="20766"/>
                  <a:pt x="241910" y="36056"/>
                  <a:pt x="248575" y="44388"/>
                </a:cubicBezTo>
                <a:cubicBezTo>
                  <a:pt x="296502" y="104297"/>
                  <a:pt x="224977" y="-6778"/>
                  <a:pt x="292963" y="106532"/>
                </a:cubicBezTo>
                <a:cubicBezTo>
                  <a:pt x="295922" y="121328"/>
                  <a:pt x="298181" y="136281"/>
                  <a:pt x="301841" y="150920"/>
                </a:cubicBezTo>
                <a:cubicBezTo>
                  <a:pt x="309657" y="182185"/>
                  <a:pt x="313952" y="180389"/>
                  <a:pt x="328474" y="213064"/>
                </a:cubicBezTo>
                <a:cubicBezTo>
                  <a:pt x="362996" y="290738"/>
                  <a:pt x="326814" y="225093"/>
                  <a:pt x="372862" y="301841"/>
                </a:cubicBezTo>
                <a:cubicBezTo>
                  <a:pt x="375821" y="313678"/>
                  <a:pt x="377456" y="325927"/>
                  <a:pt x="381740" y="337351"/>
                </a:cubicBezTo>
                <a:cubicBezTo>
                  <a:pt x="426230" y="455991"/>
                  <a:pt x="369338" y="266420"/>
                  <a:pt x="417250" y="426128"/>
                </a:cubicBezTo>
                <a:cubicBezTo>
                  <a:pt x="454228" y="549387"/>
                  <a:pt x="438804" y="484430"/>
                  <a:pt x="461639" y="621437"/>
                </a:cubicBezTo>
                <a:cubicBezTo>
                  <a:pt x="464598" y="730928"/>
                  <a:pt x="462115" y="840702"/>
                  <a:pt x="470516" y="949911"/>
                </a:cubicBezTo>
                <a:cubicBezTo>
                  <a:pt x="471158" y="958256"/>
                  <a:pt x="483966" y="960489"/>
                  <a:pt x="488272" y="967666"/>
                </a:cubicBezTo>
                <a:cubicBezTo>
                  <a:pt x="522846" y="1025288"/>
                  <a:pt x="469915" y="967067"/>
                  <a:pt x="514905" y="1012054"/>
                </a:cubicBezTo>
                <a:cubicBezTo>
                  <a:pt x="520823" y="1029809"/>
                  <a:pt x="528121" y="1047163"/>
                  <a:pt x="532660" y="1065320"/>
                </a:cubicBezTo>
                <a:cubicBezTo>
                  <a:pt x="535619" y="1077157"/>
                  <a:pt x="536732" y="1089616"/>
                  <a:pt x="541538" y="1100831"/>
                </a:cubicBezTo>
                <a:cubicBezTo>
                  <a:pt x="545741" y="1110638"/>
                  <a:pt x="553375" y="1118586"/>
                  <a:pt x="559293" y="1127464"/>
                </a:cubicBezTo>
                <a:cubicBezTo>
                  <a:pt x="553375" y="1177771"/>
                  <a:pt x="558179" y="1230542"/>
                  <a:pt x="541538" y="1278384"/>
                </a:cubicBezTo>
                <a:cubicBezTo>
                  <a:pt x="516105" y="1351503"/>
                  <a:pt x="412375" y="1342966"/>
                  <a:pt x="363984" y="1367161"/>
                </a:cubicBezTo>
                <a:cubicBezTo>
                  <a:pt x="254805" y="1421750"/>
                  <a:pt x="251533" y="1405631"/>
                  <a:pt x="230819" y="140267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" name="Obdélník: se zakulacenými rohy 17"/>
          <p:cNvSpPr/>
          <p:nvPr/>
        </p:nvSpPr>
        <p:spPr>
          <a:xfrm rot="20899944">
            <a:off x="3841750" y="3465513"/>
            <a:ext cx="350838" cy="1123950"/>
          </a:xfrm>
          <a:custGeom>
            <a:avLst/>
            <a:gdLst>
              <a:gd name="connsiteX0" fmla="*/ 0 w 452761"/>
              <a:gd name="connsiteY0" fmla="*/ 75462 h 1109709"/>
              <a:gd name="connsiteX1" fmla="*/ 75462 w 452761"/>
              <a:gd name="connsiteY1" fmla="*/ 0 h 1109709"/>
              <a:gd name="connsiteX2" fmla="*/ 377299 w 452761"/>
              <a:gd name="connsiteY2" fmla="*/ 0 h 1109709"/>
              <a:gd name="connsiteX3" fmla="*/ 452761 w 452761"/>
              <a:gd name="connsiteY3" fmla="*/ 75462 h 1109709"/>
              <a:gd name="connsiteX4" fmla="*/ 452761 w 452761"/>
              <a:gd name="connsiteY4" fmla="*/ 1034247 h 1109709"/>
              <a:gd name="connsiteX5" fmla="*/ 377299 w 452761"/>
              <a:gd name="connsiteY5" fmla="*/ 1109709 h 1109709"/>
              <a:gd name="connsiteX6" fmla="*/ 75462 w 452761"/>
              <a:gd name="connsiteY6" fmla="*/ 1109709 h 1109709"/>
              <a:gd name="connsiteX7" fmla="*/ 0 w 452761"/>
              <a:gd name="connsiteY7" fmla="*/ 1034247 h 1109709"/>
              <a:gd name="connsiteX8" fmla="*/ 0 w 452761"/>
              <a:gd name="connsiteY8" fmla="*/ 75462 h 1109709"/>
              <a:gd name="connsiteX0" fmla="*/ 0 w 452761"/>
              <a:gd name="connsiteY0" fmla="*/ 199749 h 1233996"/>
              <a:gd name="connsiteX1" fmla="*/ 235260 w 452761"/>
              <a:gd name="connsiteY1" fmla="*/ 0 h 1233996"/>
              <a:gd name="connsiteX2" fmla="*/ 377299 w 452761"/>
              <a:gd name="connsiteY2" fmla="*/ 124287 h 1233996"/>
              <a:gd name="connsiteX3" fmla="*/ 452761 w 452761"/>
              <a:gd name="connsiteY3" fmla="*/ 199749 h 1233996"/>
              <a:gd name="connsiteX4" fmla="*/ 452761 w 452761"/>
              <a:gd name="connsiteY4" fmla="*/ 1158534 h 1233996"/>
              <a:gd name="connsiteX5" fmla="*/ 377299 w 452761"/>
              <a:gd name="connsiteY5" fmla="*/ 1233996 h 1233996"/>
              <a:gd name="connsiteX6" fmla="*/ 75462 w 452761"/>
              <a:gd name="connsiteY6" fmla="*/ 1233996 h 1233996"/>
              <a:gd name="connsiteX7" fmla="*/ 0 w 452761"/>
              <a:gd name="connsiteY7" fmla="*/ 1158534 h 1233996"/>
              <a:gd name="connsiteX8" fmla="*/ 0 w 452761"/>
              <a:gd name="connsiteY8" fmla="*/ 199749 h 1233996"/>
              <a:gd name="connsiteX0" fmla="*/ 0 w 453966"/>
              <a:gd name="connsiteY0" fmla="*/ 199749 h 1233996"/>
              <a:gd name="connsiteX1" fmla="*/ 235260 w 453966"/>
              <a:gd name="connsiteY1" fmla="*/ 0 h 1233996"/>
              <a:gd name="connsiteX2" fmla="*/ 421687 w 453966"/>
              <a:gd name="connsiteY2" fmla="*/ 124287 h 1233996"/>
              <a:gd name="connsiteX3" fmla="*/ 452761 w 453966"/>
              <a:gd name="connsiteY3" fmla="*/ 199749 h 1233996"/>
              <a:gd name="connsiteX4" fmla="*/ 452761 w 453966"/>
              <a:gd name="connsiteY4" fmla="*/ 1158534 h 1233996"/>
              <a:gd name="connsiteX5" fmla="*/ 377299 w 453966"/>
              <a:gd name="connsiteY5" fmla="*/ 1233996 h 1233996"/>
              <a:gd name="connsiteX6" fmla="*/ 75462 w 453966"/>
              <a:gd name="connsiteY6" fmla="*/ 1233996 h 1233996"/>
              <a:gd name="connsiteX7" fmla="*/ 0 w 453966"/>
              <a:gd name="connsiteY7" fmla="*/ 1158534 h 1233996"/>
              <a:gd name="connsiteX8" fmla="*/ 0 w 453966"/>
              <a:gd name="connsiteY8" fmla="*/ 199749 h 1233996"/>
              <a:gd name="connsiteX0" fmla="*/ 0 w 453966"/>
              <a:gd name="connsiteY0" fmla="*/ 219058 h 1253305"/>
              <a:gd name="connsiteX1" fmla="*/ 235260 w 453966"/>
              <a:gd name="connsiteY1" fmla="*/ 19309 h 1253305"/>
              <a:gd name="connsiteX2" fmla="*/ 363983 w 453966"/>
              <a:gd name="connsiteY2" fmla="*/ 19310 h 1253305"/>
              <a:gd name="connsiteX3" fmla="*/ 421687 w 453966"/>
              <a:gd name="connsiteY3" fmla="*/ 143596 h 1253305"/>
              <a:gd name="connsiteX4" fmla="*/ 452761 w 453966"/>
              <a:gd name="connsiteY4" fmla="*/ 219058 h 1253305"/>
              <a:gd name="connsiteX5" fmla="*/ 452761 w 453966"/>
              <a:gd name="connsiteY5" fmla="*/ 1177843 h 1253305"/>
              <a:gd name="connsiteX6" fmla="*/ 377299 w 453966"/>
              <a:gd name="connsiteY6" fmla="*/ 1253305 h 1253305"/>
              <a:gd name="connsiteX7" fmla="*/ 75462 w 453966"/>
              <a:gd name="connsiteY7" fmla="*/ 1253305 h 1253305"/>
              <a:gd name="connsiteX8" fmla="*/ 0 w 453966"/>
              <a:gd name="connsiteY8" fmla="*/ 1177843 h 1253305"/>
              <a:gd name="connsiteX9" fmla="*/ 0 w 453966"/>
              <a:gd name="connsiteY9" fmla="*/ 219058 h 1253305"/>
              <a:gd name="connsiteX0" fmla="*/ 0 w 453966"/>
              <a:gd name="connsiteY0" fmla="*/ 219058 h 1386470"/>
              <a:gd name="connsiteX1" fmla="*/ 235260 w 453966"/>
              <a:gd name="connsiteY1" fmla="*/ 19309 h 1386470"/>
              <a:gd name="connsiteX2" fmla="*/ 363983 w 453966"/>
              <a:gd name="connsiteY2" fmla="*/ 19310 h 1386470"/>
              <a:gd name="connsiteX3" fmla="*/ 421687 w 453966"/>
              <a:gd name="connsiteY3" fmla="*/ 143596 h 1386470"/>
              <a:gd name="connsiteX4" fmla="*/ 452761 w 453966"/>
              <a:gd name="connsiteY4" fmla="*/ 219058 h 1386470"/>
              <a:gd name="connsiteX5" fmla="*/ 452761 w 453966"/>
              <a:gd name="connsiteY5" fmla="*/ 1177843 h 1386470"/>
              <a:gd name="connsiteX6" fmla="*/ 377299 w 453966"/>
              <a:gd name="connsiteY6" fmla="*/ 1253305 h 1386470"/>
              <a:gd name="connsiteX7" fmla="*/ 261893 w 453966"/>
              <a:gd name="connsiteY7" fmla="*/ 1386470 h 1386470"/>
              <a:gd name="connsiteX8" fmla="*/ 0 w 453966"/>
              <a:gd name="connsiteY8" fmla="*/ 1177843 h 1386470"/>
              <a:gd name="connsiteX9" fmla="*/ 0 w 453966"/>
              <a:gd name="connsiteY9" fmla="*/ 219058 h 1386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3966" h="1386470">
                <a:moveTo>
                  <a:pt x="0" y="219058"/>
                </a:moveTo>
                <a:cubicBezTo>
                  <a:pt x="0" y="177381"/>
                  <a:pt x="193583" y="19309"/>
                  <a:pt x="235260" y="19309"/>
                </a:cubicBezTo>
                <a:cubicBezTo>
                  <a:pt x="290005" y="-11023"/>
                  <a:pt x="332912" y="-1405"/>
                  <a:pt x="363983" y="19310"/>
                </a:cubicBezTo>
                <a:cubicBezTo>
                  <a:pt x="395054" y="40025"/>
                  <a:pt x="400972" y="113264"/>
                  <a:pt x="421687" y="143596"/>
                </a:cubicBezTo>
                <a:cubicBezTo>
                  <a:pt x="463364" y="143596"/>
                  <a:pt x="452761" y="177381"/>
                  <a:pt x="452761" y="219058"/>
                </a:cubicBezTo>
                <a:lnTo>
                  <a:pt x="452761" y="1177843"/>
                </a:lnTo>
                <a:cubicBezTo>
                  <a:pt x="452761" y="1219520"/>
                  <a:pt x="418976" y="1253305"/>
                  <a:pt x="377299" y="1253305"/>
                </a:cubicBezTo>
                <a:lnTo>
                  <a:pt x="261893" y="1386470"/>
                </a:lnTo>
                <a:cubicBezTo>
                  <a:pt x="220216" y="1386470"/>
                  <a:pt x="0" y="1219520"/>
                  <a:pt x="0" y="1177843"/>
                </a:cubicBezTo>
                <a:lnTo>
                  <a:pt x="0" y="219058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860800" y="4027488"/>
            <a:ext cx="452438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7</a:t>
            </a:r>
          </a:p>
        </p:txBody>
      </p:sp>
      <p:sp>
        <p:nvSpPr>
          <p:cNvPr id="19" name="Levá složená závorka 18"/>
          <p:cNvSpPr/>
          <p:nvPr/>
        </p:nvSpPr>
        <p:spPr>
          <a:xfrm rot="5400000">
            <a:off x="1227138" y="474663"/>
            <a:ext cx="1309687" cy="3246437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402" name="TextovéPole 19"/>
          <p:cNvSpPr txBox="1">
            <a:spLocks noChangeArrowheads="1"/>
          </p:cNvSpPr>
          <p:nvPr/>
        </p:nvSpPr>
        <p:spPr bwMode="auto">
          <a:xfrm>
            <a:off x="1881188" y="124618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21" name="Levá složená závorka 20"/>
          <p:cNvSpPr/>
          <p:nvPr/>
        </p:nvSpPr>
        <p:spPr>
          <a:xfrm rot="5400000">
            <a:off x="4302125" y="968375"/>
            <a:ext cx="1308100" cy="2279650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404" name="TextovéPole 21"/>
          <p:cNvSpPr txBox="1">
            <a:spLocks noChangeArrowheads="1"/>
          </p:cNvSpPr>
          <p:nvPr/>
        </p:nvSpPr>
        <p:spPr bwMode="auto">
          <a:xfrm>
            <a:off x="5084763" y="125253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6405" name="TextovéPole 22"/>
          <p:cNvSpPr txBox="1">
            <a:spLocks noChangeArrowheads="1"/>
          </p:cNvSpPr>
          <p:nvPr/>
        </p:nvSpPr>
        <p:spPr bwMode="auto">
          <a:xfrm>
            <a:off x="1473200" y="6116638"/>
            <a:ext cx="13700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9 x 7 = 63</a:t>
            </a:r>
          </a:p>
        </p:txBody>
      </p:sp>
      <p:pic>
        <p:nvPicPr>
          <p:cNvPr id="16406" name="Picture 2" descr="Hand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59513" y="2435225"/>
            <a:ext cx="2786062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7" name="Picture 2" descr="Hand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147175" y="2435225"/>
            <a:ext cx="2786063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Ovál 25"/>
          <p:cNvSpPr/>
          <p:nvPr/>
        </p:nvSpPr>
        <p:spPr>
          <a:xfrm>
            <a:off x="10869613" y="2701925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9</a:t>
            </a:r>
          </a:p>
        </p:txBody>
      </p:sp>
      <p:sp>
        <p:nvSpPr>
          <p:cNvPr id="27" name="Ovál 26"/>
          <p:cNvSpPr/>
          <p:nvPr/>
        </p:nvSpPr>
        <p:spPr>
          <a:xfrm>
            <a:off x="10099675" y="2435225"/>
            <a:ext cx="452438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8</a:t>
            </a:r>
          </a:p>
        </p:txBody>
      </p:sp>
      <p:sp>
        <p:nvSpPr>
          <p:cNvPr id="28" name="Ovál 27"/>
          <p:cNvSpPr/>
          <p:nvPr/>
        </p:nvSpPr>
        <p:spPr>
          <a:xfrm>
            <a:off x="9544050" y="2547938"/>
            <a:ext cx="452438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7</a:t>
            </a:r>
          </a:p>
        </p:txBody>
      </p:sp>
      <p:sp>
        <p:nvSpPr>
          <p:cNvPr id="29" name="Ovál 28"/>
          <p:cNvSpPr/>
          <p:nvPr/>
        </p:nvSpPr>
        <p:spPr>
          <a:xfrm>
            <a:off x="9045575" y="3175000"/>
            <a:ext cx="452438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6</a:t>
            </a:r>
          </a:p>
        </p:txBody>
      </p:sp>
      <p:sp>
        <p:nvSpPr>
          <p:cNvPr id="30" name="Ovál 29"/>
          <p:cNvSpPr/>
          <p:nvPr/>
        </p:nvSpPr>
        <p:spPr>
          <a:xfrm>
            <a:off x="8207375" y="2584450"/>
            <a:ext cx="452438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31" name="Ovál 30"/>
          <p:cNvSpPr/>
          <p:nvPr/>
        </p:nvSpPr>
        <p:spPr>
          <a:xfrm>
            <a:off x="7651750" y="2435225"/>
            <a:ext cx="452438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32" name="Ovál 31"/>
          <p:cNvSpPr/>
          <p:nvPr/>
        </p:nvSpPr>
        <p:spPr>
          <a:xfrm>
            <a:off x="6899275" y="2720975"/>
            <a:ext cx="452438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33" name="Ovál 32"/>
          <p:cNvSpPr/>
          <p:nvPr/>
        </p:nvSpPr>
        <p:spPr>
          <a:xfrm>
            <a:off x="6278563" y="3986213"/>
            <a:ext cx="454025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grpSp>
        <p:nvGrpSpPr>
          <p:cNvPr id="16416" name="Skupina 33"/>
          <p:cNvGrpSpPr>
            <a:grpSpLocks/>
          </p:cNvGrpSpPr>
          <p:nvPr/>
        </p:nvGrpSpPr>
        <p:grpSpPr bwMode="auto">
          <a:xfrm>
            <a:off x="11480800" y="3986213"/>
            <a:ext cx="452438" cy="452437"/>
            <a:chOff x="1313895" y="5104660"/>
            <a:chExt cx="452761" cy="452761"/>
          </a:xfrm>
        </p:grpSpPr>
        <p:sp>
          <p:nvSpPr>
            <p:cNvPr id="35" name="Ovál 34"/>
            <p:cNvSpPr/>
            <p:nvPr/>
          </p:nvSpPr>
          <p:spPr>
            <a:xfrm>
              <a:off x="1313895" y="5104660"/>
              <a:ext cx="452761" cy="4527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1200" dirty="0"/>
            </a:p>
          </p:txBody>
        </p:sp>
        <p:sp>
          <p:nvSpPr>
            <p:cNvPr id="16427" name="TextovéPole 35"/>
            <p:cNvSpPr txBox="1">
              <a:spLocks noChangeArrowheads="1"/>
            </p:cNvSpPr>
            <p:nvPr/>
          </p:nvSpPr>
          <p:spPr bwMode="auto">
            <a:xfrm>
              <a:off x="1333410" y="5146374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10</a:t>
              </a:r>
            </a:p>
          </p:txBody>
        </p:sp>
      </p:grpSp>
      <p:sp>
        <p:nvSpPr>
          <p:cNvPr id="37" name="Obdélník 36"/>
          <p:cNvSpPr/>
          <p:nvPr/>
        </p:nvSpPr>
        <p:spPr>
          <a:xfrm rot="1531437">
            <a:off x="8620125" y="3136900"/>
            <a:ext cx="333375" cy="9953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8" name="Vývojový diagram: alternativní postup 16"/>
          <p:cNvSpPr/>
          <p:nvPr/>
        </p:nvSpPr>
        <p:spPr>
          <a:xfrm rot="17716730">
            <a:off x="7714456" y="4231482"/>
            <a:ext cx="1177925" cy="414338"/>
          </a:xfrm>
          <a:custGeom>
            <a:avLst/>
            <a:gdLst>
              <a:gd name="connsiteX0" fmla="*/ 0 w 914400"/>
              <a:gd name="connsiteY0" fmla="*/ 102108 h 612648"/>
              <a:gd name="connsiteX1" fmla="*/ 102108 w 914400"/>
              <a:gd name="connsiteY1" fmla="*/ 0 h 612648"/>
              <a:gd name="connsiteX2" fmla="*/ 812292 w 914400"/>
              <a:gd name="connsiteY2" fmla="*/ 0 h 612648"/>
              <a:gd name="connsiteX3" fmla="*/ 914400 w 914400"/>
              <a:gd name="connsiteY3" fmla="*/ 102108 h 612648"/>
              <a:gd name="connsiteX4" fmla="*/ 914400 w 914400"/>
              <a:gd name="connsiteY4" fmla="*/ 510540 h 612648"/>
              <a:gd name="connsiteX5" fmla="*/ 812292 w 914400"/>
              <a:gd name="connsiteY5" fmla="*/ 612648 h 612648"/>
              <a:gd name="connsiteX6" fmla="*/ 102108 w 914400"/>
              <a:gd name="connsiteY6" fmla="*/ 612648 h 612648"/>
              <a:gd name="connsiteX7" fmla="*/ 0 w 914400"/>
              <a:gd name="connsiteY7" fmla="*/ 510540 h 612648"/>
              <a:gd name="connsiteX8" fmla="*/ 0 w 914400"/>
              <a:gd name="connsiteY8" fmla="*/ 102108 h 612648"/>
              <a:gd name="connsiteX0" fmla="*/ 0 w 1015639"/>
              <a:gd name="connsiteY0" fmla="*/ 102108 h 612648"/>
              <a:gd name="connsiteX1" fmla="*/ 102108 w 1015639"/>
              <a:gd name="connsiteY1" fmla="*/ 0 h 612648"/>
              <a:gd name="connsiteX2" fmla="*/ 812292 w 1015639"/>
              <a:gd name="connsiteY2" fmla="*/ 0 h 612648"/>
              <a:gd name="connsiteX3" fmla="*/ 1015639 w 1015639"/>
              <a:gd name="connsiteY3" fmla="*/ 191748 h 612648"/>
              <a:gd name="connsiteX4" fmla="*/ 914400 w 1015639"/>
              <a:gd name="connsiteY4" fmla="*/ 510540 h 612648"/>
              <a:gd name="connsiteX5" fmla="*/ 812292 w 1015639"/>
              <a:gd name="connsiteY5" fmla="*/ 612648 h 612648"/>
              <a:gd name="connsiteX6" fmla="*/ 102108 w 1015639"/>
              <a:gd name="connsiteY6" fmla="*/ 612648 h 612648"/>
              <a:gd name="connsiteX7" fmla="*/ 0 w 1015639"/>
              <a:gd name="connsiteY7" fmla="*/ 510540 h 612648"/>
              <a:gd name="connsiteX8" fmla="*/ 0 w 1015639"/>
              <a:gd name="connsiteY8" fmla="*/ 102108 h 612648"/>
              <a:gd name="connsiteX0" fmla="*/ 161443 w 1177082"/>
              <a:gd name="connsiteY0" fmla="*/ 102108 h 612648"/>
              <a:gd name="connsiteX1" fmla="*/ 263551 w 1177082"/>
              <a:gd name="connsiteY1" fmla="*/ 0 h 612648"/>
              <a:gd name="connsiteX2" fmla="*/ 973735 w 1177082"/>
              <a:gd name="connsiteY2" fmla="*/ 0 h 612648"/>
              <a:gd name="connsiteX3" fmla="*/ 1177082 w 1177082"/>
              <a:gd name="connsiteY3" fmla="*/ 191748 h 612648"/>
              <a:gd name="connsiteX4" fmla="*/ 1075843 w 1177082"/>
              <a:gd name="connsiteY4" fmla="*/ 510540 h 612648"/>
              <a:gd name="connsiteX5" fmla="*/ 973735 w 1177082"/>
              <a:gd name="connsiteY5" fmla="*/ 612648 h 612648"/>
              <a:gd name="connsiteX6" fmla="*/ 263551 w 1177082"/>
              <a:gd name="connsiteY6" fmla="*/ 612648 h 612648"/>
              <a:gd name="connsiteX7" fmla="*/ 161443 w 1177082"/>
              <a:gd name="connsiteY7" fmla="*/ 510540 h 612648"/>
              <a:gd name="connsiteX8" fmla="*/ 0 w 1177082"/>
              <a:gd name="connsiteY8" fmla="*/ 357939 h 612648"/>
              <a:gd name="connsiteX9" fmla="*/ 161443 w 1177082"/>
              <a:gd name="connsiteY9" fmla="*/ 102108 h 612648"/>
              <a:gd name="connsiteX0" fmla="*/ 81613 w 1177082"/>
              <a:gd name="connsiteY0" fmla="*/ 120171 h 612648"/>
              <a:gd name="connsiteX1" fmla="*/ 263551 w 1177082"/>
              <a:gd name="connsiteY1" fmla="*/ 0 h 612648"/>
              <a:gd name="connsiteX2" fmla="*/ 973735 w 1177082"/>
              <a:gd name="connsiteY2" fmla="*/ 0 h 612648"/>
              <a:gd name="connsiteX3" fmla="*/ 1177082 w 1177082"/>
              <a:gd name="connsiteY3" fmla="*/ 191748 h 612648"/>
              <a:gd name="connsiteX4" fmla="*/ 1075843 w 1177082"/>
              <a:gd name="connsiteY4" fmla="*/ 510540 h 612648"/>
              <a:gd name="connsiteX5" fmla="*/ 973735 w 1177082"/>
              <a:gd name="connsiteY5" fmla="*/ 612648 h 612648"/>
              <a:gd name="connsiteX6" fmla="*/ 263551 w 1177082"/>
              <a:gd name="connsiteY6" fmla="*/ 612648 h 612648"/>
              <a:gd name="connsiteX7" fmla="*/ 161443 w 1177082"/>
              <a:gd name="connsiteY7" fmla="*/ 510540 h 612648"/>
              <a:gd name="connsiteX8" fmla="*/ 0 w 1177082"/>
              <a:gd name="connsiteY8" fmla="*/ 357939 h 612648"/>
              <a:gd name="connsiteX9" fmla="*/ 81613 w 1177082"/>
              <a:gd name="connsiteY9" fmla="*/ 120171 h 612648"/>
              <a:gd name="connsiteX0" fmla="*/ 81613 w 1177082"/>
              <a:gd name="connsiteY0" fmla="*/ 120171 h 613070"/>
              <a:gd name="connsiteX1" fmla="*/ 263551 w 1177082"/>
              <a:gd name="connsiteY1" fmla="*/ 0 h 613070"/>
              <a:gd name="connsiteX2" fmla="*/ 973735 w 1177082"/>
              <a:gd name="connsiteY2" fmla="*/ 0 h 613070"/>
              <a:gd name="connsiteX3" fmla="*/ 1177082 w 1177082"/>
              <a:gd name="connsiteY3" fmla="*/ 191748 h 613070"/>
              <a:gd name="connsiteX4" fmla="*/ 1075843 w 1177082"/>
              <a:gd name="connsiteY4" fmla="*/ 510540 h 613070"/>
              <a:gd name="connsiteX5" fmla="*/ 973735 w 1177082"/>
              <a:gd name="connsiteY5" fmla="*/ 612648 h 613070"/>
              <a:gd name="connsiteX6" fmla="*/ 263551 w 1177082"/>
              <a:gd name="connsiteY6" fmla="*/ 612648 h 613070"/>
              <a:gd name="connsiteX7" fmla="*/ 88749 w 1177082"/>
              <a:gd name="connsiteY7" fmla="*/ 564506 h 613070"/>
              <a:gd name="connsiteX8" fmla="*/ 0 w 1177082"/>
              <a:gd name="connsiteY8" fmla="*/ 357939 h 613070"/>
              <a:gd name="connsiteX9" fmla="*/ 81613 w 1177082"/>
              <a:gd name="connsiteY9" fmla="*/ 120171 h 613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77082" h="613070">
                <a:moveTo>
                  <a:pt x="81613" y="120171"/>
                </a:moveTo>
                <a:cubicBezTo>
                  <a:pt x="81613" y="63778"/>
                  <a:pt x="207158" y="0"/>
                  <a:pt x="263551" y="0"/>
                </a:cubicBezTo>
                <a:lnTo>
                  <a:pt x="973735" y="0"/>
                </a:lnTo>
                <a:cubicBezTo>
                  <a:pt x="1030128" y="0"/>
                  <a:pt x="1177082" y="135355"/>
                  <a:pt x="1177082" y="191748"/>
                </a:cubicBezTo>
                <a:cubicBezTo>
                  <a:pt x="1177082" y="327892"/>
                  <a:pt x="1075843" y="374396"/>
                  <a:pt x="1075843" y="510540"/>
                </a:cubicBezTo>
                <a:cubicBezTo>
                  <a:pt x="1075843" y="566933"/>
                  <a:pt x="1030128" y="612648"/>
                  <a:pt x="973735" y="612648"/>
                </a:cubicBezTo>
                <a:lnTo>
                  <a:pt x="263551" y="612648"/>
                </a:lnTo>
                <a:cubicBezTo>
                  <a:pt x="207158" y="612648"/>
                  <a:pt x="88749" y="620899"/>
                  <a:pt x="88749" y="564506"/>
                </a:cubicBezTo>
                <a:cubicBezTo>
                  <a:pt x="87188" y="485690"/>
                  <a:pt x="1561" y="436755"/>
                  <a:pt x="0" y="357939"/>
                </a:cubicBezTo>
                <a:lnTo>
                  <a:pt x="81613" y="120171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7969250" y="4481513"/>
            <a:ext cx="452438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5</a:t>
            </a:r>
          </a:p>
        </p:txBody>
      </p:sp>
      <p:sp>
        <p:nvSpPr>
          <p:cNvPr id="16420" name="TextovéPole 39"/>
          <p:cNvSpPr txBox="1">
            <a:spLocks noChangeArrowheads="1"/>
          </p:cNvSpPr>
          <p:nvPr/>
        </p:nvSpPr>
        <p:spPr bwMode="auto">
          <a:xfrm>
            <a:off x="6573838" y="414338"/>
            <a:ext cx="3967162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3. Dáme příklad: 9 x 5.</a:t>
            </a:r>
          </a:p>
          <a:p>
            <a:r>
              <a:rPr lang="cs-CZ" altLang="cs-CZ" sz="2400"/>
              <a:t>    Při násobení ohneme 5 prst.</a:t>
            </a:r>
          </a:p>
        </p:txBody>
      </p:sp>
      <p:sp>
        <p:nvSpPr>
          <p:cNvPr id="41" name="Levá složená závorka 40"/>
          <p:cNvSpPr/>
          <p:nvPr/>
        </p:nvSpPr>
        <p:spPr>
          <a:xfrm rot="5400000">
            <a:off x="6955632" y="894556"/>
            <a:ext cx="1309688" cy="2663825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Levá složená závorka 41"/>
          <p:cNvSpPr/>
          <p:nvPr/>
        </p:nvSpPr>
        <p:spPr>
          <a:xfrm rot="5400000">
            <a:off x="9814719" y="813594"/>
            <a:ext cx="1308100" cy="2900362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423" name="TextovéPole 42"/>
          <p:cNvSpPr txBox="1">
            <a:spLocks noChangeArrowheads="1"/>
          </p:cNvSpPr>
          <p:nvPr/>
        </p:nvSpPr>
        <p:spPr bwMode="auto">
          <a:xfrm>
            <a:off x="7818438" y="1411288"/>
            <a:ext cx="285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4</a:t>
            </a:r>
          </a:p>
        </p:txBody>
      </p:sp>
      <p:sp>
        <p:nvSpPr>
          <p:cNvPr id="16424" name="TextovéPole 43"/>
          <p:cNvSpPr txBox="1">
            <a:spLocks noChangeArrowheads="1"/>
          </p:cNvSpPr>
          <p:nvPr/>
        </p:nvSpPr>
        <p:spPr bwMode="auto">
          <a:xfrm>
            <a:off x="10521950" y="1368425"/>
            <a:ext cx="2857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6425" name="TextovéPole 44"/>
          <p:cNvSpPr txBox="1">
            <a:spLocks noChangeArrowheads="1"/>
          </p:cNvSpPr>
          <p:nvPr/>
        </p:nvSpPr>
        <p:spPr bwMode="auto">
          <a:xfrm>
            <a:off x="8599488" y="6145213"/>
            <a:ext cx="1368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9 x 5 = 45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Hand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4950" y="1979613"/>
            <a:ext cx="2786063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2" descr="Hand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4200" y="1979613"/>
            <a:ext cx="2786063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 3"/>
          <p:cNvSpPr/>
          <p:nvPr/>
        </p:nvSpPr>
        <p:spPr>
          <a:xfrm>
            <a:off x="4846638" y="2244725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9</a:t>
            </a:r>
          </a:p>
        </p:txBody>
      </p:sp>
      <p:sp>
        <p:nvSpPr>
          <p:cNvPr id="6" name="Ovál 5"/>
          <p:cNvSpPr/>
          <p:nvPr/>
        </p:nvSpPr>
        <p:spPr>
          <a:xfrm>
            <a:off x="3519488" y="2090738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7</a:t>
            </a:r>
          </a:p>
        </p:txBody>
      </p:sp>
      <p:sp>
        <p:nvSpPr>
          <p:cNvPr id="7" name="Ovál 6"/>
          <p:cNvSpPr/>
          <p:nvPr/>
        </p:nvSpPr>
        <p:spPr>
          <a:xfrm>
            <a:off x="3021013" y="2717800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6</a:t>
            </a:r>
          </a:p>
        </p:txBody>
      </p:sp>
      <p:sp>
        <p:nvSpPr>
          <p:cNvPr id="9" name="Ovál 8"/>
          <p:cNvSpPr/>
          <p:nvPr/>
        </p:nvSpPr>
        <p:spPr>
          <a:xfrm>
            <a:off x="2184400" y="2128838"/>
            <a:ext cx="452438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10" name="Ovál 9"/>
          <p:cNvSpPr/>
          <p:nvPr/>
        </p:nvSpPr>
        <p:spPr>
          <a:xfrm>
            <a:off x="1628775" y="1979613"/>
            <a:ext cx="452438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11" name="Ovál 10"/>
          <p:cNvSpPr/>
          <p:nvPr/>
        </p:nvSpPr>
        <p:spPr>
          <a:xfrm>
            <a:off x="874713" y="2265363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12" name="Ovál 11"/>
          <p:cNvSpPr/>
          <p:nvPr/>
        </p:nvSpPr>
        <p:spPr>
          <a:xfrm>
            <a:off x="255588" y="3529013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grpSp>
        <p:nvGrpSpPr>
          <p:cNvPr id="17419" name="Skupina 12"/>
          <p:cNvGrpSpPr>
            <a:grpSpLocks/>
          </p:cNvGrpSpPr>
          <p:nvPr/>
        </p:nvGrpSpPr>
        <p:grpSpPr bwMode="auto">
          <a:xfrm>
            <a:off x="5457825" y="3529013"/>
            <a:ext cx="452438" cy="452437"/>
            <a:chOff x="1313895" y="5104660"/>
            <a:chExt cx="452761" cy="452761"/>
          </a:xfrm>
        </p:grpSpPr>
        <p:sp>
          <p:nvSpPr>
            <p:cNvPr id="14" name="Ovál 13"/>
            <p:cNvSpPr/>
            <p:nvPr/>
          </p:nvSpPr>
          <p:spPr>
            <a:xfrm>
              <a:off x="1313895" y="5104660"/>
              <a:ext cx="452761" cy="4527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1200" dirty="0"/>
            </a:p>
          </p:txBody>
        </p:sp>
        <p:sp>
          <p:nvSpPr>
            <p:cNvPr id="17455" name="TextovéPole 14"/>
            <p:cNvSpPr txBox="1">
              <a:spLocks noChangeArrowheads="1"/>
            </p:cNvSpPr>
            <p:nvPr/>
          </p:nvSpPr>
          <p:spPr bwMode="auto">
            <a:xfrm>
              <a:off x="1333410" y="5146374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10</a:t>
              </a:r>
            </a:p>
          </p:txBody>
        </p:sp>
      </p:grpSp>
      <p:sp>
        <p:nvSpPr>
          <p:cNvPr id="16" name="Obdélník 15"/>
          <p:cNvSpPr/>
          <p:nvPr/>
        </p:nvSpPr>
        <p:spPr>
          <a:xfrm rot="1531437">
            <a:off x="4238625" y="2855913"/>
            <a:ext cx="334963" cy="9953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597150" y="2655888"/>
            <a:ext cx="452438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5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094163" y="1906588"/>
            <a:ext cx="454025" cy="146526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" name="Vývojový diagram: alternativní postup 16"/>
          <p:cNvSpPr/>
          <p:nvPr/>
        </p:nvSpPr>
        <p:spPr>
          <a:xfrm rot="16732148">
            <a:off x="3542506" y="3699669"/>
            <a:ext cx="1423988" cy="349250"/>
          </a:xfrm>
          <a:custGeom>
            <a:avLst/>
            <a:gdLst>
              <a:gd name="connsiteX0" fmla="*/ 0 w 914400"/>
              <a:gd name="connsiteY0" fmla="*/ 102108 h 612648"/>
              <a:gd name="connsiteX1" fmla="*/ 102108 w 914400"/>
              <a:gd name="connsiteY1" fmla="*/ 0 h 612648"/>
              <a:gd name="connsiteX2" fmla="*/ 812292 w 914400"/>
              <a:gd name="connsiteY2" fmla="*/ 0 h 612648"/>
              <a:gd name="connsiteX3" fmla="*/ 914400 w 914400"/>
              <a:gd name="connsiteY3" fmla="*/ 102108 h 612648"/>
              <a:gd name="connsiteX4" fmla="*/ 914400 w 914400"/>
              <a:gd name="connsiteY4" fmla="*/ 510540 h 612648"/>
              <a:gd name="connsiteX5" fmla="*/ 812292 w 914400"/>
              <a:gd name="connsiteY5" fmla="*/ 612648 h 612648"/>
              <a:gd name="connsiteX6" fmla="*/ 102108 w 914400"/>
              <a:gd name="connsiteY6" fmla="*/ 612648 h 612648"/>
              <a:gd name="connsiteX7" fmla="*/ 0 w 914400"/>
              <a:gd name="connsiteY7" fmla="*/ 510540 h 612648"/>
              <a:gd name="connsiteX8" fmla="*/ 0 w 914400"/>
              <a:gd name="connsiteY8" fmla="*/ 102108 h 612648"/>
              <a:gd name="connsiteX0" fmla="*/ 0 w 1015639"/>
              <a:gd name="connsiteY0" fmla="*/ 102108 h 612648"/>
              <a:gd name="connsiteX1" fmla="*/ 102108 w 1015639"/>
              <a:gd name="connsiteY1" fmla="*/ 0 h 612648"/>
              <a:gd name="connsiteX2" fmla="*/ 812292 w 1015639"/>
              <a:gd name="connsiteY2" fmla="*/ 0 h 612648"/>
              <a:gd name="connsiteX3" fmla="*/ 1015639 w 1015639"/>
              <a:gd name="connsiteY3" fmla="*/ 191748 h 612648"/>
              <a:gd name="connsiteX4" fmla="*/ 914400 w 1015639"/>
              <a:gd name="connsiteY4" fmla="*/ 510540 h 612648"/>
              <a:gd name="connsiteX5" fmla="*/ 812292 w 1015639"/>
              <a:gd name="connsiteY5" fmla="*/ 612648 h 612648"/>
              <a:gd name="connsiteX6" fmla="*/ 102108 w 1015639"/>
              <a:gd name="connsiteY6" fmla="*/ 612648 h 612648"/>
              <a:gd name="connsiteX7" fmla="*/ 0 w 1015639"/>
              <a:gd name="connsiteY7" fmla="*/ 510540 h 612648"/>
              <a:gd name="connsiteX8" fmla="*/ 0 w 1015639"/>
              <a:gd name="connsiteY8" fmla="*/ 102108 h 612648"/>
              <a:gd name="connsiteX0" fmla="*/ 161443 w 1177082"/>
              <a:gd name="connsiteY0" fmla="*/ 102108 h 612648"/>
              <a:gd name="connsiteX1" fmla="*/ 263551 w 1177082"/>
              <a:gd name="connsiteY1" fmla="*/ 0 h 612648"/>
              <a:gd name="connsiteX2" fmla="*/ 973735 w 1177082"/>
              <a:gd name="connsiteY2" fmla="*/ 0 h 612648"/>
              <a:gd name="connsiteX3" fmla="*/ 1177082 w 1177082"/>
              <a:gd name="connsiteY3" fmla="*/ 191748 h 612648"/>
              <a:gd name="connsiteX4" fmla="*/ 1075843 w 1177082"/>
              <a:gd name="connsiteY4" fmla="*/ 510540 h 612648"/>
              <a:gd name="connsiteX5" fmla="*/ 973735 w 1177082"/>
              <a:gd name="connsiteY5" fmla="*/ 612648 h 612648"/>
              <a:gd name="connsiteX6" fmla="*/ 263551 w 1177082"/>
              <a:gd name="connsiteY6" fmla="*/ 612648 h 612648"/>
              <a:gd name="connsiteX7" fmla="*/ 161443 w 1177082"/>
              <a:gd name="connsiteY7" fmla="*/ 510540 h 612648"/>
              <a:gd name="connsiteX8" fmla="*/ 0 w 1177082"/>
              <a:gd name="connsiteY8" fmla="*/ 357939 h 612648"/>
              <a:gd name="connsiteX9" fmla="*/ 161443 w 1177082"/>
              <a:gd name="connsiteY9" fmla="*/ 102108 h 612648"/>
              <a:gd name="connsiteX0" fmla="*/ 81613 w 1177082"/>
              <a:gd name="connsiteY0" fmla="*/ 120171 h 612648"/>
              <a:gd name="connsiteX1" fmla="*/ 263551 w 1177082"/>
              <a:gd name="connsiteY1" fmla="*/ 0 h 612648"/>
              <a:gd name="connsiteX2" fmla="*/ 973735 w 1177082"/>
              <a:gd name="connsiteY2" fmla="*/ 0 h 612648"/>
              <a:gd name="connsiteX3" fmla="*/ 1177082 w 1177082"/>
              <a:gd name="connsiteY3" fmla="*/ 191748 h 612648"/>
              <a:gd name="connsiteX4" fmla="*/ 1075843 w 1177082"/>
              <a:gd name="connsiteY4" fmla="*/ 510540 h 612648"/>
              <a:gd name="connsiteX5" fmla="*/ 973735 w 1177082"/>
              <a:gd name="connsiteY5" fmla="*/ 612648 h 612648"/>
              <a:gd name="connsiteX6" fmla="*/ 263551 w 1177082"/>
              <a:gd name="connsiteY6" fmla="*/ 612648 h 612648"/>
              <a:gd name="connsiteX7" fmla="*/ 161443 w 1177082"/>
              <a:gd name="connsiteY7" fmla="*/ 510540 h 612648"/>
              <a:gd name="connsiteX8" fmla="*/ 0 w 1177082"/>
              <a:gd name="connsiteY8" fmla="*/ 357939 h 612648"/>
              <a:gd name="connsiteX9" fmla="*/ 81613 w 1177082"/>
              <a:gd name="connsiteY9" fmla="*/ 120171 h 612648"/>
              <a:gd name="connsiteX0" fmla="*/ 81613 w 1177082"/>
              <a:gd name="connsiteY0" fmla="*/ 120171 h 613070"/>
              <a:gd name="connsiteX1" fmla="*/ 263551 w 1177082"/>
              <a:gd name="connsiteY1" fmla="*/ 0 h 613070"/>
              <a:gd name="connsiteX2" fmla="*/ 973735 w 1177082"/>
              <a:gd name="connsiteY2" fmla="*/ 0 h 613070"/>
              <a:gd name="connsiteX3" fmla="*/ 1177082 w 1177082"/>
              <a:gd name="connsiteY3" fmla="*/ 191748 h 613070"/>
              <a:gd name="connsiteX4" fmla="*/ 1075843 w 1177082"/>
              <a:gd name="connsiteY4" fmla="*/ 510540 h 613070"/>
              <a:gd name="connsiteX5" fmla="*/ 973735 w 1177082"/>
              <a:gd name="connsiteY5" fmla="*/ 612648 h 613070"/>
              <a:gd name="connsiteX6" fmla="*/ 263551 w 1177082"/>
              <a:gd name="connsiteY6" fmla="*/ 612648 h 613070"/>
              <a:gd name="connsiteX7" fmla="*/ 88749 w 1177082"/>
              <a:gd name="connsiteY7" fmla="*/ 564506 h 613070"/>
              <a:gd name="connsiteX8" fmla="*/ 0 w 1177082"/>
              <a:gd name="connsiteY8" fmla="*/ 357939 h 613070"/>
              <a:gd name="connsiteX9" fmla="*/ 81613 w 1177082"/>
              <a:gd name="connsiteY9" fmla="*/ 120171 h 613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77082" h="613070">
                <a:moveTo>
                  <a:pt x="81613" y="120171"/>
                </a:moveTo>
                <a:cubicBezTo>
                  <a:pt x="81613" y="63778"/>
                  <a:pt x="207158" y="0"/>
                  <a:pt x="263551" y="0"/>
                </a:cubicBezTo>
                <a:lnTo>
                  <a:pt x="973735" y="0"/>
                </a:lnTo>
                <a:cubicBezTo>
                  <a:pt x="1030128" y="0"/>
                  <a:pt x="1177082" y="135355"/>
                  <a:pt x="1177082" y="191748"/>
                </a:cubicBezTo>
                <a:cubicBezTo>
                  <a:pt x="1177082" y="327892"/>
                  <a:pt x="1075843" y="374396"/>
                  <a:pt x="1075843" y="510540"/>
                </a:cubicBezTo>
                <a:cubicBezTo>
                  <a:pt x="1075843" y="566933"/>
                  <a:pt x="1030128" y="612648"/>
                  <a:pt x="973735" y="612648"/>
                </a:cubicBezTo>
                <a:lnTo>
                  <a:pt x="263551" y="612648"/>
                </a:lnTo>
                <a:cubicBezTo>
                  <a:pt x="207158" y="612648"/>
                  <a:pt x="88749" y="620899"/>
                  <a:pt x="88749" y="564506"/>
                </a:cubicBezTo>
                <a:cubicBezTo>
                  <a:pt x="87188" y="485690"/>
                  <a:pt x="1561" y="436755"/>
                  <a:pt x="0" y="357939"/>
                </a:cubicBezTo>
                <a:lnTo>
                  <a:pt x="81613" y="120171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971925" y="4110038"/>
            <a:ext cx="454025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8</a:t>
            </a:r>
          </a:p>
        </p:txBody>
      </p:sp>
      <p:sp>
        <p:nvSpPr>
          <p:cNvPr id="17425" name="TextovéPole 18"/>
          <p:cNvSpPr txBox="1">
            <a:spLocks noChangeArrowheads="1"/>
          </p:cNvSpPr>
          <p:nvPr/>
        </p:nvSpPr>
        <p:spPr bwMode="auto">
          <a:xfrm>
            <a:off x="549275" y="192088"/>
            <a:ext cx="39671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4. Dáme příklad: 9 x 8.</a:t>
            </a:r>
          </a:p>
          <a:p>
            <a:r>
              <a:rPr lang="cs-CZ" altLang="cs-CZ" sz="2400"/>
              <a:t>    Při násobení ohneme 8 prst.</a:t>
            </a:r>
          </a:p>
        </p:txBody>
      </p:sp>
      <p:sp>
        <p:nvSpPr>
          <p:cNvPr id="20" name="Levá složená závorka 19"/>
          <p:cNvSpPr/>
          <p:nvPr/>
        </p:nvSpPr>
        <p:spPr>
          <a:xfrm rot="5400000">
            <a:off x="1459707" y="-97632"/>
            <a:ext cx="1308100" cy="3960813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1" name="Levá složená závorka 20"/>
          <p:cNvSpPr/>
          <p:nvPr/>
        </p:nvSpPr>
        <p:spPr>
          <a:xfrm rot="5400000">
            <a:off x="4670426" y="1139825"/>
            <a:ext cx="1308100" cy="1508125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428" name="TextovéPole 21"/>
          <p:cNvSpPr txBox="1">
            <a:spLocks noChangeArrowheads="1"/>
          </p:cNvSpPr>
          <p:nvPr/>
        </p:nvSpPr>
        <p:spPr bwMode="auto">
          <a:xfrm>
            <a:off x="2230438" y="10636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7429" name="TextovéPole 22"/>
          <p:cNvSpPr txBox="1">
            <a:spLocks noChangeArrowheads="1"/>
          </p:cNvSpPr>
          <p:nvPr/>
        </p:nvSpPr>
        <p:spPr bwMode="auto">
          <a:xfrm>
            <a:off x="5299075" y="1087438"/>
            <a:ext cx="3397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7430" name="TextovéPole 23"/>
          <p:cNvSpPr txBox="1">
            <a:spLocks noChangeArrowheads="1"/>
          </p:cNvSpPr>
          <p:nvPr/>
        </p:nvSpPr>
        <p:spPr bwMode="auto">
          <a:xfrm>
            <a:off x="2151063" y="5969000"/>
            <a:ext cx="13684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9 x 8 = 72</a:t>
            </a:r>
          </a:p>
        </p:txBody>
      </p:sp>
      <p:pic>
        <p:nvPicPr>
          <p:cNvPr id="17431" name="Picture 2" descr="Hand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53175" y="1987550"/>
            <a:ext cx="2786063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32" name="Picture 2" descr="Hand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72588" y="1979613"/>
            <a:ext cx="2786062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" name="Ovál 26"/>
          <p:cNvSpPr/>
          <p:nvPr/>
        </p:nvSpPr>
        <p:spPr>
          <a:xfrm>
            <a:off x="10963275" y="2254250"/>
            <a:ext cx="452438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9</a:t>
            </a:r>
          </a:p>
        </p:txBody>
      </p:sp>
      <p:sp>
        <p:nvSpPr>
          <p:cNvPr id="28" name="Ovál 27"/>
          <p:cNvSpPr/>
          <p:nvPr/>
        </p:nvSpPr>
        <p:spPr>
          <a:xfrm>
            <a:off x="10193338" y="1987550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8</a:t>
            </a:r>
          </a:p>
        </p:txBody>
      </p:sp>
      <p:sp>
        <p:nvSpPr>
          <p:cNvPr id="29" name="Ovál 28"/>
          <p:cNvSpPr/>
          <p:nvPr/>
        </p:nvSpPr>
        <p:spPr>
          <a:xfrm>
            <a:off x="9637713" y="2100263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7</a:t>
            </a:r>
          </a:p>
        </p:txBody>
      </p:sp>
      <p:sp>
        <p:nvSpPr>
          <p:cNvPr id="30" name="Ovál 29"/>
          <p:cNvSpPr/>
          <p:nvPr/>
        </p:nvSpPr>
        <p:spPr>
          <a:xfrm>
            <a:off x="9139238" y="2727325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6</a:t>
            </a:r>
          </a:p>
        </p:txBody>
      </p:sp>
      <p:sp>
        <p:nvSpPr>
          <p:cNvPr id="31" name="Ovál 30"/>
          <p:cNvSpPr/>
          <p:nvPr/>
        </p:nvSpPr>
        <p:spPr>
          <a:xfrm>
            <a:off x="8686800" y="2706688"/>
            <a:ext cx="452438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5</a:t>
            </a:r>
          </a:p>
        </p:txBody>
      </p:sp>
      <p:sp>
        <p:nvSpPr>
          <p:cNvPr id="33" name="Ovál 32"/>
          <p:cNvSpPr/>
          <p:nvPr/>
        </p:nvSpPr>
        <p:spPr>
          <a:xfrm>
            <a:off x="7745413" y="1987550"/>
            <a:ext cx="454025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34" name="Ovál 33"/>
          <p:cNvSpPr/>
          <p:nvPr/>
        </p:nvSpPr>
        <p:spPr>
          <a:xfrm>
            <a:off x="6992938" y="2273300"/>
            <a:ext cx="452437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35" name="Ovál 34"/>
          <p:cNvSpPr/>
          <p:nvPr/>
        </p:nvSpPr>
        <p:spPr>
          <a:xfrm>
            <a:off x="6373813" y="3538538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grpSp>
        <p:nvGrpSpPr>
          <p:cNvPr id="17441" name="Skupina 35"/>
          <p:cNvGrpSpPr>
            <a:grpSpLocks/>
          </p:cNvGrpSpPr>
          <p:nvPr/>
        </p:nvGrpSpPr>
        <p:grpSpPr bwMode="auto">
          <a:xfrm>
            <a:off x="11574463" y="3538538"/>
            <a:ext cx="452437" cy="452437"/>
            <a:chOff x="1313895" y="5104660"/>
            <a:chExt cx="452761" cy="452761"/>
          </a:xfrm>
        </p:grpSpPr>
        <p:sp>
          <p:nvSpPr>
            <p:cNvPr id="37" name="Ovál 36"/>
            <p:cNvSpPr/>
            <p:nvPr/>
          </p:nvSpPr>
          <p:spPr>
            <a:xfrm>
              <a:off x="1313895" y="5104660"/>
              <a:ext cx="452761" cy="4527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1200" dirty="0"/>
            </a:p>
          </p:txBody>
        </p:sp>
        <p:sp>
          <p:nvSpPr>
            <p:cNvPr id="17453" name="TextovéPole 37"/>
            <p:cNvSpPr txBox="1">
              <a:spLocks noChangeArrowheads="1"/>
            </p:cNvSpPr>
            <p:nvPr/>
          </p:nvSpPr>
          <p:spPr bwMode="auto">
            <a:xfrm>
              <a:off x="1333410" y="5146374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10</a:t>
              </a:r>
            </a:p>
          </p:txBody>
        </p:sp>
      </p:grpSp>
      <p:sp>
        <p:nvSpPr>
          <p:cNvPr id="39" name="Volný tvar: obrazec 38"/>
          <p:cNvSpPr/>
          <p:nvPr/>
        </p:nvSpPr>
        <p:spPr>
          <a:xfrm>
            <a:off x="8139113" y="2120900"/>
            <a:ext cx="533400" cy="1422400"/>
          </a:xfrm>
          <a:custGeom>
            <a:avLst/>
            <a:gdLst>
              <a:gd name="connsiteX0" fmla="*/ 26633 w 532660"/>
              <a:gd name="connsiteY0" fmla="*/ 1225119 h 1421783"/>
              <a:gd name="connsiteX1" fmla="*/ 88777 w 532660"/>
              <a:gd name="connsiteY1" fmla="*/ 1056443 h 1421783"/>
              <a:gd name="connsiteX2" fmla="*/ 115410 w 532660"/>
              <a:gd name="connsiteY2" fmla="*/ 958789 h 1421783"/>
              <a:gd name="connsiteX3" fmla="*/ 124287 w 532660"/>
              <a:gd name="connsiteY3" fmla="*/ 905523 h 1421783"/>
              <a:gd name="connsiteX4" fmla="*/ 150920 w 532660"/>
              <a:gd name="connsiteY4" fmla="*/ 816746 h 1421783"/>
              <a:gd name="connsiteX5" fmla="*/ 168676 w 532660"/>
              <a:gd name="connsiteY5" fmla="*/ 621437 h 1421783"/>
              <a:gd name="connsiteX6" fmla="*/ 186431 w 532660"/>
              <a:gd name="connsiteY6" fmla="*/ 506028 h 1421783"/>
              <a:gd name="connsiteX7" fmla="*/ 204186 w 532660"/>
              <a:gd name="connsiteY7" fmla="*/ 426129 h 1421783"/>
              <a:gd name="connsiteX8" fmla="*/ 221942 w 532660"/>
              <a:gd name="connsiteY8" fmla="*/ 266331 h 1421783"/>
              <a:gd name="connsiteX9" fmla="*/ 230819 w 532660"/>
              <a:gd name="connsiteY9" fmla="*/ 230820 h 1421783"/>
              <a:gd name="connsiteX10" fmla="*/ 248575 w 532660"/>
              <a:gd name="connsiteY10" fmla="*/ 142043 h 1421783"/>
              <a:gd name="connsiteX11" fmla="*/ 266330 w 532660"/>
              <a:gd name="connsiteY11" fmla="*/ 106533 h 1421783"/>
              <a:gd name="connsiteX12" fmla="*/ 275208 w 532660"/>
              <a:gd name="connsiteY12" fmla="*/ 71022 h 1421783"/>
              <a:gd name="connsiteX13" fmla="*/ 292963 w 532660"/>
              <a:gd name="connsiteY13" fmla="*/ 44389 h 1421783"/>
              <a:gd name="connsiteX14" fmla="*/ 319596 w 532660"/>
              <a:gd name="connsiteY14" fmla="*/ 0 h 1421783"/>
              <a:gd name="connsiteX15" fmla="*/ 452761 w 532660"/>
              <a:gd name="connsiteY15" fmla="*/ 8878 h 1421783"/>
              <a:gd name="connsiteX16" fmla="*/ 506027 w 532660"/>
              <a:gd name="connsiteY16" fmla="*/ 62144 h 1421783"/>
              <a:gd name="connsiteX17" fmla="*/ 514905 w 532660"/>
              <a:gd name="connsiteY17" fmla="*/ 106533 h 1421783"/>
              <a:gd name="connsiteX18" fmla="*/ 523782 w 532660"/>
              <a:gd name="connsiteY18" fmla="*/ 133166 h 1421783"/>
              <a:gd name="connsiteX19" fmla="*/ 532660 w 532660"/>
              <a:gd name="connsiteY19" fmla="*/ 195309 h 1421783"/>
              <a:gd name="connsiteX20" fmla="*/ 514905 w 532660"/>
              <a:gd name="connsiteY20" fmla="*/ 594804 h 1421783"/>
              <a:gd name="connsiteX21" fmla="*/ 488272 w 532660"/>
              <a:gd name="connsiteY21" fmla="*/ 665826 h 1421783"/>
              <a:gd name="connsiteX22" fmla="*/ 479394 w 532660"/>
              <a:gd name="connsiteY22" fmla="*/ 719092 h 1421783"/>
              <a:gd name="connsiteX23" fmla="*/ 470516 w 532660"/>
              <a:gd name="connsiteY23" fmla="*/ 745725 h 1421783"/>
              <a:gd name="connsiteX24" fmla="*/ 452761 w 532660"/>
              <a:gd name="connsiteY24" fmla="*/ 861134 h 1421783"/>
              <a:gd name="connsiteX25" fmla="*/ 435006 w 532660"/>
              <a:gd name="connsiteY25" fmla="*/ 1047566 h 1421783"/>
              <a:gd name="connsiteX26" fmla="*/ 417250 w 532660"/>
              <a:gd name="connsiteY26" fmla="*/ 1154098 h 1421783"/>
              <a:gd name="connsiteX27" fmla="*/ 390617 w 532660"/>
              <a:gd name="connsiteY27" fmla="*/ 1233997 h 1421783"/>
              <a:gd name="connsiteX28" fmla="*/ 372862 w 532660"/>
              <a:gd name="connsiteY28" fmla="*/ 1287263 h 1421783"/>
              <a:gd name="connsiteX29" fmla="*/ 363984 w 532660"/>
              <a:gd name="connsiteY29" fmla="*/ 1349406 h 1421783"/>
              <a:gd name="connsiteX30" fmla="*/ 355107 w 532660"/>
              <a:gd name="connsiteY30" fmla="*/ 1420428 h 1421783"/>
              <a:gd name="connsiteX31" fmla="*/ 310718 w 532660"/>
              <a:gd name="connsiteY31" fmla="*/ 1376039 h 1421783"/>
              <a:gd name="connsiteX32" fmla="*/ 266330 w 532660"/>
              <a:gd name="connsiteY32" fmla="*/ 1358284 h 1421783"/>
              <a:gd name="connsiteX33" fmla="*/ 62144 w 532660"/>
              <a:gd name="connsiteY33" fmla="*/ 1331651 h 1421783"/>
              <a:gd name="connsiteX34" fmla="*/ 0 w 532660"/>
              <a:gd name="connsiteY34" fmla="*/ 1296140 h 1421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32660" h="1421783">
                <a:moveTo>
                  <a:pt x="26633" y="1225119"/>
                </a:moveTo>
                <a:cubicBezTo>
                  <a:pt x="59052" y="1095441"/>
                  <a:pt x="35105" y="1150368"/>
                  <a:pt x="88777" y="1056443"/>
                </a:cubicBezTo>
                <a:cubicBezTo>
                  <a:pt x="108802" y="976343"/>
                  <a:pt x="98815" y="1008572"/>
                  <a:pt x="115410" y="958789"/>
                </a:cubicBezTo>
                <a:cubicBezTo>
                  <a:pt x="118369" y="941034"/>
                  <a:pt x="120239" y="923062"/>
                  <a:pt x="124287" y="905523"/>
                </a:cubicBezTo>
                <a:cubicBezTo>
                  <a:pt x="131906" y="872509"/>
                  <a:pt x="140751" y="847256"/>
                  <a:pt x="150920" y="816746"/>
                </a:cubicBezTo>
                <a:cubicBezTo>
                  <a:pt x="170919" y="676759"/>
                  <a:pt x="148139" y="847348"/>
                  <a:pt x="168676" y="621437"/>
                </a:cubicBezTo>
                <a:cubicBezTo>
                  <a:pt x="170098" y="605792"/>
                  <a:pt x="182715" y="524606"/>
                  <a:pt x="186431" y="506028"/>
                </a:cubicBezTo>
                <a:cubicBezTo>
                  <a:pt x="191782" y="479275"/>
                  <a:pt x="200188" y="453117"/>
                  <a:pt x="204186" y="426129"/>
                </a:cubicBezTo>
                <a:cubicBezTo>
                  <a:pt x="212040" y="373114"/>
                  <a:pt x="208945" y="318325"/>
                  <a:pt x="221942" y="266331"/>
                </a:cubicBezTo>
                <a:cubicBezTo>
                  <a:pt x="224901" y="254494"/>
                  <a:pt x="228426" y="242784"/>
                  <a:pt x="230819" y="230820"/>
                </a:cubicBezTo>
                <a:cubicBezTo>
                  <a:pt x="235202" y="208902"/>
                  <a:pt x="239738" y="165610"/>
                  <a:pt x="248575" y="142043"/>
                </a:cubicBezTo>
                <a:cubicBezTo>
                  <a:pt x="253222" y="129652"/>
                  <a:pt x="261683" y="118924"/>
                  <a:pt x="266330" y="106533"/>
                </a:cubicBezTo>
                <a:cubicBezTo>
                  <a:pt x="270614" y="95109"/>
                  <a:pt x="270402" y="82237"/>
                  <a:pt x="275208" y="71022"/>
                </a:cubicBezTo>
                <a:cubicBezTo>
                  <a:pt x="279411" y="61215"/>
                  <a:pt x="288191" y="53932"/>
                  <a:pt x="292963" y="44389"/>
                </a:cubicBezTo>
                <a:cubicBezTo>
                  <a:pt x="316012" y="-1709"/>
                  <a:pt x="284916" y="34681"/>
                  <a:pt x="319596" y="0"/>
                </a:cubicBezTo>
                <a:lnTo>
                  <a:pt x="452761" y="8878"/>
                </a:lnTo>
                <a:cubicBezTo>
                  <a:pt x="476582" y="16818"/>
                  <a:pt x="506027" y="62144"/>
                  <a:pt x="506027" y="62144"/>
                </a:cubicBezTo>
                <a:cubicBezTo>
                  <a:pt x="508986" y="76940"/>
                  <a:pt x="511245" y="91894"/>
                  <a:pt x="514905" y="106533"/>
                </a:cubicBezTo>
                <a:cubicBezTo>
                  <a:pt x="517175" y="115611"/>
                  <a:pt x="521947" y="123990"/>
                  <a:pt x="523782" y="133166"/>
                </a:cubicBezTo>
                <a:cubicBezTo>
                  <a:pt x="527886" y="153684"/>
                  <a:pt x="529701" y="174595"/>
                  <a:pt x="532660" y="195309"/>
                </a:cubicBezTo>
                <a:cubicBezTo>
                  <a:pt x="526742" y="328474"/>
                  <a:pt x="522732" y="461738"/>
                  <a:pt x="514905" y="594804"/>
                </a:cubicBezTo>
                <a:cubicBezTo>
                  <a:pt x="511701" y="649276"/>
                  <a:pt x="515477" y="638620"/>
                  <a:pt x="488272" y="665826"/>
                </a:cubicBezTo>
                <a:cubicBezTo>
                  <a:pt x="485313" y="683581"/>
                  <a:pt x="483299" y="701520"/>
                  <a:pt x="479394" y="719092"/>
                </a:cubicBezTo>
                <a:cubicBezTo>
                  <a:pt x="477364" y="728227"/>
                  <a:pt x="472241" y="736527"/>
                  <a:pt x="470516" y="745725"/>
                </a:cubicBezTo>
                <a:cubicBezTo>
                  <a:pt x="463343" y="783981"/>
                  <a:pt x="457309" y="822478"/>
                  <a:pt x="452761" y="861134"/>
                </a:cubicBezTo>
                <a:cubicBezTo>
                  <a:pt x="445467" y="923132"/>
                  <a:pt x="441656" y="985496"/>
                  <a:pt x="435006" y="1047566"/>
                </a:cubicBezTo>
                <a:cubicBezTo>
                  <a:pt x="431173" y="1083345"/>
                  <a:pt x="425055" y="1118975"/>
                  <a:pt x="417250" y="1154098"/>
                </a:cubicBezTo>
                <a:cubicBezTo>
                  <a:pt x="405709" y="1206031"/>
                  <a:pt x="411335" y="1177022"/>
                  <a:pt x="390617" y="1233997"/>
                </a:cubicBezTo>
                <a:cubicBezTo>
                  <a:pt x="384221" y="1251586"/>
                  <a:pt x="378780" y="1269508"/>
                  <a:pt x="372862" y="1287263"/>
                </a:cubicBezTo>
                <a:cubicBezTo>
                  <a:pt x="369903" y="1307977"/>
                  <a:pt x="366749" y="1328665"/>
                  <a:pt x="363984" y="1349406"/>
                </a:cubicBezTo>
                <a:cubicBezTo>
                  <a:pt x="360831" y="1373055"/>
                  <a:pt x="376446" y="1409758"/>
                  <a:pt x="355107" y="1420428"/>
                </a:cubicBezTo>
                <a:cubicBezTo>
                  <a:pt x="336391" y="1429786"/>
                  <a:pt x="327861" y="1388039"/>
                  <a:pt x="310718" y="1376039"/>
                </a:cubicBezTo>
                <a:cubicBezTo>
                  <a:pt x="297663" y="1366900"/>
                  <a:pt x="282018" y="1361085"/>
                  <a:pt x="266330" y="1358284"/>
                </a:cubicBezTo>
                <a:cubicBezTo>
                  <a:pt x="198760" y="1346218"/>
                  <a:pt x="130206" y="1340529"/>
                  <a:pt x="62144" y="1331651"/>
                </a:cubicBezTo>
                <a:cubicBezTo>
                  <a:pt x="19147" y="1299403"/>
                  <a:pt x="40670" y="1309697"/>
                  <a:pt x="0" y="1296140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Volný tvar: obrazec 39"/>
          <p:cNvSpPr/>
          <p:nvPr/>
        </p:nvSpPr>
        <p:spPr>
          <a:xfrm>
            <a:off x="8128000" y="2716213"/>
            <a:ext cx="287338" cy="595312"/>
          </a:xfrm>
          <a:custGeom>
            <a:avLst/>
            <a:gdLst>
              <a:gd name="connsiteX0" fmla="*/ 55618 w 286548"/>
              <a:gd name="connsiteY0" fmla="*/ 0 h 594804"/>
              <a:gd name="connsiteX1" fmla="*/ 126640 w 286548"/>
              <a:gd name="connsiteY1" fmla="*/ 8878 h 594804"/>
              <a:gd name="connsiteX2" fmla="*/ 215416 w 286548"/>
              <a:gd name="connsiteY2" fmla="*/ 17756 h 594804"/>
              <a:gd name="connsiteX3" fmla="*/ 259805 w 286548"/>
              <a:gd name="connsiteY3" fmla="*/ 26633 h 594804"/>
              <a:gd name="connsiteX4" fmla="*/ 286438 w 286548"/>
              <a:gd name="connsiteY4" fmla="*/ 106532 h 594804"/>
              <a:gd name="connsiteX5" fmla="*/ 277560 w 286548"/>
              <a:gd name="connsiteY5" fmla="*/ 248575 h 594804"/>
              <a:gd name="connsiteX6" fmla="*/ 259805 w 286548"/>
              <a:gd name="connsiteY6" fmla="*/ 301841 h 594804"/>
              <a:gd name="connsiteX7" fmla="*/ 224294 w 286548"/>
              <a:gd name="connsiteY7" fmla="*/ 381740 h 594804"/>
              <a:gd name="connsiteX8" fmla="*/ 197661 w 286548"/>
              <a:gd name="connsiteY8" fmla="*/ 426129 h 594804"/>
              <a:gd name="connsiteX9" fmla="*/ 162150 w 286548"/>
              <a:gd name="connsiteY9" fmla="*/ 497150 h 594804"/>
              <a:gd name="connsiteX10" fmla="*/ 117762 w 286548"/>
              <a:gd name="connsiteY10" fmla="*/ 594804 h 594804"/>
              <a:gd name="connsiteX11" fmla="*/ 11230 w 286548"/>
              <a:gd name="connsiteY11" fmla="*/ 568171 h 594804"/>
              <a:gd name="connsiteX12" fmla="*/ 20108 w 286548"/>
              <a:gd name="connsiteY12" fmla="*/ 319596 h 594804"/>
              <a:gd name="connsiteX13" fmla="*/ 37863 w 286548"/>
              <a:gd name="connsiteY13" fmla="*/ 230820 h 594804"/>
              <a:gd name="connsiteX14" fmla="*/ 55618 w 286548"/>
              <a:gd name="connsiteY14" fmla="*/ 195309 h 594804"/>
              <a:gd name="connsiteX15" fmla="*/ 64496 w 286548"/>
              <a:gd name="connsiteY15" fmla="*/ 115410 h 594804"/>
              <a:gd name="connsiteX16" fmla="*/ 82251 w 286548"/>
              <a:gd name="connsiteY16" fmla="*/ 88777 h 594804"/>
              <a:gd name="connsiteX17" fmla="*/ 91129 w 286548"/>
              <a:gd name="connsiteY17" fmla="*/ 53266 h 594804"/>
              <a:gd name="connsiteX18" fmla="*/ 100007 w 286548"/>
              <a:gd name="connsiteY18" fmla="*/ 26633 h 5948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86548" h="594804">
                <a:moveTo>
                  <a:pt x="55618" y="0"/>
                </a:moveTo>
                <a:lnTo>
                  <a:pt x="126640" y="8878"/>
                </a:lnTo>
                <a:cubicBezTo>
                  <a:pt x="156198" y="12162"/>
                  <a:pt x="185937" y="13826"/>
                  <a:pt x="215416" y="17756"/>
                </a:cubicBezTo>
                <a:cubicBezTo>
                  <a:pt x="230373" y="19750"/>
                  <a:pt x="245009" y="23674"/>
                  <a:pt x="259805" y="26633"/>
                </a:cubicBezTo>
                <a:cubicBezTo>
                  <a:pt x="268683" y="53266"/>
                  <a:pt x="288189" y="78513"/>
                  <a:pt x="286438" y="106532"/>
                </a:cubicBezTo>
                <a:cubicBezTo>
                  <a:pt x="283479" y="153880"/>
                  <a:pt x="283970" y="201570"/>
                  <a:pt x="277560" y="248575"/>
                </a:cubicBezTo>
                <a:cubicBezTo>
                  <a:pt x="275031" y="267119"/>
                  <a:pt x="266201" y="284252"/>
                  <a:pt x="259805" y="301841"/>
                </a:cubicBezTo>
                <a:cubicBezTo>
                  <a:pt x="249411" y="330424"/>
                  <a:pt x="238980" y="355305"/>
                  <a:pt x="224294" y="381740"/>
                </a:cubicBezTo>
                <a:cubicBezTo>
                  <a:pt x="215914" y="396824"/>
                  <a:pt x="206539" y="411333"/>
                  <a:pt x="197661" y="426129"/>
                </a:cubicBezTo>
                <a:cubicBezTo>
                  <a:pt x="175861" y="513326"/>
                  <a:pt x="207422" y="406605"/>
                  <a:pt x="162150" y="497150"/>
                </a:cubicBezTo>
                <a:cubicBezTo>
                  <a:pt x="91263" y="638923"/>
                  <a:pt x="166636" y="521492"/>
                  <a:pt x="117762" y="594804"/>
                </a:cubicBezTo>
                <a:cubicBezTo>
                  <a:pt x="82251" y="585926"/>
                  <a:pt x="23471" y="602667"/>
                  <a:pt x="11230" y="568171"/>
                </a:cubicBezTo>
                <a:cubicBezTo>
                  <a:pt x="-16496" y="490033"/>
                  <a:pt x="15239" y="402364"/>
                  <a:pt x="20108" y="319596"/>
                </a:cubicBezTo>
                <a:cubicBezTo>
                  <a:pt x="20822" y="307459"/>
                  <a:pt x="31512" y="247757"/>
                  <a:pt x="37863" y="230820"/>
                </a:cubicBezTo>
                <a:cubicBezTo>
                  <a:pt x="42510" y="218429"/>
                  <a:pt x="49700" y="207146"/>
                  <a:pt x="55618" y="195309"/>
                </a:cubicBezTo>
                <a:cubicBezTo>
                  <a:pt x="58577" y="168676"/>
                  <a:pt x="57997" y="141407"/>
                  <a:pt x="64496" y="115410"/>
                </a:cubicBezTo>
                <a:cubicBezTo>
                  <a:pt x="67084" y="105059"/>
                  <a:pt x="78048" y="98584"/>
                  <a:pt x="82251" y="88777"/>
                </a:cubicBezTo>
                <a:cubicBezTo>
                  <a:pt x="87057" y="77562"/>
                  <a:pt x="87777" y="64998"/>
                  <a:pt x="91129" y="53266"/>
                </a:cubicBezTo>
                <a:cubicBezTo>
                  <a:pt x="93700" y="44268"/>
                  <a:pt x="97048" y="35511"/>
                  <a:pt x="100007" y="26633"/>
                </a:cubicBezTo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1" name="Vývojový diagram: alternativní postup 16"/>
          <p:cNvSpPr/>
          <p:nvPr/>
        </p:nvSpPr>
        <p:spPr>
          <a:xfrm rot="16732148">
            <a:off x="7666038" y="3679825"/>
            <a:ext cx="1231900" cy="349250"/>
          </a:xfrm>
          <a:custGeom>
            <a:avLst/>
            <a:gdLst>
              <a:gd name="connsiteX0" fmla="*/ 0 w 914400"/>
              <a:gd name="connsiteY0" fmla="*/ 102108 h 612648"/>
              <a:gd name="connsiteX1" fmla="*/ 102108 w 914400"/>
              <a:gd name="connsiteY1" fmla="*/ 0 h 612648"/>
              <a:gd name="connsiteX2" fmla="*/ 812292 w 914400"/>
              <a:gd name="connsiteY2" fmla="*/ 0 h 612648"/>
              <a:gd name="connsiteX3" fmla="*/ 914400 w 914400"/>
              <a:gd name="connsiteY3" fmla="*/ 102108 h 612648"/>
              <a:gd name="connsiteX4" fmla="*/ 914400 w 914400"/>
              <a:gd name="connsiteY4" fmla="*/ 510540 h 612648"/>
              <a:gd name="connsiteX5" fmla="*/ 812292 w 914400"/>
              <a:gd name="connsiteY5" fmla="*/ 612648 h 612648"/>
              <a:gd name="connsiteX6" fmla="*/ 102108 w 914400"/>
              <a:gd name="connsiteY6" fmla="*/ 612648 h 612648"/>
              <a:gd name="connsiteX7" fmla="*/ 0 w 914400"/>
              <a:gd name="connsiteY7" fmla="*/ 510540 h 612648"/>
              <a:gd name="connsiteX8" fmla="*/ 0 w 914400"/>
              <a:gd name="connsiteY8" fmla="*/ 102108 h 612648"/>
              <a:gd name="connsiteX0" fmla="*/ 0 w 1015639"/>
              <a:gd name="connsiteY0" fmla="*/ 102108 h 612648"/>
              <a:gd name="connsiteX1" fmla="*/ 102108 w 1015639"/>
              <a:gd name="connsiteY1" fmla="*/ 0 h 612648"/>
              <a:gd name="connsiteX2" fmla="*/ 812292 w 1015639"/>
              <a:gd name="connsiteY2" fmla="*/ 0 h 612648"/>
              <a:gd name="connsiteX3" fmla="*/ 1015639 w 1015639"/>
              <a:gd name="connsiteY3" fmla="*/ 191748 h 612648"/>
              <a:gd name="connsiteX4" fmla="*/ 914400 w 1015639"/>
              <a:gd name="connsiteY4" fmla="*/ 510540 h 612648"/>
              <a:gd name="connsiteX5" fmla="*/ 812292 w 1015639"/>
              <a:gd name="connsiteY5" fmla="*/ 612648 h 612648"/>
              <a:gd name="connsiteX6" fmla="*/ 102108 w 1015639"/>
              <a:gd name="connsiteY6" fmla="*/ 612648 h 612648"/>
              <a:gd name="connsiteX7" fmla="*/ 0 w 1015639"/>
              <a:gd name="connsiteY7" fmla="*/ 510540 h 612648"/>
              <a:gd name="connsiteX8" fmla="*/ 0 w 1015639"/>
              <a:gd name="connsiteY8" fmla="*/ 102108 h 612648"/>
              <a:gd name="connsiteX0" fmla="*/ 161443 w 1177082"/>
              <a:gd name="connsiteY0" fmla="*/ 102108 h 612648"/>
              <a:gd name="connsiteX1" fmla="*/ 263551 w 1177082"/>
              <a:gd name="connsiteY1" fmla="*/ 0 h 612648"/>
              <a:gd name="connsiteX2" fmla="*/ 973735 w 1177082"/>
              <a:gd name="connsiteY2" fmla="*/ 0 h 612648"/>
              <a:gd name="connsiteX3" fmla="*/ 1177082 w 1177082"/>
              <a:gd name="connsiteY3" fmla="*/ 191748 h 612648"/>
              <a:gd name="connsiteX4" fmla="*/ 1075843 w 1177082"/>
              <a:gd name="connsiteY4" fmla="*/ 510540 h 612648"/>
              <a:gd name="connsiteX5" fmla="*/ 973735 w 1177082"/>
              <a:gd name="connsiteY5" fmla="*/ 612648 h 612648"/>
              <a:gd name="connsiteX6" fmla="*/ 263551 w 1177082"/>
              <a:gd name="connsiteY6" fmla="*/ 612648 h 612648"/>
              <a:gd name="connsiteX7" fmla="*/ 161443 w 1177082"/>
              <a:gd name="connsiteY7" fmla="*/ 510540 h 612648"/>
              <a:gd name="connsiteX8" fmla="*/ 0 w 1177082"/>
              <a:gd name="connsiteY8" fmla="*/ 357939 h 612648"/>
              <a:gd name="connsiteX9" fmla="*/ 161443 w 1177082"/>
              <a:gd name="connsiteY9" fmla="*/ 102108 h 612648"/>
              <a:gd name="connsiteX0" fmla="*/ 81613 w 1177082"/>
              <a:gd name="connsiteY0" fmla="*/ 120171 h 612648"/>
              <a:gd name="connsiteX1" fmla="*/ 263551 w 1177082"/>
              <a:gd name="connsiteY1" fmla="*/ 0 h 612648"/>
              <a:gd name="connsiteX2" fmla="*/ 973735 w 1177082"/>
              <a:gd name="connsiteY2" fmla="*/ 0 h 612648"/>
              <a:gd name="connsiteX3" fmla="*/ 1177082 w 1177082"/>
              <a:gd name="connsiteY3" fmla="*/ 191748 h 612648"/>
              <a:gd name="connsiteX4" fmla="*/ 1075843 w 1177082"/>
              <a:gd name="connsiteY4" fmla="*/ 510540 h 612648"/>
              <a:gd name="connsiteX5" fmla="*/ 973735 w 1177082"/>
              <a:gd name="connsiteY5" fmla="*/ 612648 h 612648"/>
              <a:gd name="connsiteX6" fmla="*/ 263551 w 1177082"/>
              <a:gd name="connsiteY6" fmla="*/ 612648 h 612648"/>
              <a:gd name="connsiteX7" fmla="*/ 161443 w 1177082"/>
              <a:gd name="connsiteY7" fmla="*/ 510540 h 612648"/>
              <a:gd name="connsiteX8" fmla="*/ 0 w 1177082"/>
              <a:gd name="connsiteY8" fmla="*/ 357939 h 612648"/>
              <a:gd name="connsiteX9" fmla="*/ 81613 w 1177082"/>
              <a:gd name="connsiteY9" fmla="*/ 120171 h 612648"/>
              <a:gd name="connsiteX0" fmla="*/ 81613 w 1177082"/>
              <a:gd name="connsiteY0" fmla="*/ 120171 h 613070"/>
              <a:gd name="connsiteX1" fmla="*/ 263551 w 1177082"/>
              <a:gd name="connsiteY1" fmla="*/ 0 h 613070"/>
              <a:gd name="connsiteX2" fmla="*/ 973735 w 1177082"/>
              <a:gd name="connsiteY2" fmla="*/ 0 h 613070"/>
              <a:gd name="connsiteX3" fmla="*/ 1177082 w 1177082"/>
              <a:gd name="connsiteY3" fmla="*/ 191748 h 613070"/>
              <a:gd name="connsiteX4" fmla="*/ 1075843 w 1177082"/>
              <a:gd name="connsiteY4" fmla="*/ 510540 h 613070"/>
              <a:gd name="connsiteX5" fmla="*/ 973735 w 1177082"/>
              <a:gd name="connsiteY5" fmla="*/ 612648 h 613070"/>
              <a:gd name="connsiteX6" fmla="*/ 263551 w 1177082"/>
              <a:gd name="connsiteY6" fmla="*/ 612648 h 613070"/>
              <a:gd name="connsiteX7" fmla="*/ 88749 w 1177082"/>
              <a:gd name="connsiteY7" fmla="*/ 564506 h 613070"/>
              <a:gd name="connsiteX8" fmla="*/ 0 w 1177082"/>
              <a:gd name="connsiteY8" fmla="*/ 357939 h 613070"/>
              <a:gd name="connsiteX9" fmla="*/ 81613 w 1177082"/>
              <a:gd name="connsiteY9" fmla="*/ 120171 h 6130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77082" h="613070">
                <a:moveTo>
                  <a:pt x="81613" y="120171"/>
                </a:moveTo>
                <a:cubicBezTo>
                  <a:pt x="81613" y="63778"/>
                  <a:pt x="207158" y="0"/>
                  <a:pt x="263551" y="0"/>
                </a:cubicBezTo>
                <a:lnTo>
                  <a:pt x="973735" y="0"/>
                </a:lnTo>
                <a:cubicBezTo>
                  <a:pt x="1030128" y="0"/>
                  <a:pt x="1177082" y="135355"/>
                  <a:pt x="1177082" y="191748"/>
                </a:cubicBezTo>
                <a:cubicBezTo>
                  <a:pt x="1177082" y="327892"/>
                  <a:pt x="1075843" y="374396"/>
                  <a:pt x="1075843" y="510540"/>
                </a:cubicBezTo>
                <a:cubicBezTo>
                  <a:pt x="1075843" y="566933"/>
                  <a:pt x="1030128" y="612648"/>
                  <a:pt x="973735" y="612648"/>
                </a:cubicBezTo>
                <a:lnTo>
                  <a:pt x="263551" y="612648"/>
                </a:lnTo>
                <a:cubicBezTo>
                  <a:pt x="207158" y="612648"/>
                  <a:pt x="88749" y="620899"/>
                  <a:pt x="88749" y="564506"/>
                </a:cubicBezTo>
                <a:cubicBezTo>
                  <a:pt x="87188" y="485690"/>
                  <a:pt x="1561" y="436755"/>
                  <a:pt x="0" y="357939"/>
                </a:cubicBezTo>
                <a:lnTo>
                  <a:pt x="81613" y="120171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8001000" y="3937000"/>
            <a:ext cx="452438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42" name="Levá složená závorka 41"/>
          <p:cNvSpPr/>
          <p:nvPr/>
        </p:nvSpPr>
        <p:spPr>
          <a:xfrm rot="5400000">
            <a:off x="6657182" y="908844"/>
            <a:ext cx="1308100" cy="1995487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3" name="Levá složená závorka 42"/>
          <p:cNvSpPr/>
          <p:nvPr/>
        </p:nvSpPr>
        <p:spPr>
          <a:xfrm rot="5400000">
            <a:off x="9684544" y="157957"/>
            <a:ext cx="1308100" cy="3440112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7448" name="TextovéPole 43"/>
          <p:cNvSpPr txBox="1">
            <a:spLocks noChangeArrowheads="1"/>
          </p:cNvSpPr>
          <p:nvPr/>
        </p:nvSpPr>
        <p:spPr bwMode="auto">
          <a:xfrm>
            <a:off x="6565900" y="149225"/>
            <a:ext cx="3967163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5. Dáme příklad: 9 x 4.</a:t>
            </a:r>
          </a:p>
          <a:p>
            <a:r>
              <a:rPr lang="cs-CZ" altLang="cs-CZ" sz="2400"/>
              <a:t>    Při násobení ohneme 4 prst.</a:t>
            </a:r>
          </a:p>
        </p:txBody>
      </p:sp>
      <p:sp>
        <p:nvSpPr>
          <p:cNvPr id="17449" name="TextovéPole 44"/>
          <p:cNvSpPr txBox="1">
            <a:spLocks noChangeArrowheads="1"/>
          </p:cNvSpPr>
          <p:nvPr/>
        </p:nvSpPr>
        <p:spPr bwMode="auto">
          <a:xfrm>
            <a:off x="7397750" y="1098550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3</a:t>
            </a:r>
          </a:p>
        </p:txBody>
      </p:sp>
      <p:sp>
        <p:nvSpPr>
          <p:cNvPr id="17450" name="TextovéPole 45"/>
          <p:cNvSpPr txBox="1">
            <a:spLocks noChangeArrowheads="1"/>
          </p:cNvSpPr>
          <p:nvPr/>
        </p:nvSpPr>
        <p:spPr bwMode="auto">
          <a:xfrm>
            <a:off x="10418763" y="1060450"/>
            <a:ext cx="339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6</a:t>
            </a:r>
          </a:p>
        </p:txBody>
      </p:sp>
      <p:sp>
        <p:nvSpPr>
          <p:cNvPr id="17451" name="TextovéPole 46"/>
          <p:cNvSpPr txBox="1">
            <a:spLocks noChangeArrowheads="1"/>
          </p:cNvSpPr>
          <p:nvPr/>
        </p:nvSpPr>
        <p:spPr bwMode="auto">
          <a:xfrm>
            <a:off x="8662988" y="5891213"/>
            <a:ext cx="13700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9 x 4 = 36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and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8" y="2549525"/>
            <a:ext cx="2786062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5" name="Picture 2" descr="Hand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3400" y="2549525"/>
            <a:ext cx="2786063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vál 3"/>
          <p:cNvSpPr/>
          <p:nvPr/>
        </p:nvSpPr>
        <p:spPr>
          <a:xfrm>
            <a:off x="4795838" y="2814638"/>
            <a:ext cx="452437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9</a:t>
            </a:r>
          </a:p>
        </p:txBody>
      </p:sp>
      <p:sp>
        <p:nvSpPr>
          <p:cNvPr id="5" name="Ovál 4"/>
          <p:cNvSpPr/>
          <p:nvPr/>
        </p:nvSpPr>
        <p:spPr>
          <a:xfrm>
            <a:off x="4025900" y="2549525"/>
            <a:ext cx="452438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8</a:t>
            </a:r>
          </a:p>
        </p:txBody>
      </p:sp>
      <p:sp>
        <p:nvSpPr>
          <p:cNvPr id="6" name="Ovál 5"/>
          <p:cNvSpPr/>
          <p:nvPr/>
        </p:nvSpPr>
        <p:spPr>
          <a:xfrm>
            <a:off x="3470275" y="2660650"/>
            <a:ext cx="452438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7</a:t>
            </a:r>
          </a:p>
        </p:txBody>
      </p:sp>
      <p:sp>
        <p:nvSpPr>
          <p:cNvPr id="7" name="Ovál 6"/>
          <p:cNvSpPr/>
          <p:nvPr/>
        </p:nvSpPr>
        <p:spPr>
          <a:xfrm>
            <a:off x="2971800" y="3287713"/>
            <a:ext cx="452438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6</a:t>
            </a:r>
          </a:p>
        </p:txBody>
      </p:sp>
      <p:sp>
        <p:nvSpPr>
          <p:cNvPr id="8" name="Ovál 7"/>
          <p:cNvSpPr/>
          <p:nvPr/>
        </p:nvSpPr>
        <p:spPr>
          <a:xfrm>
            <a:off x="2519363" y="3268663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5</a:t>
            </a:r>
          </a:p>
        </p:txBody>
      </p:sp>
      <p:sp>
        <p:nvSpPr>
          <p:cNvPr id="9" name="Ovál 8"/>
          <p:cNvSpPr/>
          <p:nvPr/>
        </p:nvSpPr>
        <p:spPr>
          <a:xfrm>
            <a:off x="2133600" y="2698750"/>
            <a:ext cx="452438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10" name="Ovál 9"/>
          <p:cNvSpPr/>
          <p:nvPr/>
        </p:nvSpPr>
        <p:spPr>
          <a:xfrm>
            <a:off x="1577975" y="2549525"/>
            <a:ext cx="454025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12" name="Ovál 11"/>
          <p:cNvSpPr/>
          <p:nvPr/>
        </p:nvSpPr>
        <p:spPr>
          <a:xfrm>
            <a:off x="206375" y="4098925"/>
            <a:ext cx="452438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grpSp>
        <p:nvGrpSpPr>
          <p:cNvPr id="18444" name="Skupina 12"/>
          <p:cNvGrpSpPr>
            <a:grpSpLocks/>
          </p:cNvGrpSpPr>
          <p:nvPr/>
        </p:nvGrpSpPr>
        <p:grpSpPr bwMode="auto">
          <a:xfrm>
            <a:off x="5407025" y="4098925"/>
            <a:ext cx="452438" cy="452438"/>
            <a:chOff x="1313895" y="5104660"/>
            <a:chExt cx="452761" cy="452761"/>
          </a:xfrm>
        </p:grpSpPr>
        <p:sp>
          <p:nvSpPr>
            <p:cNvPr id="14" name="Ovál 13"/>
            <p:cNvSpPr/>
            <p:nvPr/>
          </p:nvSpPr>
          <p:spPr>
            <a:xfrm>
              <a:off x="1313895" y="5104660"/>
              <a:ext cx="452761" cy="4527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1200" dirty="0"/>
            </a:p>
          </p:txBody>
        </p:sp>
        <p:sp>
          <p:nvSpPr>
            <p:cNvPr id="18477" name="TextovéPole 14"/>
            <p:cNvSpPr txBox="1">
              <a:spLocks noChangeArrowheads="1"/>
            </p:cNvSpPr>
            <p:nvPr/>
          </p:nvSpPr>
          <p:spPr bwMode="auto">
            <a:xfrm>
              <a:off x="1333410" y="5146374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10</a:t>
              </a:r>
            </a:p>
          </p:txBody>
        </p:sp>
      </p:grpSp>
      <p:pic>
        <p:nvPicPr>
          <p:cNvPr id="18445" name="Picture 2" descr="Hand 2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88100" y="2549525"/>
            <a:ext cx="2786063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6" name="Picture 2" descr="Hand 2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275763" y="2549525"/>
            <a:ext cx="2786062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Ovál 17"/>
          <p:cNvSpPr/>
          <p:nvPr/>
        </p:nvSpPr>
        <p:spPr>
          <a:xfrm>
            <a:off x="10998200" y="2814638"/>
            <a:ext cx="454025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9</a:t>
            </a:r>
          </a:p>
        </p:txBody>
      </p:sp>
      <p:sp>
        <p:nvSpPr>
          <p:cNvPr id="19" name="Ovál 18"/>
          <p:cNvSpPr/>
          <p:nvPr/>
        </p:nvSpPr>
        <p:spPr>
          <a:xfrm>
            <a:off x="10228263" y="2549525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8</a:t>
            </a:r>
          </a:p>
        </p:txBody>
      </p:sp>
      <p:sp>
        <p:nvSpPr>
          <p:cNvPr id="20" name="Ovál 19"/>
          <p:cNvSpPr/>
          <p:nvPr/>
        </p:nvSpPr>
        <p:spPr>
          <a:xfrm>
            <a:off x="9672638" y="2660650"/>
            <a:ext cx="452437" cy="45402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7</a:t>
            </a:r>
          </a:p>
        </p:txBody>
      </p:sp>
      <p:sp>
        <p:nvSpPr>
          <p:cNvPr id="21" name="Ovál 20"/>
          <p:cNvSpPr/>
          <p:nvPr/>
        </p:nvSpPr>
        <p:spPr>
          <a:xfrm>
            <a:off x="9174163" y="3287713"/>
            <a:ext cx="452437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6</a:t>
            </a:r>
          </a:p>
        </p:txBody>
      </p:sp>
      <p:sp>
        <p:nvSpPr>
          <p:cNvPr id="22" name="Ovál 21"/>
          <p:cNvSpPr/>
          <p:nvPr/>
        </p:nvSpPr>
        <p:spPr>
          <a:xfrm>
            <a:off x="8721725" y="3268663"/>
            <a:ext cx="452438" cy="452437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5</a:t>
            </a:r>
          </a:p>
        </p:txBody>
      </p:sp>
      <p:sp>
        <p:nvSpPr>
          <p:cNvPr id="23" name="Ovál 22"/>
          <p:cNvSpPr/>
          <p:nvPr/>
        </p:nvSpPr>
        <p:spPr>
          <a:xfrm>
            <a:off x="8335963" y="2698750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7027863" y="2835275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26" name="Ovál 25"/>
          <p:cNvSpPr/>
          <p:nvPr/>
        </p:nvSpPr>
        <p:spPr>
          <a:xfrm>
            <a:off x="6408738" y="4098925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1</a:t>
            </a:r>
          </a:p>
        </p:txBody>
      </p:sp>
      <p:grpSp>
        <p:nvGrpSpPr>
          <p:cNvPr id="18455" name="Skupina 26"/>
          <p:cNvGrpSpPr>
            <a:grpSpLocks/>
          </p:cNvGrpSpPr>
          <p:nvPr/>
        </p:nvGrpSpPr>
        <p:grpSpPr bwMode="auto">
          <a:xfrm>
            <a:off x="11609388" y="4098925"/>
            <a:ext cx="452437" cy="452438"/>
            <a:chOff x="1313895" y="5104660"/>
            <a:chExt cx="452761" cy="452761"/>
          </a:xfrm>
        </p:grpSpPr>
        <p:sp>
          <p:nvSpPr>
            <p:cNvPr id="28" name="Ovál 27"/>
            <p:cNvSpPr/>
            <p:nvPr/>
          </p:nvSpPr>
          <p:spPr>
            <a:xfrm>
              <a:off x="1313895" y="5104660"/>
              <a:ext cx="452761" cy="452761"/>
            </a:xfrm>
            <a:prstGeom prst="ellipse">
              <a:avLst/>
            </a:prstGeom>
            <a:solidFill>
              <a:schemeClr val="tx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 sz="1200" dirty="0"/>
            </a:p>
          </p:txBody>
        </p:sp>
        <p:sp>
          <p:nvSpPr>
            <p:cNvPr id="18475" name="TextovéPole 28"/>
            <p:cNvSpPr txBox="1">
              <a:spLocks noChangeArrowheads="1"/>
            </p:cNvSpPr>
            <p:nvPr/>
          </p:nvSpPr>
          <p:spPr bwMode="auto">
            <a:xfrm>
              <a:off x="1333410" y="5146374"/>
              <a:ext cx="418704" cy="36933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cs-CZ" altLang="cs-CZ">
                  <a:solidFill>
                    <a:schemeClr val="bg1"/>
                  </a:solidFill>
                </a:rPr>
                <a:t>10</a:t>
              </a:r>
            </a:p>
          </p:txBody>
        </p:sp>
      </p:grpSp>
      <p:sp>
        <p:nvSpPr>
          <p:cNvPr id="18456" name="TextovéPole 29"/>
          <p:cNvSpPr txBox="1">
            <a:spLocks noChangeArrowheads="1"/>
          </p:cNvSpPr>
          <p:nvPr/>
        </p:nvSpPr>
        <p:spPr bwMode="auto">
          <a:xfrm>
            <a:off x="549275" y="192088"/>
            <a:ext cx="39671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4. Dáme příklad: 9 x 2.</a:t>
            </a:r>
          </a:p>
          <a:p>
            <a:r>
              <a:rPr lang="cs-CZ" altLang="cs-CZ" sz="2400"/>
              <a:t>    Při násobení ohneme 2 prst.</a:t>
            </a:r>
          </a:p>
        </p:txBody>
      </p:sp>
      <p:sp>
        <p:nvSpPr>
          <p:cNvPr id="31" name="Volný tvar: obrazec 30"/>
          <p:cNvSpPr/>
          <p:nvPr/>
        </p:nvSpPr>
        <p:spPr>
          <a:xfrm>
            <a:off x="801688" y="2681288"/>
            <a:ext cx="735012" cy="1492250"/>
          </a:xfrm>
          <a:custGeom>
            <a:avLst/>
            <a:gdLst>
              <a:gd name="connsiteX0" fmla="*/ 316937 w 734410"/>
              <a:gd name="connsiteY0" fmla="*/ 1491449 h 1491979"/>
              <a:gd name="connsiteX1" fmla="*/ 254794 w 734410"/>
              <a:gd name="connsiteY1" fmla="*/ 1384917 h 1491979"/>
              <a:gd name="connsiteX2" fmla="*/ 183772 w 734410"/>
              <a:gd name="connsiteY2" fmla="*/ 1278385 h 1491979"/>
              <a:gd name="connsiteX3" fmla="*/ 166017 w 734410"/>
              <a:gd name="connsiteY3" fmla="*/ 1233996 h 1491979"/>
              <a:gd name="connsiteX4" fmla="*/ 148262 w 734410"/>
              <a:gd name="connsiteY4" fmla="*/ 1198486 h 1491979"/>
              <a:gd name="connsiteX5" fmla="*/ 94996 w 734410"/>
              <a:gd name="connsiteY5" fmla="*/ 1065321 h 1491979"/>
              <a:gd name="connsiteX6" fmla="*/ 59485 w 734410"/>
              <a:gd name="connsiteY6" fmla="*/ 985422 h 1491979"/>
              <a:gd name="connsiteX7" fmla="*/ 32852 w 734410"/>
              <a:gd name="connsiteY7" fmla="*/ 896645 h 1491979"/>
              <a:gd name="connsiteX8" fmla="*/ 15097 w 734410"/>
              <a:gd name="connsiteY8" fmla="*/ 292963 h 1491979"/>
              <a:gd name="connsiteX9" fmla="*/ 41730 w 734410"/>
              <a:gd name="connsiteY9" fmla="*/ 195309 h 1491979"/>
              <a:gd name="connsiteX10" fmla="*/ 50607 w 734410"/>
              <a:gd name="connsiteY10" fmla="*/ 142043 h 1491979"/>
              <a:gd name="connsiteX11" fmla="*/ 59485 w 734410"/>
              <a:gd name="connsiteY11" fmla="*/ 53266 h 1491979"/>
              <a:gd name="connsiteX12" fmla="*/ 94996 w 734410"/>
              <a:gd name="connsiteY12" fmla="*/ 26633 h 1491979"/>
              <a:gd name="connsiteX13" fmla="*/ 228161 w 734410"/>
              <a:gd name="connsiteY13" fmla="*/ 0 h 1491979"/>
              <a:gd name="connsiteX14" fmla="*/ 352448 w 734410"/>
              <a:gd name="connsiteY14" fmla="*/ 35511 h 1491979"/>
              <a:gd name="connsiteX15" fmla="*/ 396836 w 734410"/>
              <a:gd name="connsiteY15" fmla="*/ 97655 h 1491979"/>
              <a:gd name="connsiteX16" fmla="*/ 432347 w 734410"/>
              <a:gd name="connsiteY16" fmla="*/ 142043 h 1491979"/>
              <a:gd name="connsiteX17" fmla="*/ 467858 w 734410"/>
              <a:gd name="connsiteY17" fmla="*/ 230820 h 1491979"/>
              <a:gd name="connsiteX18" fmla="*/ 494491 w 734410"/>
              <a:gd name="connsiteY18" fmla="*/ 275208 h 1491979"/>
              <a:gd name="connsiteX19" fmla="*/ 521124 w 734410"/>
              <a:gd name="connsiteY19" fmla="*/ 363985 h 1491979"/>
              <a:gd name="connsiteX20" fmla="*/ 565512 w 734410"/>
              <a:gd name="connsiteY20" fmla="*/ 470517 h 1491979"/>
              <a:gd name="connsiteX21" fmla="*/ 583268 w 734410"/>
              <a:gd name="connsiteY21" fmla="*/ 523783 h 1491979"/>
              <a:gd name="connsiteX22" fmla="*/ 601023 w 734410"/>
              <a:gd name="connsiteY22" fmla="*/ 568171 h 1491979"/>
              <a:gd name="connsiteX23" fmla="*/ 618778 w 734410"/>
              <a:gd name="connsiteY23" fmla="*/ 648070 h 1491979"/>
              <a:gd name="connsiteX24" fmla="*/ 627656 w 734410"/>
              <a:gd name="connsiteY24" fmla="*/ 683581 h 1491979"/>
              <a:gd name="connsiteX25" fmla="*/ 636534 w 734410"/>
              <a:gd name="connsiteY25" fmla="*/ 736847 h 1491979"/>
              <a:gd name="connsiteX26" fmla="*/ 645411 w 734410"/>
              <a:gd name="connsiteY26" fmla="*/ 798991 h 1491979"/>
              <a:gd name="connsiteX27" fmla="*/ 663167 w 734410"/>
              <a:gd name="connsiteY27" fmla="*/ 861134 h 1491979"/>
              <a:gd name="connsiteX28" fmla="*/ 672044 w 734410"/>
              <a:gd name="connsiteY28" fmla="*/ 914400 h 1491979"/>
              <a:gd name="connsiteX29" fmla="*/ 689800 w 734410"/>
              <a:gd name="connsiteY29" fmla="*/ 985422 h 1491979"/>
              <a:gd name="connsiteX30" fmla="*/ 725310 w 734410"/>
              <a:gd name="connsiteY30" fmla="*/ 1109709 h 1491979"/>
              <a:gd name="connsiteX31" fmla="*/ 725310 w 734410"/>
              <a:gd name="connsiteY31" fmla="*/ 1242874 h 1491979"/>
              <a:gd name="connsiteX32" fmla="*/ 698677 w 734410"/>
              <a:gd name="connsiteY32" fmla="*/ 1278385 h 1491979"/>
              <a:gd name="connsiteX33" fmla="*/ 485613 w 734410"/>
              <a:gd name="connsiteY33" fmla="*/ 1367161 h 1491979"/>
              <a:gd name="connsiteX34" fmla="*/ 450102 w 734410"/>
              <a:gd name="connsiteY34" fmla="*/ 1376039 h 1491979"/>
              <a:gd name="connsiteX35" fmla="*/ 405714 w 734410"/>
              <a:gd name="connsiteY35" fmla="*/ 1420427 h 1491979"/>
              <a:gd name="connsiteX36" fmla="*/ 316937 w 734410"/>
              <a:gd name="connsiteY36" fmla="*/ 1491449 h 14919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734410" h="1491979">
                <a:moveTo>
                  <a:pt x="316937" y="1491449"/>
                </a:moveTo>
                <a:cubicBezTo>
                  <a:pt x="291784" y="1485531"/>
                  <a:pt x="277598" y="1419123"/>
                  <a:pt x="254794" y="1384917"/>
                </a:cubicBezTo>
                <a:cubicBezTo>
                  <a:pt x="231120" y="1349406"/>
                  <a:pt x="199622" y="1318011"/>
                  <a:pt x="183772" y="1278385"/>
                </a:cubicBezTo>
                <a:cubicBezTo>
                  <a:pt x="177854" y="1263589"/>
                  <a:pt x="172489" y="1248559"/>
                  <a:pt x="166017" y="1233996"/>
                </a:cubicBezTo>
                <a:cubicBezTo>
                  <a:pt x="160642" y="1221903"/>
                  <a:pt x="153397" y="1210683"/>
                  <a:pt x="148262" y="1198486"/>
                </a:cubicBezTo>
                <a:cubicBezTo>
                  <a:pt x="129710" y="1154425"/>
                  <a:pt x="114413" y="1109008"/>
                  <a:pt x="94996" y="1065321"/>
                </a:cubicBezTo>
                <a:cubicBezTo>
                  <a:pt x="83159" y="1038688"/>
                  <a:pt x="69561" y="1012770"/>
                  <a:pt x="59485" y="985422"/>
                </a:cubicBezTo>
                <a:cubicBezTo>
                  <a:pt x="48804" y="956432"/>
                  <a:pt x="41730" y="926237"/>
                  <a:pt x="32852" y="896645"/>
                </a:cubicBezTo>
                <a:cubicBezTo>
                  <a:pt x="-3339" y="619181"/>
                  <a:pt x="-10190" y="646973"/>
                  <a:pt x="15097" y="292963"/>
                </a:cubicBezTo>
                <a:cubicBezTo>
                  <a:pt x="17501" y="259309"/>
                  <a:pt x="34002" y="228152"/>
                  <a:pt x="41730" y="195309"/>
                </a:cubicBezTo>
                <a:cubicBezTo>
                  <a:pt x="45853" y="177787"/>
                  <a:pt x="48374" y="159904"/>
                  <a:pt x="50607" y="142043"/>
                </a:cubicBezTo>
                <a:cubicBezTo>
                  <a:pt x="54296" y="112533"/>
                  <a:pt x="48809" y="81024"/>
                  <a:pt x="59485" y="53266"/>
                </a:cubicBezTo>
                <a:cubicBezTo>
                  <a:pt x="64797" y="39456"/>
                  <a:pt x="80887" y="31089"/>
                  <a:pt x="94996" y="26633"/>
                </a:cubicBezTo>
                <a:cubicBezTo>
                  <a:pt x="138162" y="13002"/>
                  <a:pt x="183773" y="8878"/>
                  <a:pt x="228161" y="0"/>
                </a:cubicBezTo>
                <a:cubicBezTo>
                  <a:pt x="269590" y="11837"/>
                  <a:pt x="312607" y="19106"/>
                  <a:pt x="352448" y="35511"/>
                </a:cubicBezTo>
                <a:cubicBezTo>
                  <a:pt x="379172" y="46515"/>
                  <a:pt x="383235" y="77253"/>
                  <a:pt x="396836" y="97655"/>
                </a:cubicBezTo>
                <a:cubicBezTo>
                  <a:pt x="407347" y="113421"/>
                  <a:pt x="421836" y="126277"/>
                  <a:pt x="432347" y="142043"/>
                </a:cubicBezTo>
                <a:cubicBezTo>
                  <a:pt x="457539" y="179830"/>
                  <a:pt x="447237" y="185454"/>
                  <a:pt x="467858" y="230820"/>
                </a:cubicBezTo>
                <a:cubicBezTo>
                  <a:pt x="474998" y="246528"/>
                  <a:pt x="485613" y="260412"/>
                  <a:pt x="494491" y="275208"/>
                </a:cubicBezTo>
                <a:cubicBezTo>
                  <a:pt x="503369" y="304800"/>
                  <a:pt x="510566" y="334950"/>
                  <a:pt x="521124" y="363985"/>
                </a:cubicBezTo>
                <a:cubicBezTo>
                  <a:pt x="534271" y="400139"/>
                  <a:pt x="553346" y="434021"/>
                  <a:pt x="565512" y="470517"/>
                </a:cubicBezTo>
                <a:cubicBezTo>
                  <a:pt x="571431" y="488272"/>
                  <a:pt x="576872" y="506194"/>
                  <a:pt x="583268" y="523783"/>
                </a:cubicBezTo>
                <a:cubicBezTo>
                  <a:pt x="588714" y="538759"/>
                  <a:pt x="596645" y="552848"/>
                  <a:pt x="601023" y="568171"/>
                </a:cubicBezTo>
                <a:cubicBezTo>
                  <a:pt x="608518" y="594404"/>
                  <a:pt x="612643" y="621486"/>
                  <a:pt x="618778" y="648070"/>
                </a:cubicBezTo>
                <a:cubicBezTo>
                  <a:pt x="621522" y="659959"/>
                  <a:pt x="625263" y="671617"/>
                  <a:pt x="627656" y="683581"/>
                </a:cubicBezTo>
                <a:cubicBezTo>
                  <a:pt x="631186" y="701232"/>
                  <a:pt x="633797" y="719056"/>
                  <a:pt x="636534" y="736847"/>
                </a:cubicBezTo>
                <a:cubicBezTo>
                  <a:pt x="639716" y="757529"/>
                  <a:pt x="641027" y="778531"/>
                  <a:pt x="645411" y="798991"/>
                </a:cubicBezTo>
                <a:cubicBezTo>
                  <a:pt x="649925" y="820056"/>
                  <a:pt x="658323" y="840142"/>
                  <a:pt x="663167" y="861134"/>
                </a:cubicBezTo>
                <a:cubicBezTo>
                  <a:pt x="667215" y="878673"/>
                  <a:pt x="668272" y="896799"/>
                  <a:pt x="672044" y="914400"/>
                </a:cubicBezTo>
                <a:cubicBezTo>
                  <a:pt x="677157" y="938261"/>
                  <a:pt x="685014" y="961493"/>
                  <a:pt x="689800" y="985422"/>
                </a:cubicBezTo>
                <a:cubicBezTo>
                  <a:pt x="710150" y="1087175"/>
                  <a:pt x="694059" y="1047206"/>
                  <a:pt x="725310" y="1109709"/>
                </a:cubicBezTo>
                <a:cubicBezTo>
                  <a:pt x="731261" y="1157314"/>
                  <a:pt x="742406" y="1195860"/>
                  <a:pt x="725310" y="1242874"/>
                </a:cubicBezTo>
                <a:cubicBezTo>
                  <a:pt x="720253" y="1256779"/>
                  <a:pt x="711524" y="1271044"/>
                  <a:pt x="698677" y="1278385"/>
                </a:cubicBezTo>
                <a:cubicBezTo>
                  <a:pt x="646055" y="1308455"/>
                  <a:pt x="554274" y="1346563"/>
                  <a:pt x="485613" y="1367161"/>
                </a:cubicBezTo>
                <a:cubicBezTo>
                  <a:pt x="473926" y="1370667"/>
                  <a:pt x="461939" y="1373080"/>
                  <a:pt x="450102" y="1376039"/>
                </a:cubicBezTo>
                <a:cubicBezTo>
                  <a:pt x="435306" y="1390835"/>
                  <a:pt x="422918" y="1408516"/>
                  <a:pt x="405714" y="1420427"/>
                </a:cubicBezTo>
                <a:cubicBezTo>
                  <a:pt x="359403" y="1452489"/>
                  <a:pt x="342090" y="1497367"/>
                  <a:pt x="316937" y="149144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: se zakulacenými rohy 31"/>
          <p:cNvSpPr/>
          <p:nvPr/>
        </p:nvSpPr>
        <p:spPr>
          <a:xfrm rot="20605234">
            <a:off x="1182688" y="3444875"/>
            <a:ext cx="341312" cy="1190625"/>
          </a:xfrm>
          <a:custGeom>
            <a:avLst/>
            <a:gdLst>
              <a:gd name="connsiteX0" fmla="*/ 0 w 452761"/>
              <a:gd name="connsiteY0" fmla="*/ 75462 h 914400"/>
              <a:gd name="connsiteX1" fmla="*/ 75462 w 452761"/>
              <a:gd name="connsiteY1" fmla="*/ 0 h 914400"/>
              <a:gd name="connsiteX2" fmla="*/ 377299 w 452761"/>
              <a:gd name="connsiteY2" fmla="*/ 0 h 914400"/>
              <a:gd name="connsiteX3" fmla="*/ 452761 w 452761"/>
              <a:gd name="connsiteY3" fmla="*/ 75462 h 914400"/>
              <a:gd name="connsiteX4" fmla="*/ 452761 w 452761"/>
              <a:gd name="connsiteY4" fmla="*/ 838938 h 914400"/>
              <a:gd name="connsiteX5" fmla="*/ 377299 w 452761"/>
              <a:gd name="connsiteY5" fmla="*/ 914400 h 914400"/>
              <a:gd name="connsiteX6" fmla="*/ 75462 w 452761"/>
              <a:gd name="connsiteY6" fmla="*/ 914400 h 914400"/>
              <a:gd name="connsiteX7" fmla="*/ 0 w 452761"/>
              <a:gd name="connsiteY7" fmla="*/ 838938 h 914400"/>
              <a:gd name="connsiteX8" fmla="*/ 0 w 452761"/>
              <a:gd name="connsiteY8" fmla="*/ 75462 h 914400"/>
              <a:gd name="connsiteX0" fmla="*/ 0 w 452761"/>
              <a:gd name="connsiteY0" fmla="*/ 185358 h 1024296"/>
              <a:gd name="connsiteX1" fmla="*/ 173019 w 452761"/>
              <a:gd name="connsiteY1" fmla="*/ 0 h 1024296"/>
              <a:gd name="connsiteX2" fmla="*/ 377299 w 452761"/>
              <a:gd name="connsiteY2" fmla="*/ 109896 h 1024296"/>
              <a:gd name="connsiteX3" fmla="*/ 452761 w 452761"/>
              <a:gd name="connsiteY3" fmla="*/ 185358 h 1024296"/>
              <a:gd name="connsiteX4" fmla="*/ 452761 w 452761"/>
              <a:gd name="connsiteY4" fmla="*/ 948834 h 1024296"/>
              <a:gd name="connsiteX5" fmla="*/ 377299 w 452761"/>
              <a:gd name="connsiteY5" fmla="*/ 1024296 h 1024296"/>
              <a:gd name="connsiteX6" fmla="*/ 75462 w 452761"/>
              <a:gd name="connsiteY6" fmla="*/ 1024296 h 1024296"/>
              <a:gd name="connsiteX7" fmla="*/ 0 w 452761"/>
              <a:gd name="connsiteY7" fmla="*/ 948834 h 1024296"/>
              <a:gd name="connsiteX8" fmla="*/ 0 w 452761"/>
              <a:gd name="connsiteY8" fmla="*/ 185358 h 1024296"/>
              <a:gd name="connsiteX0" fmla="*/ 0 w 452761"/>
              <a:gd name="connsiteY0" fmla="*/ 185358 h 1190026"/>
              <a:gd name="connsiteX1" fmla="*/ 173019 w 452761"/>
              <a:gd name="connsiteY1" fmla="*/ 0 h 1190026"/>
              <a:gd name="connsiteX2" fmla="*/ 377299 w 452761"/>
              <a:gd name="connsiteY2" fmla="*/ 109896 h 1190026"/>
              <a:gd name="connsiteX3" fmla="*/ 452761 w 452761"/>
              <a:gd name="connsiteY3" fmla="*/ 185358 h 1190026"/>
              <a:gd name="connsiteX4" fmla="*/ 452761 w 452761"/>
              <a:gd name="connsiteY4" fmla="*/ 948834 h 1190026"/>
              <a:gd name="connsiteX5" fmla="*/ 377299 w 452761"/>
              <a:gd name="connsiteY5" fmla="*/ 1024296 h 1190026"/>
              <a:gd name="connsiteX6" fmla="*/ 211157 w 452761"/>
              <a:gd name="connsiteY6" fmla="*/ 1189991 h 1190026"/>
              <a:gd name="connsiteX7" fmla="*/ 75462 w 452761"/>
              <a:gd name="connsiteY7" fmla="*/ 1024296 h 1190026"/>
              <a:gd name="connsiteX8" fmla="*/ 0 w 452761"/>
              <a:gd name="connsiteY8" fmla="*/ 948834 h 1190026"/>
              <a:gd name="connsiteX9" fmla="*/ 0 w 452761"/>
              <a:gd name="connsiteY9" fmla="*/ 185358 h 1190026"/>
              <a:gd name="connsiteX0" fmla="*/ 0 w 454424"/>
              <a:gd name="connsiteY0" fmla="*/ 185358 h 1190035"/>
              <a:gd name="connsiteX1" fmla="*/ 173019 w 454424"/>
              <a:gd name="connsiteY1" fmla="*/ 0 h 1190035"/>
              <a:gd name="connsiteX2" fmla="*/ 377299 w 454424"/>
              <a:gd name="connsiteY2" fmla="*/ 109896 h 1190035"/>
              <a:gd name="connsiteX3" fmla="*/ 452761 w 454424"/>
              <a:gd name="connsiteY3" fmla="*/ 185358 h 1190035"/>
              <a:gd name="connsiteX4" fmla="*/ 452761 w 454424"/>
              <a:gd name="connsiteY4" fmla="*/ 948834 h 1190035"/>
              <a:gd name="connsiteX5" fmla="*/ 423284 w 454424"/>
              <a:gd name="connsiteY5" fmla="*/ 1056513 h 1190035"/>
              <a:gd name="connsiteX6" fmla="*/ 211157 w 454424"/>
              <a:gd name="connsiteY6" fmla="*/ 1189991 h 1190035"/>
              <a:gd name="connsiteX7" fmla="*/ 75462 w 454424"/>
              <a:gd name="connsiteY7" fmla="*/ 1024296 h 1190035"/>
              <a:gd name="connsiteX8" fmla="*/ 0 w 454424"/>
              <a:gd name="connsiteY8" fmla="*/ 948834 h 1190035"/>
              <a:gd name="connsiteX9" fmla="*/ 0 w 454424"/>
              <a:gd name="connsiteY9" fmla="*/ 185358 h 1190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4424" h="1190035">
                <a:moveTo>
                  <a:pt x="0" y="185358"/>
                </a:moveTo>
                <a:cubicBezTo>
                  <a:pt x="0" y="143681"/>
                  <a:pt x="131342" y="0"/>
                  <a:pt x="173019" y="0"/>
                </a:cubicBezTo>
                <a:cubicBezTo>
                  <a:pt x="273631" y="0"/>
                  <a:pt x="276687" y="109896"/>
                  <a:pt x="377299" y="109896"/>
                </a:cubicBezTo>
                <a:cubicBezTo>
                  <a:pt x="418976" y="109896"/>
                  <a:pt x="452761" y="143681"/>
                  <a:pt x="452761" y="185358"/>
                </a:cubicBezTo>
                <a:lnTo>
                  <a:pt x="452761" y="948834"/>
                </a:lnTo>
                <a:cubicBezTo>
                  <a:pt x="452761" y="990511"/>
                  <a:pt x="464961" y="1056513"/>
                  <a:pt x="423284" y="1056513"/>
                </a:cubicBezTo>
                <a:cubicBezTo>
                  <a:pt x="369766" y="1053635"/>
                  <a:pt x="264675" y="1192869"/>
                  <a:pt x="211157" y="1189991"/>
                </a:cubicBezTo>
                <a:lnTo>
                  <a:pt x="75462" y="1024296"/>
                </a:lnTo>
                <a:cubicBezTo>
                  <a:pt x="33785" y="1024296"/>
                  <a:pt x="0" y="990511"/>
                  <a:pt x="0" y="948834"/>
                </a:cubicBezTo>
                <a:lnTo>
                  <a:pt x="0" y="185358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241425" y="4133850"/>
            <a:ext cx="452438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2</a:t>
            </a:r>
          </a:p>
        </p:txBody>
      </p:sp>
      <p:sp>
        <p:nvSpPr>
          <p:cNvPr id="33" name="Levá složená závorka 32"/>
          <p:cNvSpPr/>
          <p:nvPr/>
        </p:nvSpPr>
        <p:spPr>
          <a:xfrm rot="5400000">
            <a:off x="-179387" y="2038350"/>
            <a:ext cx="1309688" cy="738187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4" name="Levá složená závorka 33"/>
          <p:cNvSpPr/>
          <p:nvPr/>
        </p:nvSpPr>
        <p:spPr>
          <a:xfrm rot="5400000">
            <a:off x="3011488" y="290512"/>
            <a:ext cx="1308100" cy="4359275"/>
          </a:xfrm>
          <a:prstGeom prst="leftBrac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462" name="TextovéPole 34"/>
          <p:cNvSpPr txBox="1">
            <a:spLocks noChangeArrowheads="1"/>
          </p:cNvSpPr>
          <p:nvPr/>
        </p:nvSpPr>
        <p:spPr bwMode="auto">
          <a:xfrm>
            <a:off x="3495675" y="11906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8463" name="TextovéPole 35"/>
          <p:cNvSpPr txBox="1">
            <a:spLocks noChangeArrowheads="1"/>
          </p:cNvSpPr>
          <p:nvPr/>
        </p:nvSpPr>
        <p:spPr bwMode="auto">
          <a:xfrm>
            <a:off x="301625" y="1241425"/>
            <a:ext cx="3397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1</a:t>
            </a:r>
          </a:p>
        </p:txBody>
      </p:sp>
      <p:sp>
        <p:nvSpPr>
          <p:cNvPr id="18464" name="TextovéPole 36"/>
          <p:cNvSpPr txBox="1">
            <a:spLocks noChangeArrowheads="1"/>
          </p:cNvSpPr>
          <p:nvPr/>
        </p:nvSpPr>
        <p:spPr bwMode="auto">
          <a:xfrm>
            <a:off x="2287588" y="6253163"/>
            <a:ext cx="1368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9 x 2 = 18</a:t>
            </a:r>
          </a:p>
        </p:txBody>
      </p:sp>
      <p:sp>
        <p:nvSpPr>
          <p:cNvPr id="18465" name="TextovéPole 37"/>
          <p:cNvSpPr txBox="1">
            <a:spLocks noChangeArrowheads="1"/>
          </p:cNvSpPr>
          <p:nvPr/>
        </p:nvSpPr>
        <p:spPr bwMode="auto">
          <a:xfrm>
            <a:off x="6861175" y="192088"/>
            <a:ext cx="396716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4. Dáme příklad: 9 x 3.</a:t>
            </a:r>
          </a:p>
          <a:p>
            <a:r>
              <a:rPr lang="cs-CZ" altLang="cs-CZ" sz="2400"/>
              <a:t>    Při násobení ohneme 3 prst.</a:t>
            </a:r>
          </a:p>
        </p:txBody>
      </p:sp>
      <p:sp>
        <p:nvSpPr>
          <p:cNvPr id="39" name="Volný tvar: obrazec 38"/>
          <p:cNvSpPr/>
          <p:nvPr/>
        </p:nvSpPr>
        <p:spPr>
          <a:xfrm>
            <a:off x="7661275" y="2441575"/>
            <a:ext cx="558800" cy="1539875"/>
          </a:xfrm>
          <a:custGeom>
            <a:avLst/>
            <a:gdLst>
              <a:gd name="connsiteX0" fmla="*/ 53266 w 559293"/>
              <a:gd name="connsiteY0" fmla="*/ 1518082 h 1540540"/>
              <a:gd name="connsiteX1" fmla="*/ 53266 w 559293"/>
              <a:gd name="connsiteY1" fmla="*/ 1269507 h 1540540"/>
              <a:gd name="connsiteX2" fmla="*/ 44388 w 559293"/>
              <a:gd name="connsiteY2" fmla="*/ 1154097 h 1540540"/>
              <a:gd name="connsiteX3" fmla="*/ 17755 w 559293"/>
              <a:gd name="connsiteY3" fmla="*/ 1003177 h 1540540"/>
              <a:gd name="connsiteX4" fmla="*/ 0 w 559293"/>
              <a:gd name="connsiteY4" fmla="*/ 878890 h 1540540"/>
              <a:gd name="connsiteX5" fmla="*/ 26633 w 559293"/>
              <a:gd name="connsiteY5" fmla="*/ 399495 h 1540540"/>
              <a:gd name="connsiteX6" fmla="*/ 71021 w 559293"/>
              <a:gd name="connsiteY6" fmla="*/ 301841 h 1540540"/>
              <a:gd name="connsiteX7" fmla="*/ 150921 w 559293"/>
              <a:gd name="connsiteY7" fmla="*/ 177554 h 1540540"/>
              <a:gd name="connsiteX8" fmla="*/ 186431 w 559293"/>
              <a:gd name="connsiteY8" fmla="*/ 124288 h 1540540"/>
              <a:gd name="connsiteX9" fmla="*/ 239697 w 559293"/>
              <a:gd name="connsiteY9" fmla="*/ 44389 h 1540540"/>
              <a:gd name="connsiteX10" fmla="*/ 310719 w 559293"/>
              <a:gd name="connsiteY10" fmla="*/ 17756 h 1540540"/>
              <a:gd name="connsiteX11" fmla="*/ 363985 w 559293"/>
              <a:gd name="connsiteY11" fmla="*/ 0 h 1540540"/>
              <a:gd name="connsiteX12" fmla="*/ 435006 w 559293"/>
              <a:gd name="connsiteY12" fmla="*/ 17756 h 1540540"/>
              <a:gd name="connsiteX13" fmla="*/ 461639 w 559293"/>
              <a:gd name="connsiteY13" fmla="*/ 35511 h 1540540"/>
              <a:gd name="connsiteX14" fmla="*/ 514905 w 559293"/>
              <a:gd name="connsiteY14" fmla="*/ 97655 h 1540540"/>
              <a:gd name="connsiteX15" fmla="*/ 541538 w 559293"/>
              <a:gd name="connsiteY15" fmla="*/ 559293 h 1540540"/>
              <a:gd name="connsiteX16" fmla="*/ 559293 w 559293"/>
              <a:gd name="connsiteY16" fmla="*/ 639192 h 1540540"/>
              <a:gd name="connsiteX17" fmla="*/ 550416 w 559293"/>
              <a:gd name="connsiteY17" fmla="*/ 1136342 h 1540540"/>
              <a:gd name="connsiteX18" fmla="*/ 541538 w 559293"/>
              <a:gd name="connsiteY18" fmla="*/ 1171853 h 1540540"/>
              <a:gd name="connsiteX19" fmla="*/ 514905 w 559293"/>
              <a:gd name="connsiteY19" fmla="*/ 1296140 h 1540540"/>
              <a:gd name="connsiteX20" fmla="*/ 497150 w 559293"/>
              <a:gd name="connsiteY20" fmla="*/ 1349406 h 1540540"/>
              <a:gd name="connsiteX21" fmla="*/ 479394 w 559293"/>
              <a:gd name="connsiteY21" fmla="*/ 1438183 h 1540540"/>
              <a:gd name="connsiteX22" fmla="*/ 470517 w 559293"/>
              <a:gd name="connsiteY22" fmla="*/ 1500326 h 1540540"/>
              <a:gd name="connsiteX23" fmla="*/ 452761 w 559293"/>
              <a:gd name="connsiteY23" fmla="*/ 1526959 h 1540540"/>
              <a:gd name="connsiteX24" fmla="*/ 426128 w 559293"/>
              <a:gd name="connsiteY24" fmla="*/ 1535837 h 1540540"/>
              <a:gd name="connsiteX25" fmla="*/ 53266 w 559293"/>
              <a:gd name="connsiteY25" fmla="*/ 1518082 h 15405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559293" h="1540540">
                <a:moveTo>
                  <a:pt x="53266" y="1518082"/>
                </a:moveTo>
                <a:cubicBezTo>
                  <a:pt x="-8878" y="1473694"/>
                  <a:pt x="71832" y="1486106"/>
                  <a:pt x="53266" y="1269507"/>
                </a:cubicBezTo>
                <a:cubicBezTo>
                  <a:pt x="49971" y="1231064"/>
                  <a:pt x="49487" y="1192342"/>
                  <a:pt x="44388" y="1154097"/>
                </a:cubicBezTo>
                <a:cubicBezTo>
                  <a:pt x="37636" y="1103461"/>
                  <a:pt x="25889" y="1053609"/>
                  <a:pt x="17755" y="1003177"/>
                </a:cubicBezTo>
                <a:cubicBezTo>
                  <a:pt x="11091" y="961861"/>
                  <a:pt x="5918" y="920319"/>
                  <a:pt x="0" y="878890"/>
                </a:cubicBezTo>
                <a:cubicBezTo>
                  <a:pt x="8878" y="719092"/>
                  <a:pt x="13559" y="559005"/>
                  <a:pt x="26633" y="399495"/>
                </a:cubicBezTo>
                <a:cubicBezTo>
                  <a:pt x="32253" y="330925"/>
                  <a:pt x="42588" y="349229"/>
                  <a:pt x="71021" y="301841"/>
                </a:cubicBezTo>
                <a:cubicBezTo>
                  <a:pt x="171652" y="134122"/>
                  <a:pt x="-4838" y="395616"/>
                  <a:pt x="150921" y="177554"/>
                </a:cubicBezTo>
                <a:cubicBezTo>
                  <a:pt x="163324" y="160190"/>
                  <a:pt x="175452" y="142586"/>
                  <a:pt x="186431" y="124288"/>
                </a:cubicBezTo>
                <a:cubicBezTo>
                  <a:pt x="214308" y="77827"/>
                  <a:pt x="193562" y="90525"/>
                  <a:pt x="239697" y="44389"/>
                </a:cubicBezTo>
                <a:cubicBezTo>
                  <a:pt x="264804" y="19282"/>
                  <a:pt x="275781" y="27285"/>
                  <a:pt x="310719" y="17756"/>
                </a:cubicBezTo>
                <a:cubicBezTo>
                  <a:pt x="328775" y="12832"/>
                  <a:pt x="346230" y="5919"/>
                  <a:pt x="363985" y="0"/>
                </a:cubicBezTo>
                <a:cubicBezTo>
                  <a:pt x="387659" y="5919"/>
                  <a:pt x="412073" y="9417"/>
                  <a:pt x="435006" y="17756"/>
                </a:cubicBezTo>
                <a:cubicBezTo>
                  <a:pt x="445033" y="21402"/>
                  <a:pt x="453442" y="28681"/>
                  <a:pt x="461639" y="35511"/>
                </a:cubicBezTo>
                <a:cubicBezTo>
                  <a:pt x="486369" y="56119"/>
                  <a:pt x="495312" y="71530"/>
                  <a:pt x="514905" y="97655"/>
                </a:cubicBezTo>
                <a:cubicBezTo>
                  <a:pt x="578018" y="286999"/>
                  <a:pt x="515501" y="81953"/>
                  <a:pt x="541538" y="559293"/>
                </a:cubicBezTo>
                <a:cubicBezTo>
                  <a:pt x="543024" y="586535"/>
                  <a:pt x="553375" y="612559"/>
                  <a:pt x="559293" y="639192"/>
                </a:cubicBezTo>
                <a:cubicBezTo>
                  <a:pt x="556334" y="804909"/>
                  <a:pt x="555938" y="970691"/>
                  <a:pt x="550416" y="1136342"/>
                </a:cubicBezTo>
                <a:cubicBezTo>
                  <a:pt x="550010" y="1148537"/>
                  <a:pt x="543721" y="1159849"/>
                  <a:pt x="541538" y="1171853"/>
                </a:cubicBezTo>
                <a:cubicBezTo>
                  <a:pt x="524200" y="1267210"/>
                  <a:pt x="543982" y="1201638"/>
                  <a:pt x="514905" y="1296140"/>
                </a:cubicBezTo>
                <a:cubicBezTo>
                  <a:pt x="509401" y="1314028"/>
                  <a:pt x="501689" y="1331249"/>
                  <a:pt x="497150" y="1349406"/>
                </a:cubicBezTo>
                <a:cubicBezTo>
                  <a:pt x="489831" y="1378683"/>
                  <a:pt x="483662" y="1408308"/>
                  <a:pt x="479394" y="1438183"/>
                </a:cubicBezTo>
                <a:cubicBezTo>
                  <a:pt x="476435" y="1458897"/>
                  <a:pt x="476530" y="1480284"/>
                  <a:pt x="470517" y="1500326"/>
                </a:cubicBezTo>
                <a:cubicBezTo>
                  <a:pt x="467451" y="1510546"/>
                  <a:pt x="461093" y="1520294"/>
                  <a:pt x="452761" y="1526959"/>
                </a:cubicBezTo>
                <a:cubicBezTo>
                  <a:pt x="445454" y="1532805"/>
                  <a:pt x="435006" y="1532878"/>
                  <a:pt x="426128" y="1535837"/>
                </a:cubicBezTo>
                <a:cubicBezTo>
                  <a:pt x="147987" y="1525535"/>
                  <a:pt x="115410" y="1562470"/>
                  <a:pt x="53266" y="1518082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0" name="Obdélník: se zakulacenými rohy 31"/>
          <p:cNvSpPr/>
          <p:nvPr/>
        </p:nvSpPr>
        <p:spPr>
          <a:xfrm rot="21006735">
            <a:off x="7847013" y="3711575"/>
            <a:ext cx="341312" cy="1190625"/>
          </a:xfrm>
          <a:custGeom>
            <a:avLst/>
            <a:gdLst>
              <a:gd name="connsiteX0" fmla="*/ 0 w 452761"/>
              <a:gd name="connsiteY0" fmla="*/ 75462 h 914400"/>
              <a:gd name="connsiteX1" fmla="*/ 75462 w 452761"/>
              <a:gd name="connsiteY1" fmla="*/ 0 h 914400"/>
              <a:gd name="connsiteX2" fmla="*/ 377299 w 452761"/>
              <a:gd name="connsiteY2" fmla="*/ 0 h 914400"/>
              <a:gd name="connsiteX3" fmla="*/ 452761 w 452761"/>
              <a:gd name="connsiteY3" fmla="*/ 75462 h 914400"/>
              <a:gd name="connsiteX4" fmla="*/ 452761 w 452761"/>
              <a:gd name="connsiteY4" fmla="*/ 838938 h 914400"/>
              <a:gd name="connsiteX5" fmla="*/ 377299 w 452761"/>
              <a:gd name="connsiteY5" fmla="*/ 914400 h 914400"/>
              <a:gd name="connsiteX6" fmla="*/ 75462 w 452761"/>
              <a:gd name="connsiteY6" fmla="*/ 914400 h 914400"/>
              <a:gd name="connsiteX7" fmla="*/ 0 w 452761"/>
              <a:gd name="connsiteY7" fmla="*/ 838938 h 914400"/>
              <a:gd name="connsiteX8" fmla="*/ 0 w 452761"/>
              <a:gd name="connsiteY8" fmla="*/ 75462 h 914400"/>
              <a:gd name="connsiteX0" fmla="*/ 0 w 452761"/>
              <a:gd name="connsiteY0" fmla="*/ 185358 h 1024296"/>
              <a:gd name="connsiteX1" fmla="*/ 173019 w 452761"/>
              <a:gd name="connsiteY1" fmla="*/ 0 h 1024296"/>
              <a:gd name="connsiteX2" fmla="*/ 377299 w 452761"/>
              <a:gd name="connsiteY2" fmla="*/ 109896 h 1024296"/>
              <a:gd name="connsiteX3" fmla="*/ 452761 w 452761"/>
              <a:gd name="connsiteY3" fmla="*/ 185358 h 1024296"/>
              <a:gd name="connsiteX4" fmla="*/ 452761 w 452761"/>
              <a:gd name="connsiteY4" fmla="*/ 948834 h 1024296"/>
              <a:gd name="connsiteX5" fmla="*/ 377299 w 452761"/>
              <a:gd name="connsiteY5" fmla="*/ 1024296 h 1024296"/>
              <a:gd name="connsiteX6" fmla="*/ 75462 w 452761"/>
              <a:gd name="connsiteY6" fmla="*/ 1024296 h 1024296"/>
              <a:gd name="connsiteX7" fmla="*/ 0 w 452761"/>
              <a:gd name="connsiteY7" fmla="*/ 948834 h 1024296"/>
              <a:gd name="connsiteX8" fmla="*/ 0 w 452761"/>
              <a:gd name="connsiteY8" fmla="*/ 185358 h 1024296"/>
              <a:gd name="connsiteX0" fmla="*/ 0 w 452761"/>
              <a:gd name="connsiteY0" fmla="*/ 185358 h 1190026"/>
              <a:gd name="connsiteX1" fmla="*/ 173019 w 452761"/>
              <a:gd name="connsiteY1" fmla="*/ 0 h 1190026"/>
              <a:gd name="connsiteX2" fmla="*/ 377299 w 452761"/>
              <a:gd name="connsiteY2" fmla="*/ 109896 h 1190026"/>
              <a:gd name="connsiteX3" fmla="*/ 452761 w 452761"/>
              <a:gd name="connsiteY3" fmla="*/ 185358 h 1190026"/>
              <a:gd name="connsiteX4" fmla="*/ 452761 w 452761"/>
              <a:gd name="connsiteY4" fmla="*/ 948834 h 1190026"/>
              <a:gd name="connsiteX5" fmla="*/ 377299 w 452761"/>
              <a:gd name="connsiteY5" fmla="*/ 1024296 h 1190026"/>
              <a:gd name="connsiteX6" fmla="*/ 211157 w 452761"/>
              <a:gd name="connsiteY6" fmla="*/ 1189991 h 1190026"/>
              <a:gd name="connsiteX7" fmla="*/ 75462 w 452761"/>
              <a:gd name="connsiteY7" fmla="*/ 1024296 h 1190026"/>
              <a:gd name="connsiteX8" fmla="*/ 0 w 452761"/>
              <a:gd name="connsiteY8" fmla="*/ 948834 h 1190026"/>
              <a:gd name="connsiteX9" fmla="*/ 0 w 452761"/>
              <a:gd name="connsiteY9" fmla="*/ 185358 h 1190026"/>
              <a:gd name="connsiteX0" fmla="*/ 0 w 454424"/>
              <a:gd name="connsiteY0" fmla="*/ 185358 h 1190035"/>
              <a:gd name="connsiteX1" fmla="*/ 173019 w 454424"/>
              <a:gd name="connsiteY1" fmla="*/ 0 h 1190035"/>
              <a:gd name="connsiteX2" fmla="*/ 377299 w 454424"/>
              <a:gd name="connsiteY2" fmla="*/ 109896 h 1190035"/>
              <a:gd name="connsiteX3" fmla="*/ 452761 w 454424"/>
              <a:gd name="connsiteY3" fmla="*/ 185358 h 1190035"/>
              <a:gd name="connsiteX4" fmla="*/ 452761 w 454424"/>
              <a:gd name="connsiteY4" fmla="*/ 948834 h 1190035"/>
              <a:gd name="connsiteX5" fmla="*/ 423284 w 454424"/>
              <a:gd name="connsiteY5" fmla="*/ 1056513 h 1190035"/>
              <a:gd name="connsiteX6" fmla="*/ 211157 w 454424"/>
              <a:gd name="connsiteY6" fmla="*/ 1189991 h 1190035"/>
              <a:gd name="connsiteX7" fmla="*/ 75462 w 454424"/>
              <a:gd name="connsiteY7" fmla="*/ 1024296 h 1190035"/>
              <a:gd name="connsiteX8" fmla="*/ 0 w 454424"/>
              <a:gd name="connsiteY8" fmla="*/ 948834 h 1190035"/>
              <a:gd name="connsiteX9" fmla="*/ 0 w 454424"/>
              <a:gd name="connsiteY9" fmla="*/ 185358 h 11900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4424" h="1190035">
                <a:moveTo>
                  <a:pt x="0" y="185358"/>
                </a:moveTo>
                <a:cubicBezTo>
                  <a:pt x="0" y="143681"/>
                  <a:pt x="131342" y="0"/>
                  <a:pt x="173019" y="0"/>
                </a:cubicBezTo>
                <a:cubicBezTo>
                  <a:pt x="273631" y="0"/>
                  <a:pt x="276687" y="109896"/>
                  <a:pt x="377299" y="109896"/>
                </a:cubicBezTo>
                <a:cubicBezTo>
                  <a:pt x="418976" y="109896"/>
                  <a:pt x="452761" y="143681"/>
                  <a:pt x="452761" y="185358"/>
                </a:cubicBezTo>
                <a:lnTo>
                  <a:pt x="452761" y="948834"/>
                </a:lnTo>
                <a:cubicBezTo>
                  <a:pt x="452761" y="990511"/>
                  <a:pt x="464961" y="1056513"/>
                  <a:pt x="423284" y="1056513"/>
                </a:cubicBezTo>
                <a:cubicBezTo>
                  <a:pt x="369766" y="1053635"/>
                  <a:pt x="264675" y="1192869"/>
                  <a:pt x="211157" y="1189991"/>
                </a:cubicBezTo>
                <a:lnTo>
                  <a:pt x="75462" y="1024296"/>
                </a:lnTo>
                <a:cubicBezTo>
                  <a:pt x="33785" y="1024296"/>
                  <a:pt x="0" y="990511"/>
                  <a:pt x="0" y="948834"/>
                </a:cubicBezTo>
                <a:lnTo>
                  <a:pt x="0" y="185358"/>
                </a:lnTo>
                <a:close/>
              </a:path>
            </a:pathLst>
          </a:custGeom>
          <a:solidFill>
            <a:schemeClr val="bg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831138" y="4432300"/>
            <a:ext cx="452437" cy="452438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3</a:t>
            </a:r>
          </a:p>
        </p:txBody>
      </p:sp>
      <p:sp>
        <p:nvSpPr>
          <p:cNvPr id="41" name="Levá složená závorka 40"/>
          <p:cNvSpPr/>
          <p:nvPr/>
        </p:nvSpPr>
        <p:spPr>
          <a:xfrm rot="5400000">
            <a:off x="6207126" y="1703387"/>
            <a:ext cx="1308100" cy="1514475"/>
          </a:xfrm>
          <a:prstGeom prst="leftBrace">
            <a:avLst>
              <a:gd name="adj1" fmla="val 0"/>
              <a:gd name="adj2" fmla="val 50000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2" name="Levá složená závorka 41"/>
          <p:cNvSpPr/>
          <p:nvPr/>
        </p:nvSpPr>
        <p:spPr>
          <a:xfrm rot="5400000">
            <a:off x="9424194" y="457994"/>
            <a:ext cx="1308100" cy="3967162"/>
          </a:xfrm>
          <a:prstGeom prst="leftBrace">
            <a:avLst>
              <a:gd name="adj1" fmla="val 0"/>
              <a:gd name="adj2" fmla="val 50000"/>
            </a:avLst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8471" name="TextovéPole 42"/>
          <p:cNvSpPr txBox="1">
            <a:spLocks noChangeArrowheads="1"/>
          </p:cNvSpPr>
          <p:nvPr/>
        </p:nvSpPr>
        <p:spPr bwMode="auto">
          <a:xfrm>
            <a:off x="9869488" y="1230313"/>
            <a:ext cx="255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7</a:t>
            </a:r>
          </a:p>
        </p:txBody>
      </p:sp>
      <p:sp>
        <p:nvSpPr>
          <p:cNvPr id="18472" name="TextovéPole 43"/>
          <p:cNvSpPr txBox="1">
            <a:spLocks noChangeArrowheads="1"/>
          </p:cNvSpPr>
          <p:nvPr/>
        </p:nvSpPr>
        <p:spPr bwMode="auto">
          <a:xfrm>
            <a:off x="6653213" y="1268413"/>
            <a:ext cx="2555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2</a:t>
            </a:r>
          </a:p>
        </p:txBody>
      </p:sp>
      <p:sp>
        <p:nvSpPr>
          <p:cNvPr id="18473" name="TextovéPole 45"/>
          <p:cNvSpPr txBox="1">
            <a:spLocks noChangeArrowheads="1"/>
          </p:cNvSpPr>
          <p:nvPr/>
        </p:nvSpPr>
        <p:spPr bwMode="auto">
          <a:xfrm>
            <a:off x="8535988" y="6167438"/>
            <a:ext cx="1368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>
                <a:solidFill>
                  <a:srgbClr val="FF0000"/>
                </a:solidFill>
              </a:rPr>
              <a:t>9 x 3 = 27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0" descr="Grass Textur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504363" y="3063875"/>
            <a:ext cx="2857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20" descr="Grass Textur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5038" y="3078163"/>
            <a:ext cx="2857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20" descr="Grass Textur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8050" y="3076575"/>
            <a:ext cx="2857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Obdélník 7"/>
          <p:cNvSpPr/>
          <p:nvPr/>
        </p:nvSpPr>
        <p:spPr>
          <a:xfrm>
            <a:off x="4724400" y="3995738"/>
            <a:ext cx="7358063" cy="2533650"/>
          </a:xfrm>
          <a:prstGeom prst="rect">
            <a:avLst/>
          </a:prstGeom>
          <a:gradFill>
            <a:gsLst>
              <a:gs pos="96000">
                <a:schemeClr val="accent2">
                  <a:lumMod val="50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2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9462" name="TextovéPole 1"/>
          <p:cNvSpPr txBox="1">
            <a:spLocks noChangeArrowheads="1"/>
          </p:cNvSpPr>
          <p:nvPr/>
        </p:nvSpPr>
        <p:spPr bwMode="auto">
          <a:xfrm>
            <a:off x="373063" y="328613"/>
            <a:ext cx="47101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/>
              <a:t>Past na hmyz. Co budeš potřebovat?</a:t>
            </a:r>
          </a:p>
        </p:txBody>
      </p:sp>
      <p:pic>
        <p:nvPicPr>
          <p:cNvPr id="19463" name="Picture 2" descr="Trowel Clip Ar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5200" y="1171575"/>
            <a:ext cx="28575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4" descr="Yogurt  Clip Art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9613" y="2065338"/>
            <a:ext cx="1800225" cy="222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6" descr="Redcurrant Clip Art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7650" y="4237038"/>
            <a:ext cx="611188" cy="1220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10" descr="Pear Clip Art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4475" y="5553075"/>
            <a:ext cx="1365250" cy="97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12" descr="Strawberry Clip Art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47813" y="4408488"/>
            <a:ext cx="1306512" cy="874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14" descr="Dark Olives With Flowers Clip Art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62125" y="5283200"/>
            <a:ext cx="280987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4075113" y="869950"/>
            <a:ext cx="8266112" cy="230822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dirty="0"/>
              <a:t>Postup: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400" dirty="0"/>
              <a:t>Do hlíny na zahradě vyhloubíme důlek dostatečně velký na </a:t>
            </a:r>
            <a:r>
              <a:rPr lang="cs-CZ" sz="2400" dirty="0" smtClean="0"/>
              <a:t>to,</a:t>
            </a:r>
            <a:endParaRPr lang="cs-CZ" sz="2400" dirty="0"/>
          </a:p>
          <a:p>
            <a:pPr>
              <a:defRPr/>
            </a:pPr>
            <a:r>
              <a:rPr lang="cs-CZ" sz="2400" dirty="0"/>
              <a:t>       aby se do něj dal zapustit </a:t>
            </a:r>
            <a:r>
              <a:rPr lang="cs-CZ" sz="2400" dirty="0" smtClean="0"/>
              <a:t>celý </a:t>
            </a:r>
            <a:r>
              <a:rPr lang="cs-CZ" sz="2400" dirty="0"/>
              <a:t>kelímek od jogurtu. </a:t>
            </a:r>
            <a:r>
              <a:rPr lang="cs-CZ" sz="2400" dirty="0"/>
              <a:t>Jeho</a:t>
            </a:r>
          </a:p>
          <a:p>
            <a:pPr>
              <a:defRPr/>
            </a:pPr>
            <a:r>
              <a:rPr lang="cs-CZ" sz="2400" dirty="0"/>
              <a:t>       okraje nesmí vyčnívat nad okolní terén. Do kelímku umístíme</a:t>
            </a:r>
          </a:p>
          <a:p>
            <a:pPr>
              <a:defRPr/>
            </a:pPr>
            <a:r>
              <a:rPr lang="cs-CZ" sz="2400" dirty="0"/>
              <a:t>       jako návnadu nakrájené ovoce. Za pár hodin se podíváme</a:t>
            </a:r>
          </a:p>
          <a:p>
            <a:pPr>
              <a:defRPr/>
            </a:pPr>
            <a:r>
              <a:rPr lang="cs-CZ" sz="2400" dirty="0"/>
              <a:t>       kdo se chytil.   Ovoce je lákavé a stěny kelímku jsou hladké.</a:t>
            </a:r>
          </a:p>
        </p:txBody>
      </p:sp>
      <p:grpSp>
        <p:nvGrpSpPr>
          <p:cNvPr id="19470" name="Skupina 6"/>
          <p:cNvGrpSpPr>
            <a:grpSpLocks/>
          </p:cNvGrpSpPr>
          <p:nvPr/>
        </p:nvGrpSpPr>
        <p:grpSpPr bwMode="auto">
          <a:xfrm>
            <a:off x="6905625" y="3995738"/>
            <a:ext cx="2152650" cy="2222500"/>
            <a:chOff x="5468073" y="4129270"/>
            <a:chExt cx="1483143" cy="2033000"/>
          </a:xfrm>
        </p:grpSpPr>
        <p:sp>
          <p:nvSpPr>
            <p:cNvPr id="6" name="Obdélník 5"/>
            <p:cNvSpPr/>
            <p:nvPr/>
          </p:nvSpPr>
          <p:spPr>
            <a:xfrm>
              <a:off x="5468073" y="4409533"/>
              <a:ext cx="1483143" cy="1404223"/>
            </a:xfrm>
            <a:custGeom>
              <a:avLst/>
              <a:gdLst>
                <a:gd name="connsiteX0" fmla="*/ 0 w 1483143"/>
                <a:gd name="connsiteY0" fmla="*/ 0 h 1466291"/>
                <a:gd name="connsiteX1" fmla="*/ 1483143 w 1483143"/>
                <a:gd name="connsiteY1" fmla="*/ 0 h 1466291"/>
                <a:gd name="connsiteX2" fmla="*/ 1483143 w 1483143"/>
                <a:gd name="connsiteY2" fmla="*/ 1466291 h 1466291"/>
                <a:gd name="connsiteX3" fmla="*/ 0 w 1483143"/>
                <a:gd name="connsiteY3" fmla="*/ 1466291 h 1466291"/>
                <a:gd name="connsiteX4" fmla="*/ 0 w 1483143"/>
                <a:gd name="connsiteY4" fmla="*/ 0 h 1466291"/>
                <a:gd name="connsiteX0" fmla="*/ 0 w 1483143"/>
                <a:gd name="connsiteY0" fmla="*/ 0 h 1466291"/>
                <a:gd name="connsiteX1" fmla="*/ 1483143 w 1483143"/>
                <a:gd name="connsiteY1" fmla="*/ 0 h 1466291"/>
                <a:gd name="connsiteX2" fmla="*/ 1243445 w 1483143"/>
                <a:gd name="connsiteY2" fmla="*/ 1404148 h 1466291"/>
                <a:gd name="connsiteX3" fmla="*/ 0 w 1483143"/>
                <a:gd name="connsiteY3" fmla="*/ 1466291 h 1466291"/>
                <a:gd name="connsiteX4" fmla="*/ 0 w 1483143"/>
                <a:gd name="connsiteY4" fmla="*/ 0 h 1466291"/>
                <a:gd name="connsiteX0" fmla="*/ 0 w 1483143"/>
                <a:gd name="connsiteY0" fmla="*/ 0 h 1404148"/>
                <a:gd name="connsiteX1" fmla="*/ 1483143 w 1483143"/>
                <a:gd name="connsiteY1" fmla="*/ 0 h 1404148"/>
                <a:gd name="connsiteX2" fmla="*/ 1243445 w 1483143"/>
                <a:gd name="connsiteY2" fmla="*/ 1404148 h 1404148"/>
                <a:gd name="connsiteX3" fmla="*/ 248574 w 1483143"/>
                <a:gd name="connsiteY3" fmla="*/ 1404148 h 1404148"/>
                <a:gd name="connsiteX4" fmla="*/ 0 w 1483143"/>
                <a:gd name="connsiteY4" fmla="*/ 0 h 14041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83143" h="1404148">
                  <a:moveTo>
                    <a:pt x="0" y="0"/>
                  </a:moveTo>
                  <a:lnTo>
                    <a:pt x="1483143" y="0"/>
                  </a:lnTo>
                  <a:lnTo>
                    <a:pt x="1243445" y="1404148"/>
                  </a:lnTo>
                  <a:lnTo>
                    <a:pt x="248574" y="140414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5" name="Ovál 4"/>
            <p:cNvSpPr/>
            <p:nvPr/>
          </p:nvSpPr>
          <p:spPr>
            <a:xfrm>
              <a:off x="5486667" y="4129270"/>
              <a:ext cx="1464549" cy="559075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5720733" y="5603195"/>
              <a:ext cx="1008450" cy="559075"/>
            </a:xfrm>
            <a:prstGeom prst="ellipse">
              <a:avLst/>
            </a:prstGeom>
            <a:solidFill>
              <a:schemeClr val="bg1"/>
            </a:solidFill>
            <a:ln w="5715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pic>
        <p:nvPicPr>
          <p:cNvPr id="19471" name="Picture 6" descr="Redcurrant Clip Ar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2954591">
            <a:off x="7428707" y="5518944"/>
            <a:ext cx="273050" cy="54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12" descr="Strawberry Clip Art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566025" y="5581650"/>
            <a:ext cx="896938" cy="60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10" descr="Pear Clip Art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8099425" y="5510213"/>
            <a:ext cx="719138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4" name="Picture 14" descr="Dark Olives With Flowers Clip Art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1521911">
            <a:off x="7921625" y="5348288"/>
            <a:ext cx="963613" cy="41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48" name="Picture 16" descr="Ant Clip Art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0896600" y="4062413"/>
            <a:ext cx="666750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Picture 16" descr="Ant Clip Art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9904413" y="3836988"/>
            <a:ext cx="665162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050" name="Picture 18" descr="Bug Clip Art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122738" y="3771900"/>
            <a:ext cx="1809750" cy="446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Picture 16" descr="Ant Clip Art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758113" y="3659188"/>
            <a:ext cx="569912" cy="47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9" name="Picture 16" descr="Ant Clip Art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9182100" y="4845050"/>
            <a:ext cx="571500" cy="47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Picture 16" descr="Ant Clip Art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6457950" y="3776663"/>
            <a:ext cx="569913" cy="47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Obdélník 8"/>
          <p:cNvSpPr/>
          <p:nvPr/>
        </p:nvSpPr>
        <p:spPr>
          <a:xfrm>
            <a:off x="6381750" y="2732088"/>
            <a:ext cx="5810250" cy="461962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dirty="0"/>
              <a:t>vysvětlení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448 -0.00255 L 0.02448 -0.00255 C 0.02813 -0.00139 0.03217 -0.00139 0.03568 0.00138 C 0.03829 0.00324 0.04245 0.01064 0.04245 0.01064 C 0.04961 0.03611 0.04037 0.00462 0.04688 0.02407 C 0.04779 0.02662 0.04844 0.02916 0.04922 0.03194 C 0.04948 0.03333 0.04948 0.03472 0.04987 0.03587 C 0.05079 0.03842 0.05209 0.04027 0.05287 0.04259 C 0.05391 0.0456 0.0543 0.04884 0.05521 0.05208 C 0.05639 0.05648 0.05886 0.06527 0.05886 0.06527 C 0.05912 0.06759 0.05938 0.06967 0.05964 0.07199 C 0.06016 0.07754 0.06081 0.08657 0.0612 0.09189 C 0.06146 0.12407 0.0612 0.15601 0.06185 0.18796 C 0.06198 0.19212 0.0629 0.19583 0.06342 0.2 C 0.06394 0.20439 0.06472 0.20879 0.06485 0.21319 C 0.06524 0.22083 0.06485 0.22847 0.06485 0.23587 L 0.06485 0.23055 L 0.07318 0.24537 L 0.07396 0.23981 L 0.07396 0.23449 L 0.06563 0.22129 L 0.06719 0.22384 " pathEditMode="relative" ptsTypes="AAAAAAAAAAAAAAAAAAAAAA">
                                      <p:cBhvr>
                                        <p:cTn id="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656 0.00532 L -0.02656 0.00532 C -0.0306 0.00486 -0.03463 0.00393 -0.03867 0.00393 C -0.06289 0.00393 -0.09401 -0.00579 -0.11966 0.00926 C -0.12109 0.01018 -0.12773 0.01713 -0.12786 0.01736 C -0.12942 0.02037 -0.1306 0.02384 -0.13242 0.02662 C -0.13294 0.02754 -0.13398 0.02708 -0.13463 0.02801 C -0.13554 0.02893 -0.13606 0.03055 -0.13685 0.03194 C -0.13893 0.04305 -0.13867 0.04027 -0.13984 0.05463 C -0.14023 0.05856 -0.14023 0.06273 -0.14062 0.06666 C -0.14075 0.06805 -0.14114 0.06921 -0.1414 0.0706 C -0.14166 0.07245 -0.14179 0.07407 -0.14205 0.07592 C -0.14257 0.07916 -0.1431 0.08217 -0.14362 0.08518 C -0.14388 0.08935 -0.14414 0.09328 -0.1444 0.09722 C -0.14453 0.10046 -0.14505 0.10347 -0.14518 0.10671 C -0.14557 0.12129 -0.14544 0.13588 -0.14583 0.15069 C -0.14596 0.15324 -0.14622 0.15602 -0.14661 0.15856 C -0.14726 0.16227 -0.14778 0.16597 -0.14882 0.16921 C -0.14987 0.17222 -0.15156 0.1743 -0.1526 0.17731 C -0.15364 0.18009 -0.1539 0.18379 -0.15481 0.18657 C -0.15742 0.19398 -0.16159 0.19977 -0.16315 0.20787 L -0.1638 0.21203 L -0.15716 0.19328 " pathEditMode="relative" ptsTypes="AAAAAAAAAAAAAAAAAAAAAAA">
                                      <p:cBhvr>
                                        <p:cTn id="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14" presetID="35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2.59259E-6 L -0.17812 0.0009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40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17" presetID="63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1.11111E-6 L 0.12122 -0.00139 " pathEditMode="relative" rAng="0" ptsTypes="AA">
                                      <p:cBhvr>
                                        <p:cTn id="18" dur="20000" fill="hold"/>
                                        <p:tgtEl>
                                          <p:spTgt spid="44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1935163" y="134143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https://www.clker.com/clipart-candle-on-holder.html</a:t>
            </a:r>
          </a:p>
        </p:txBody>
      </p:sp>
      <p:sp>
        <p:nvSpPr>
          <p:cNvPr id="20483" name="TextovéPole 4"/>
          <p:cNvSpPr txBox="1">
            <a:spLocks noChangeArrowheads="1"/>
          </p:cNvSpPr>
          <p:nvPr/>
        </p:nvSpPr>
        <p:spPr bwMode="auto">
          <a:xfrm>
            <a:off x="1935163" y="1689100"/>
            <a:ext cx="97536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OpenClipart-Vectors. Pixabay.com: [online]. [cit. 2022-01-10]. Dostupný pod licencí Public Domain na WWW: &lt;https://pixabay.com/vectors/box-fire-label-match-box-matches-1296708/&gt;.</a:t>
            </a:r>
            <a:endParaRPr lang="cs-CZ" altLang="cs-CZ"/>
          </a:p>
        </p:txBody>
      </p:sp>
      <p:sp>
        <p:nvSpPr>
          <p:cNvPr id="20484" name="TextovéPole 6"/>
          <p:cNvSpPr txBox="1">
            <a:spLocks noChangeArrowheads="1"/>
          </p:cNvSpPr>
          <p:nvPr/>
        </p:nvSpPr>
        <p:spPr bwMode="auto">
          <a:xfrm>
            <a:off x="1935163" y="2271713"/>
            <a:ext cx="92852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martinjurekcz. Pixabay.com: [online]. [cit. 2022-01-10]. Dostupný pod licencí Public Domain na WWW: &lt;https://pixabay.com/photos/play-doh-colors-entertainment-3704228/&gt;.</a:t>
            </a:r>
            <a:endParaRPr lang="cs-CZ" altLang="cs-CZ"/>
          </a:p>
        </p:txBody>
      </p:sp>
      <p:sp>
        <p:nvSpPr>
          <p:cNvPr id="20485" name="TextovéPole 8"/>
          <p:cNvSpPr txBox="1">
            <a:spLocks noChangeArrowheads="1"/>
          </p:cNvSpPr>
          <p:nvPr/>
        </p:nvSpPr>
        <p:spPr bwMode="auto">
          <a:xfrm>
            <a:off x="1936750" y="2843213"/>
            <a:ext cx="609441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https://www.clker.com/clipart-candle-16.html</a:t>
            </a:r>
          </a:p>
        </p:txBody>
      </p:sp>
      <p:sp>
        <p:nvSpPr>
          <p:cNvPr id="20486" name="TextovéPole 10"/>
          <p:cNvSpPr txBox="1">
            <a:spLocks noChangeArrowheads="1"/>
          </p:cNvSpPr>
          <p:nvPr/>
        </p:nvSpPr>
        <p:spPr bwMode="auto">
          <a:xfrm>
            <a:off x="1936750" y="311626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https://www.clker.com/clipart-candle-14.html</a:t>
            </a:r>
          </a:p>
        </p:txBody>
      </p:sp>
      <p:sp>
        <p:nvSpPr>
          <p:cNvPr id="20487" name="TextovéPole 12"/>
          <p:cNvSpPr txBox="1">
            <a:spLocks noChangeArrowheads="1"/>
          </p:cNvSpPr>
          <p:nvPr/>
        </p:nvSpPr>
        <p:spPr bwMode="auto">
          <a:xfrm>
            <a:off x="1935163" y="34115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cs-CZ" altLang="cs-CZ"/>
              <a:t>https://www.clker.com/clipart-candle-9.html</a:t>
            </a:r>
          </a:p>
        </p:txBody>
      </p:sp>
      <p:sp>
        <p:nvSpPr>
          <p:cNvPr id="20488" name="TextovéPole 8"/>
          <p:cNvSpPr txBox="1">
            <a:spLocks noChangeArrowheads="1"/>
          </p:cNvSpPr>
          <p:nvPr/>
        </p:nvSpPr>
        <p:spPr bwMode="auto">
          <a:xfrm>
            <a:off x="1935163" y="37814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https://www.clker.com/clipart-candle-5.html</a:t>
            </a:r>
          </a:p>
        </p:txBody>
      </p:sp>
      <p:sp>
        <p:nvSpPr>
          <p:cNvPr id="20489" name="TextovéPole 10"/>
          <p:cNvSpPr txBox="1">
            <a:spLocks noChangeArrowheads="1"/>
          </p:cNvSpPr>
          <p:nvPr/>
        </p:nvSpPr>
        <p:spPr bwMode="auto">
          <a:xfrm>
            <a:off x="1935163" y="410051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https://www.clker.com/clipart-11471.html</a:t>
            </a:r>
          </a:p>
        </p:txBody>
      </p:sp>
      <p:sp>
        <p:nvSpPr>
          <p:cNvPr id="20490" name="TextovéPole 12"/>
          <p:cNvSpPr txBox="1">
            <a:spLocks noChangeArrowheads="1"/>
          </p:cNvSpPr>
          <p:nvPr/>
        </p:nvSpPr>
        <p:spPr bwMode="auto">
          <a:xfrm>
            <a:off x="1935163" y="44450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https://www.clker.com/clipart-2958.html</a:t>
            </a:r>
          </a:p>
        </p:txBody>
      </p:sp>
      <p:sp>
        <p:nvSpPr>
          <p:cNvPr id="20491" name="TextovéPole 14"/>
          <p:cNvSpPr txBox="1">
            <a:spLocks noChangeArrowheads="1"/>
          </p:cNvSpPr>
          <p:nvPr/>
        </p:nvSpPr>
        <p:spPr bwMode="auto">
          <a:xfrm>
            <a:off x="1935163" y="4814888"/>
            <a:ext cx="100996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GIDLÖF, Christian. Wikimedia.org: </a:t>
            </a:r>
            <a:r>
              <a:rPr lang="cs-CZ" altLang="cs-CZ" i="1">
                <a:solidFill>
                  <a:srgbClr val="212529"/>
                </a:solidFill>
                <a:latin typeface="Roboto Condensed" pitchFamily="2" charset="0"/>
              </a:rPr>
              <a:t>Coca-cola 50cl white-bg</a:t>
            </a:r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 [online]. 2006-03-05 [cit. 2022-01-11]. Dostupný pod licencí Public domain na WWW: &lt;https://commons.wikimedia.org/wiki/File:Coca-cola_50cl_white-bg.jpg&gt;.</a:t>
            </a:r>
            <a:endParaRPr lang="cs-CZ" altLang="cs-CZ"/>
          </a:p>
        </p:txBody>
      </p:sp>
      <p:sp>
        <p:nvSpPr>
          <p:cNvPr id="20492" name="TextovéPole 16"/>
          <p:cNvSpPr txBox="1">
            <a:spLocks noChangeArrowheads="1"/>
          </p:cNvSpPr>
          <p:nvPr/>
        </p:nvSpPr>
        <p:spPr bwMode="auto">
          <a:xfrm>
            <a:off x="1935163" y="5437188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https://www.stramis.cz/mentos-rainbow-38g</a:t>
            </a:r>
          </a:p>
        </p:txBody>
      </p:sp>
      <p:sp>
        <p:nvSpPr>
          <p:cNvPr id="20493" name="TextovéPole 13"/>
          <p:cNvSpPr txBox="1">
            <a:spLocks noChangeArrowheads="1"/>
          </p:cNvSpPr>
          <p:nvPr/>
        </p:nvSpPr>
        <p:spPr bwMode="auto">
          <a:xfrm>
            <a:off x="1935163" y="5799138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https://www.clker.com/clipart-29208.html</a:t>
            </a:r>
          </a:p>
        </p:txBody>
      </p:sp>
      <p:sp>
        <p:nvSpPr>
          <p:cNvPr id="20494" name="TextovéPole 14"/>
          <p:cNvSpPr txBox="1">
            <a:spLocks noChangeArrowheads="1"/>
          </p:cNvSpPr>
          <p:nvPr/>
        </p:nvSpPr>
        <p:spPr bwMode="auto">
          <a:xfrm>
            <a:off x="1947863" y="6118225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https://www.clker.com/clipart-car-25.html</a:t>
            </a:r>
          </a:p>
        </p:txBody>
      </p:sp>
      <p:sp>
        <p:nvSpPr>
          <p:cNvPr id="20495" name="TextovéPole 1"/>
          <p:cNvSpPr txBox="1">
            <a:spLocks noChangeArrowheads="1"/>
          </p:cNvSpPr>
          <p:nvPr/>
        </p:nvSpPr>
        <p:spPr bwMode="auto">
          <a:xfrm>
            <a:off x="2041525" y="355600"/>
            <a:ext cx="65182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Zdroje obrázků:</a:t>
            </a:r>
          </a:p>
          <a:p>
            <a:r>
              <a:rPr lang="cs-CZ"/>
              <a:t>[ cit.2022 – 01 – 14 ]. Dostupné pod licencí Public domain na WWW:</a:t>
            </a:r>
          </a:p>
        </p:txBody>
      </p:sp>
      <p:sp>
        <p:nvSpPr>
          <p:cNvPr id="20496" name="TextovéPole 2"/>
          <p:cNvSpPr txBox="1">
            <a:spLocks noChangeArrowheads="1"/>
          </p:cNvSpPr>
          <p:nvPr/>
        </p:nvSpPr>
        <p:spPr bwMode="auto">
          <a:xfrm>
            <a:off x="1776413" y="61166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0497" name="TextovéPole 16"/>
          <p:cNvSpPr txBox="1">
            <a:spLocks noChangeArrowheads="1"/>
          </p:cNvSpPr>
          <p:nvPr/>
        </p:nvSpPr>
        <p:spPr bwMode="auto">
          <a:xfrm>
            <a:off x="1797050" y="5781675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0498" name="TextovéPole 17"/>
          <p:cNvSpPr txBox="1">
            <a:spLocks noChangeArrowheads="1"/>
          </p:cNvSpPr>
          <p:nvPr/>
        </p:nvSpPr>
        <p:spPr bwMode="auto">
          <a:xfrm>
            <a:off x="1776413" y="54356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0499" name="TextovéPole 18"/>
          <p:cNvSpPr txBox="1">
            <a:spLocks noChangeArrowheads="1"/>
          </p:cNvSpPr>
          <p:nvPr/>
        </p:nvSpPr>
        <p:spPr bwMode="auto">
          <a:xfrm>
            <a:off x="1776413" y="44450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0500" name="TextovéPole 19"/>
          <p:cNvSpPr txBox="1">
            <a:spLocks noChangeArrowheads="1"/>
          </p:cNvSpPr>
          <p:nvPr/>
        </p:nvSpPr>
        <p:spPr bwMode="auto">
          <a:xfrm>
            <a:off x="1797050" y="40862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0501" name="TextovéPole 20"/>
          <p:cNvSpPr txBox="1">
            <a:spLocks noChangeArrowheads="1"/>
          </p:cNvSpPr>
          <p:nvPr/>
        </p:nvSpPr>
        <p:spPr bwMode="auto">
          <a:xfrm>
            <a:off x="1739900" y="375443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0502" name="TextovéPole 21"/>
          <p:cNvSpPr txBox="1">
            <a:spLocks noChangeArrowheads="1"/>
          </p:cNvSpPr>
          <p:nvPr/>
        </p:nvSpPr>
        <p:spPr bwMode="auto">
          <a:xfrm>
            <a:off x="1739900" y="33988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0503" name="TextovéPole 22"/>
          <p:cNvSpPr txBox="1">
            <a:spLocks noChangeArrowheads="1"/>
          </p:cNvSpPr>
          <p:nvPr/>
        </p:nvSpPr>
        <p:spPr bwMode="auto">
          <a:xfrm>
            <a:off x="1741488" y="31273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0504" name="TextovéPole 23"/>
          <p:cNvSpPr txBox="1">
            <a:spLocks noChangeArrowheads="1"/>
          </p:cNvSpPr>
          <p:nvPr/>
        </p:nvSpPr>
        <p:spPr bwMode="auto">
          <a:xfrm>
            <a:off x="1741488" y="28511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0505" name="TextovéPole 24"/>
          <p:cNvSpPr txBox="1">
            <a:spLocks noChangeArrowheads="1"/>
          </p:cNvSpPr>
          <p:nvPr/>
        </p:nvSpPr>
        <p:spPr bwMode="auto">
          <a:xfrm>
            <a:off x="1741488" y="134778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0506" name="TextovéPole 3"/>
          <p:cNvSpPr txBox="1">
            <a:spLocks noChangeArrowheads="1"/>
          </p:cNvSpPr>
          <p:nvPr/>
        </p:nvSpPr>
        <p:spPr bwMode="auto">
          <a:xfrm>
            <a:off x="5956300" y="611028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0507" name="TextovéPole 26"/>
          <p:cNvSpPr txBox="1">
            <a:spLocks noChangeArrowheads="1"/>
          </p:cNvSpPr>
          <p:nvPr/>
        </p:nvSpPr>
        <p:spPr bwMode="auto">
          <a:xfrm>
            <a:off x="5976938" y="577215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0508" name="TextovéPole 27"/>
          <p:cNvSpPr txBox="1">
            <a:spLocks noChangeArrowheads="1"/>
          </p:cNvSpPr>
          <p:nvPr/>
        </p:nvSpPr>
        <p:spPr bwMode="auto">
          <a:xfrm>
            <a:off x="6202363" y="54435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0509" name="TextovéPole 28"/>
          <p:cNvSpPr txBox="1">
            <a:spLocks noChangeArrowheads="1"/>
          </p:cNvSpPr>
          <p:nvPr/>
        </p:nvSpPr>
        <p:spPr bwMode="auto">
          <a:xfrm>
            <a:off x="5819775" y="44243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0510" name="TextovéPole 29"/>
          <p:cNvSpPr txBox="1">
            <a:spLocks noChangeArrowheads="1"/>
          </p:cNvSpPr>
          <p:nvPr/>
        </p:nvSpPr>
        <p:spPr bwMode="auto">
          <a:xfrm>
            <a:off x="5945188" y="41148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0511" name="TextovéPole 30"/>
          <p:cNvSpPr txBox="1">
            <a:spLocks noChangeArrowheads="1"/>
          </p:cNvSpPr>
          <p:nvPr/>
        </p:nvSpPr>
        <p:spPr bwMode="auto">
          <a:xfrm>
            <a:off x="6096000" y="37623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0512" name="TextovéPole 31"/>
          <p:cNvSpPr txBox="1">
            <a:spLocks noChangeArrowheads="1"/>
          </p:cNvSpPr>
          <p:nvPr/>
        </p:nvSpPr>
        <p:spPr bwMode="auto">
          <a:xfrm>
            <a:off x="6119813" y="3390900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0513" name="TextovéPole 32"/>
          <p:cNvSpPr txBox="1">
            <a:spLocks noChangeArrowheads="1"/>
          </p:cNvSpPr>
          <p:nvPr/>
        </p:nvSpPr>
        <p:spPr bwMode="auto">
          <a:xfrm>
            <a:off x="6276975" y="30988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0514" name="TextovéPole 33"/>
          <p:cNvSpPr txBox="1">
            <a:spLocks noChangeArrowheads="1"/>
          </p:cNvSpPr>
          <p:nvPr/>
        </p:nvSpPr>
        <p:spPr bwMode="auto">
          <a:xfrm>
            <a:off x="6276975" y="28162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0515" name="TextovéPole 34"/>
          <p:cNvSpPr txBox="1">
            <a:spLocks noChangeArrowheads="1"/>
          </p:cNvSpPr>
          <p:nvPr/>
        </p:nvSpPr>
        <p:spPr bwMode="auto">
          <a:xfrm>
            <a:off x="6985000" y="1354138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3048000" y="130175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https://www.clker.com/clipart-14997.html</a:t>
            </a:r>
          </a:p>
        </p:txBody>
      </p:sp>
      <p:sp>
        <p:nvSpPr>
          <p:cNvPr id="21507" name="TextovéPole 4"/>
          <p:cNvSpPr txBox="1">
            <a:spLocks noChangeArrowheads="1"/>
          </p:cNvSpPr>
          <p:nvPr/>
        </p:nvSpPr>
        <p:spPr bwMode="auto">
          <a:xfrm>
            <a:off x="3048000" y="396875"/>
            <a:ext cx="60960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https://www.clker.com/clipart-pink-sheara.html</a:t>
            </a:r>
          </a:p>
        </p:txBody>
      </p:sp>
      <p:sp>
        <p:nvSpPr>
          <p:cNvPr id="21508" name="TextovéPole 6"/>
          <p:cNvSpPr txBox="1">
            <a:spLocks noChangeArrowheads="1"/>
          </p:cNvSpPr>
          <p:nvPr/>
        </p:nvSpPr>
        <p:spPr bwMode="auto">
          <a:xfrm>
            <a:off x="3048000" y="663575"/>
            <a:ext cx="60960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https://www.heureka.cz/?h%5Bfraze%5D=kvasny+ocet</a:t>
            </a:r>
          </a:p>
        </p:txBody>
      </p:sp>
      <p:sp>
        <p:nvSpPr>
          <p:cNvPr id="21509" name="TextovéPole 8"/>
          <p:cNvSpPr txBox="1">
            <a:spLocks noChangeArrowheads="1"/>
          </p:cNvSpPr>
          <p:nvPr/>
        </p:nvSpPr>
        <p:spPr bwMode="auto">
          <a:xfrm>
            <a:off x="3048000" y="92868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https://www.clker.com/clipart-sun-faucet.html</a:t>
            </a:r>
          </a:p>
        </p:txBody>
      </p:sp>
      <p:sp>
        <p:nvSpPr>
          <p:cNvPr id="21510" name="TextovéPole 10"/>
          <p:cNvSpPr txBox="1">
            <a:spLocks noChangeArrowheads="1"/>
          </p:cNvSpPr>
          <p:nvPr/>
        </p:nvSpPr>
        <p:spPr bwMode="auto">
          <a:xfrm>
            <a:off x="3048000" y="119538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https://www.clker.com/clipart-paper-sheet-ragged-edges.html</a:t>
            </a:r>
          </a:p>
        </p:txBody>
      </p:sp>
      <p:sp>
        <p:nvSpPr>
          <p:cNvPr id="21511" name="TextovéPole 7"/>
          <p:cNvSpPr txBox="1">
            <a:spLocks noChangeArrowheads="1"/>
          </p:cNvSpPr>
          <p:nvPr/>
        </p:nvSpPr>
        <p:spPr bwMode="auto">
          <a:xfrm>
            <a:off x="3048000" y="14605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https://www.clker.com/clipart-4492.html</a:t>
            </a:r>
          </a:p>
        </p:txBody>
      </p:sp>
      <p:sp>
        <p:nvSpPr>
          <p:cNvPr id="21512" name="TextovéPole 9"/>
          <p:cNvSpPr txBox="1">
            <a:spLocks noChangeArrowheads="1"/>
          </p:cNvSpPr>
          <p:nvPr/>
        </p:nvSpPr>
        <p:spPr bwMode="auto">
          <a:xfrm>
            <a:off x="3048000" y="17272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https://www.clker.com/clipart-4491.html</a:t>
            </a:r>
          </a:p>
        </p:txBody>
      </p:sp>
      <p:sp>
        <p:nvSpPr>
          <p:cNvPr id="21513" name="TextovéPole 11"/>
          <p:cNvSpPr txBox="1">
            <a:spLocks noChangeArrowheads="1"/>
          </p:cNvSpPr>
          <p:nvPr/>
        </p:nvSpPr>
        <p:spPr bwMode="auto">
          <a:xfrm>
            <a:off x="3048000" y="20193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https://www.clker.com/clipart-4494.html</a:t>
            </a:r>
          </a:p>
        </p:txBody>
      </p:sp>
      <p:sp>
        <p:nvSpPr>
          <p:cNvPr id="21514" name="TextovéPole 13"/>
          <p:cNvSpPr txBox="1">
            <a:spLocks noChangeArrowheads="1"/>
          </p:cNvSpPr>
          <p:nvPr/>
        </p:nvSpPr>
        <p:spPr bwMode="auto">
          <a:xfrm>
            <a:off x="3048000" y="228600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https://www.clker.com/clipart-worn-out-sweater.html</a:t>
            </a:r>
          </a:p>
        </p:txBody>
      </p:sp>
      <p:sp>
        <p:nvSpPr>
          <p:cNvPr id="21515" name="TextovéPole 14"/>
          <p:cNvSpPr txBox="1">
            <a:spLocks noChangeArrowheads="1"/>
          </p:cNvSpPr>
          <p:nvPr/>
        </p:nvSpPr>
        <p:spPr bwMode="auto">
          <a:xfrm>
            <a:off x="3048000" y="2655888"/>
            <a:ext cx="86264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5460160. Pixabay.com: [online]. [cit. 2022-01-13]. Dostupný pod licencí Public Domain na WWW: &lt;https://pixabay.com/photos/kitchen-orange-fridge-cook-bar-4384744/&gt;.</a:t>
            </a:r>
            <a:endParaRPr lang="cs-CZ" altLang="cs-CZ"/>
          </a:p>
        </p:txBody>
      </p:sp>
      <p:sp>
        <p:nvSpPr>
          <p:cNvPr id="21516" name="TextovéPole 16"/>
          <p:cNvSpPr txBox="1">
            <a:spLocks noChangeArrowheads="1"/>
          </p:cNvSpPr>
          <p:nvPr/>
        </p:nvSpPr>
        <p:spPr bwMode="auto">
          <a:xfrm>
            <a:off x="1928813" y="3298825"/>
            <a:ext cx="128174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>
                <a:solidFill>
                  <a:srgbClr val="212529"/>
                </a:solidFill>
                <a:latin typeface="Roboto Condensed" pitchFamily="2" charset="0"/>
              </a:rPr>
              <a:t>OpenClipart-Vectors. Pixabay.com: [online]. [cit. 2022-01-13]. Dostupný pod licencí Public Domain na WWW: &lt;https://pixabay.com/vectors/box-cardboard-open-brown-box-box-1297327/&gt;.</a:t>
            </a:r>
            <a:endParaRPr lang="cs-CZ" altLang="cs-CZ"/>
          </a:p>
        </p:txBody>
      </p:sp>
      <p:sp>
        <p:nvSpPr>
          <p:cNvPr id="21517" name="TextovéPole 18"/>
          <p:cNvSpPr txBox="1">
            <a:spLocks noChangeArrowheads="1"/>
          </p:cNvSpPr>
          <p:nvPr/>
        </p:nvSpPr>
        <p:spPr bwMode="auto">
          <a:xfrm>
            <a:off x="3048000" y="3892550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https://www.clker.com/clipart-scrub-brush-2.html</a:t>
            </a:r>
          </a:p>
        </p:txBody>
      </p:sp>
      <p:sp>
        <p:nvSpPr>
          <p:cNvPr id="21518" name="TextovéPole 20"/>
          <p:cNvSpPr txBox="1">
            <a:spLocks noChangeArrowheads="1"/>
          </p:cNvSpPr>
          <p:nvPr/>
        </p:nvSpPr>
        <p:spPr bwMode="auto">
          <a:xfrm>
            <a:off x="3048000" y="417036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http://www.clker.com/clipart-29086.html</a:t>
            </a:r>
          </a:p>
        </p:txBody>
      </p:sp>
      <p:sp>
        <p:nvSpPr>
          <p:cNvPr id="21519" name="TextovéPole 22"/>
          <p:cNvSpPr txBox="1">
            <a:spLocks noChangeArrowheads="1"/>
          </p:cNvSpPr>
          <p:nvPr/>
        </p:nvSpPr>
        <p:spPr bwMode="auto">
          <a:xfrm>
            <a:off x="3048000" y="4487863"/>
            <a:ext cx="8458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http://www.clker.com/clipart-black-and-red-geometric-carpet-vector-ace.html</a:t>
            </a:r>
          </a:p>
        </p:txBody>
      </p:sp>
      <p:sp>
        <p:nvSpPr>
          <p:cNvPr id="21520" name="TextovéPole 16"/>
          <p:cNvSpPr txBox="1">
            <a:spLocks noChangeArrowheads="1"/>
          </p:cNvSpPr>
          <p:nvPr/>
        </p:nvSpPr>
        <p:spPr bwMode="auto">
          <a:xfrm>
            <a:off x="3048000" y="4803775"/>
            <a:ext cx="7373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http://www.clker.com/clipart-13908.html</a:t>
            </a:r>
          </a:p>
        </p:txBody>
      </p:sp>
      <p:sp>
        <p:nvSpPr>
          <p:cNvPr id="21521" name="TextovéPole 18"/>
          <p:cNvSpPr txBox="1">
            <a:spLocks noChangeArrowheads="1"/>
          </p:cNvSpPr>
          <p:nvPr/>
        </p:nvSpPr>
        <p:spPr bwMode="auto">
          <a:xfrm>
            <a:off x="3048000" y="5097463"/>
            <a:ext cx="73739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http://www.clker.com/clipart-2932.html</a:t>
            </a:r>
          </a:p>
        </p:txBody>
      </p:sp>
      <p:sp>
        <p:nvSpPr>
          <p:cNvPr id="21522" name="TextovéPole 20"/>
          <p:cNvSpPr txBox="1">
            <a:spLocks noChangeArrowheads="1"/>
          </p:cNvSpPr>
          <p:nvPr/>
        </p:nvSpPr>
        <p:spPr bwMode="auto">
          <a:xfrm>
            <a:off x="3048000" y="5397500"/>
            <a:ext cx="73739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http://www.clker.com/search/yoghourt/1</a:t>
            </a:r>
          </a:p>
        </p:txBody>
      </p:sp>
      <p:sp>
        <p:nvSpPr>
          <p:cNvPr id="21523" name="TextovéPole 2"/>
          <p:cNvSpPr txBox="1">
            <a:spLocks noChangeArrowheads="1"/>
          </p:cNvSpPr>
          <p:nvPr/>
        </p:nvSpPr>
        <p:spPr bwMode="auto">
          <a:xfrm>
            <a:off x="2876550" y="12541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24" name="TextovéPole 20"/>
          <p:cNvSpPr txBox="1">
            <a:spLocks noChangeArrowheads="1"/>
          </p:cNvSpPr>
          <p:nvPr/>
        </p:nvSpPr>
        <p:spPr bwMode="auto">
          <a:xfrm>
            <a:off x="2854325" y="147637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25" name="TextovéPole 21"/>
          <p:cNvSpPr txBox="1">
            <a:spLocks noChangeArrowheads="1"/>
          </p:cNvSpPr>
          <p:nvPr/>
        </p:nvSpPr>
        <p:spPr bwMode="auto">
          <a:xfrm>
            <a:off x="2876550" y="17192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26" name="TextovéPole 22"/>
          <p:cNvSpPr txBox="1">
            <a:spLocks noChangeArrowheads="1"/>
          </p:cNvSpPr>
          <p:nvPr/>
        </p:nvSpPr>
        <p:spPr bwMode="auto">
          <a:xfrm>
            <a:off x="2897188" y="20193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27" name="TextovéPole 23"/>
          <p:cNvSpPr txBox="1">
            <a:spLocks noChangeArrowheads="1"/>
          </p:cNvSpPr>
          <p:nvPr/>
        </p:nvSpPr>
        <p:spPr bwMode="auto">
          <a:xfrm>
            <a:off x="2897188" y="229076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28" name="TextovéPole 24"/>
          <p:cNvSpPr txBox="1">
            <a:spLocks noChangeArrowheads="1"/>
          </p:cNvSpPr>
          <p:nvPr/>
        </p:nvSpPr>
        <p:spPr bwMode="auto">
          <a:xfrm>
            <a:off x="2889250" y="3894138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29" name="TextovéPole 25"/>
          <p:cNvSpPr txBox="1">
            <a:spLocks noChangeArrowheads="1"/>
          </p:cNvSpPr>
          <p:nvPr/>
        </p:nvSpPr>
        <p:spPr bwMode="auto">
          <a:xfrm>
            <a:off x="2897188" y="41894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30" name="TextovéPole 26"/>
          <p:cNvSpPr txBox="1">
            <a:spLocks noChangeArrowheads="1"/>
          </p:cNvSpPr>
          <p:nvPr/>
        </p:nvSpPr>
        <p:spPr bwMode="auto">
          <a:xfrm>
            <a:off x="2876550" y="44751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31" name="TextovéPole 27"/>
          <p:cNvSpPr txBox="1">
            <a:spLocks noChangeArrowheads="1"/>
          </p:cNvSpPr>
          <p:nvPr/>
        </p:nvSpPr>
        <p:spPr bwMode="auto">
          <a:xfrm>
            <a:off x="2897188" y="48196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32" name="TextovéPole 28"/>
          <p:cNvSpPr txBox="1">
            <a:spLocks noChangeArrowheads="1"/>
          </p:cNvSpPr>
          <p:nvPr/>
        </p:nvSpPr>
        <p:spPr bwMode="auto">
          <a:xfrm>
            <a:off x="2897188" y="50625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33" name="TextovéPole 29"/>
          <p:cNvSpPr txBox="1">
            <a:spLocks noChangeArrowheads="1"/>
          </p:cNvSpPr>
          <p:nvPr/>
        </p:nvSpPr>
        <p:spPr bwMode="auto">
          <a:xfrm>
            <a:off x="2897188" y="54324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34" name="TextovéPole 30"/>
          <p:cNvSpPr txBox="1">
            <a:spLocks noChangeArrowheads="1"/>
          </p:cNvSpPr>
          <p:nvPr/>
        </p:nvSpPr>
        <p:spPr bwMode="auto">
          <a:xfrm>
            <a:off x="2897188" y="40640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35" name="TextovéPole 31"/>
          <p:cNvSpPr txBox="1">
            <a:spLocks noChangeArrowheads="1"/>
          </p:cNvSpPr>
          <p:nvPr/>
        </p:nvSpPr>
        <p:spPr bwMode="auto">
          <a:xfrm>
            <a:off x="2897188" y="6778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36" name="TextovéPole 32"/>
          <p:cNvSpPr txBox="1">
            <a:spLocks noChangeArrowheads="1"/>
          </p:cNvSpPr>
          <p:nvPr/>
        </p:nvSpPr>
        <p:spPr bwMode="auto">
          <a:xfrm>
            <a:off x="2897188" y="938213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37" name="TextovéPole 33"/>
          <p:cNvSpPr txBox="1">
            <a:spLocks noChangeArrowheads="1"/>
          </p:cNvSpPr>
          <p:nvPr/>
        </p:nvSpPr>
        <p:spPr bwMode="auto">
          <a:xfrm>
            <a:off x="2865438" y="11938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1538" name="TextovéPole 3"/>
          <p:cNvSpPr txBox="1">
            <a:spLocks noChangeArrowheads="1"/>
          </p:cNvSpPr>
          <p:nvPr/>
        </p:nvSpPr>
        <p:spPr bwMode="auto">
          <a:xfrm>
            <a:off x="7048500" y="11747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39" name="TextovéPole 35"/>
          <p:cNvSpPr txBox="1">
            <a:spLocks noChangeArrowheads="1"/>
          </p:cNvSpPr>
          <p:nvPr/>
        </p:nvSpPr>
        <p:spPr bwMode="auto">
          <a:xfrm>
            <a:off x="7556500" y="4127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40" name="TextovéPole 36"/>
          <p:cNvSpPr txBox="1">
            <a:spLocks noChangeArrowheads="1"/>
          </p:cNvSpPr>
          <p:nvPr/>
        </p:nvSpPr>
        <p:spPr bwMode="auto">
          <a:xfrm>
            <a:off x="8186738" y="6445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41" name="TextovéPole 37"/>
          <p:cNvSpPr txBox="1">
            <a:spLocks noChangeArrowheads="1"/>
          </p:cNvSpPr>
          <p:nvPr/>
        </p:nvSpPr>
        <p:spPr bwMode="auto">
          <a:xfrm>
            <a:off x="7454900" y="9366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42" name="TextovéPole 38"/>
          <p:cNvSpPr txBox="1">
            <a:spLocks noChangeArrowheads="1"/>
          </p:cNvSpPr>
          <p:nvPr/>
        </p:nvSpPr>
        <p:spPr bwMode="auto">
          <a:xfrm>
            <a:off x="8875713" y="12271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43" name="TextovéPole 39"/>
          <p:cNvSpPr txBox="1">
            <a:spLocks noChangeArrowheads="1"/>
          </p:cNvSpPr>
          <p:nvPr/>
        </p:nvSpPr>
        <p:spPr bwMode="auto">
          <a:xfrm>
            <a:off x="6926263" y="14668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44" name="TextovéPole 40"/>
          <p:cNvSpPr txBox="1">
            <a:spLocks noChangeArrowheads="1"/>
          </p:cNvSpPr>
          <p:nvPr/>
        </p:nvSpPr>
        <p:spPr bwMode="auto">
          <a:xfrm>
            <a:off x="6919913" y="1733550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45" name="TextovéPole 41"/>
          <p:cNvSpPr txBox="1">
            <a:spLocks noChangeArrowheads="1"/>
          </p:cNvSpPr>
          <p:nvPr/>
        </p:nvSpPr>
        <p:spPr bwMode="auto">
          <a:xfrm>
            <a:off x="6975475" y="198596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46" name="TextovéPole 42"/>
          <p:cNvSpPr txBox="1">
            <a:spLocks noChangeArrowheads="1"/>
          </p:cNvSpPr>
          <p:nvPr/>
        </p:nvSpPr>
        <p:spPr bwMode="auto">
          <a:xfrm>
            <a:off x="8186738" y="2312988"/>
            <a:ext cx="301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47" name="TextovéPole 43"/>
          <p:cNvSpPr txBox="1">
            <a:spLocks noChangeArrowheads="1"/>
          </p:cNvSpPr>
          <p:nvPr/>
        </p:nvSpPr>
        <p:spPr bwMode="auto">
          <a:xfrm>
            <a:off x="7756525" y="39084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48" name="TextovéPole 44"/>
          <p:cNvSpPr txBox="1">
            <a:spLocks noChangeArrowheads="1"/>
          </p:cNvSpPr>
          <p:nvPr/>
        </p:nvSpPr>
        <p:spPr bwMode="auto">
          <a:xfrm>
            <a:off x="6975475" y="4162425"/>
            <a:ext cx="301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49" name="TextovéPole 45"/>
          <p:cNvSpPr txBox="1">
            <a:spLocks noChangeArrowheads="1"/>
          </p:cNvSpPr>
          <p:nvPr/>
        </p:nvSpPr>
        <p:spPr bwMode="auto">
          <a:xfrm>
            <a:off x="10417175" y="45069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50" name="TextovéPole 46"/>
          <p:cNvSpPr txBox="1">
            <a:spLocks noChangeArrowheads="1"/>
          </p:cNvSpPr>
          <p:nvPr/>
        </p:nvSpPr>
        <p:spPr bwMode="auto">
          <a:xfrm>
            <a:off x="6923088" y="48212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51" name="TextovéPole 47"/>
          <p:cNvSpPr txBox="1">
            <a:spLocks noChangeArrowheads="1"/>
          </p:cNvSpPr>
          <p:nvPr/>
        </p:nvSpPr>
        <p:spPr bwMode="auto">
          <a:xfrm>
            <a:off x="6856413" y="5100638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1552" name="TextovéPole 48"/>
          <p:cNvSpPr txBox="1">
            <a:spLocks noChangeArrowheads="1"/>
          </p:cNvSpPr>
          <p:nvPr/>
        </p:nvSpPr>
        <p:spPr bwMode="auto">
          <a:xfrm>
            <a:off x="6988175" y="5370513"/>
            <a:ext cx="3016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ovéPole 2"/>
          <p:cNvSpPr txBox="1">
            <a:spLocks noChangeArrowheads="1"/>
          </p:cNvSpPr>
          <p:nvPr/>
        </p:nvSpPr>
        <p:spPr bwMode="auto">
          <a:xfrm>
            <a:off x="2309813" y="600075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http://www.clker.com/clipart-redcurrant.html</a:t>
            </a:r>
          </a:p>
        </p:txBody>
      </p:sp>
      <p:sp>
        <p:nvSpPr>
          <p:cNvPr id="22531" name="TextovéPole 4"/>
          <p:cNvSpPr txBox="1">
            <a:spLocks noChangeArrowheads="1"/>
          </p:cNvSpPr>
          <p:nvPr/>
        </p:nvSpPr>
        <p:spPr bwMode="auto">
          <a:xfrm>
            <a:off x="2309813" y="969963"/>
            <a:ext cx="609441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http://www.clker.com/clipart-130617.html</a:t>
            </a:r>
          </a:p>
        </p:txBody>
      </p:sp>
      <p:sp>
        <p:nvSpPr>
          <p:cNvPr id="22532" name="TextovéPole 6"/>
          <p:cNvSpPr txBox="1">
            <a:spLocks noChangeArrowheads="1"/>
          </p:cNvSpPr>
          <p:nvPr/>
        </p:nvSpPr>
        <p:spPr bwMode="auto">
          <a:xfrm>
            <a:off x="2309813" y="1338263"/>
            <a:ext cx="6094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http://www.clker.com/clipart-strawberry-11.html</a:t>
            </a:r>
          </a:p>
        </p:txBody>
      </p:sp>
      <p:sp>
        <p:nvSpPr>
          <p:cNvPr id="22533" name="TextovéPole 8"/>
          <p:cNvSpPr txBox="1">
            <a:spLocks noChangeArrowheads="1"/>
          </p:cNvSpPr>
          <p:nvPr/>
        </p:nvSpPr>
        <p:spPr bwMode="auto">
          <a:xfrm>
            <a:off x="2309813" y="1638300"/>
            <a:ext cx="609441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http://www.clker.com/clipart-dark-olives-with-flowers.html</a:t>
            </a:r>
          </a:p>
        </p:txBody>
      </p:sp>
      <p:sp>
        <p:nvSpPr>
          <p:cNvPr id="22534" name="TextovéPole 10"/>
          <p:cNvSpPr txBox="1">
            <a:spLocks noChangeArrowheads="1"/>
          </p:cNvSpPr>
          <p:nvPr/>
        </p:nvSpPr>
        <p:spPr bwMode="auto">
          <a:xfrm>
            <a:off x="2308225" y="1938338"/>
            <a:ext cx="60960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http://www.clker.com/clipart-11556.html</a:t>
            </a:r>
          </a:p>
        </p:txBody>
      </p:sp>
      <p:sp>
        <p:nvSpPr>
          <p:cNvPr id="22535" name="TextovéPole 12"/>
          <p:cNvSpPr txBox="1">
            <a:spLocks noChangeArrowheads="1"/>
          </p:cNvSpPr>
          <p:nvPr/>
        </p:nvSpPr>
        <p:spPr bwMode="auto">
          <a:xfrm>
            <a:off x="2308225" y="2238375"/>
            <a:ext cx="609441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http://www.clker.com/clipart-snail.html</a:t>
            </a:r>
          </a:p>
        </p:txBody>
      </p:sp>
      <p:sp>
        <p:nvSpPr>
          <p:cNvPr id="22536" name="TextovéPole 14"/>
          <p:cNvSpPr txBox="1">
            <a:spLocks noChangeArrowheads="1"/>
          </p:cNvSpPr>
          <p:nvPr/>
        </p:nvSpPr>
        <p:spPr bwMode="auto">
          <a:xfrm>
            <a:off x="2308225" y="2538413"/>
            <a:ext cx="609441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/>
              <a:t>http://www.clker.com/clipart-25717.html</a:t>
            </a:r>
          </a:p>
        </p:txBody>
      </p:sp>
      <p:sp>
        <p:nvSpPr>
          <p:cNvPr id="22537" name="TextovéPole 1"/>
          <p:cNvSpPr txBox="1">
            <a:spLocks noChangeArrowheads="1"/>
          </p:cNvSpPr>
          <p:nvPr/>
        </p:nvSpPr>
        <p:spPr bwMode="auto">
          <a:xfrm>
            <a:off x="2100263" y="2538413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2538" name="TextovéPole 9"/>
          <p:cNvSpPr txBox="1">
            <a:spLocks noChangeArrowheads="1"/>
          </p:cNvSpPr>
          <p:nvPr/>
        </p:nvSpPr>
        <p:spPr bwMode="auto">
          <a:xfrm>
            <a:off x="2124075" y="2239963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2539" name="TextovéPole 10"/>
          <p:cNvSpPr txBox="1">
            <a:spLocks noChangeArrowheads="1"/>
          </p:cNvSpPr>
          <p:nvPr/>
        </p:nvSpPr>
        <p:spPr bwMode="auto">
          <a:xfrm>
            <a:off x="2146300" y="19399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2540" name="TextovéPole 11"/>
          <p:cNvSpPr txBox="1">
            <a:spLocks noChangeArrowheads="1"/>
          </p:cNvSpPr>
          <p:nvPr/>
        </p:nvSpPr>
        <p:spPr bwMode="auto">
          <a:xfrm>
            <a:off x="2136775" y="16049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2541" name="TextovéPole 12"/>
          <p:cNvSpPr txBox="1">
            <a:spLocks noChangeArrowheads="1"/>
          </p:cNvSpPr>
          <p:nvPr/>
        </p:nvSpPr>
        <p:spPr bwMode="auto">
          <a:xfrm>
            <a:off x="2116138" y="1338263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2542" name="TextovéPole 13"/>
          <p:cNvSpPr txBox="1">
            <a:spLocks noChangeArrowheads="1"/>
          </p:cNvSpPr>
          <p:nvPr/>
        </p:nvSpPr>
        <p:spPr bwMode="auto">
          <a:xfrm>
            <a:off x="2136775" y="969963"/>
            <a:ext cx="300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2543" name="TextovéPole 14"/>
          <p:cNvSpPr txBox="1">
            <a:spLocks noChangeArrowheads="1"/>
          </p:cNvSpPr>
          <p:nvPr/>
        </p:nvSpPr>
        <p:spPr bwMode="auto">
          <a:xfrm>
            <a:off x="2159000" y="600075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&lt;</a:t>
            </a:r>
          </a:p>
        </p:txBody>
      </p:sp>
      <p:sp>
        <p:nvSpPr>
          <p:cNvPr id="22544" name="TextovéPole 2"/>
          <p:cNvSpPr txBox="1">
            <a:spLocks noChangeArrowheads="1"/>
          </p:cNvSpPr>
          <p:nvPr/>
        </p:nvSpPr>
        <p:spPr bwMode="auto">
          <a:xfrm>
            <a:off x="6210300" y="2524125"/>
            <a:ext cx="300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2545" name="TextovéPole 16"/>
          <p:cNvSpPr txBox="1">
            <a:spLocks noChangeArrowheads="1"/>
          </p:cNvSpPr>
          <p:nvPr/>
        </p:nvSpPr>
        <p:spPr bwMode="auto">
          <a:xfrm>
            <a:off x="6067425" y="2209800"/>
            <a:ext cx="3000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2546" name="TextovéPole 17"/>
          <p:cNvSpPr txBox="1">
            <a:spLocks noChangeArrowheads="1"/>
          </p:cNvSpPr>
          <p:nvPr/>
        </p:nvSpPr>
        <p:spPr bwMode="auto">
          <a:xfrm>
            <a:off x="6180138" y="195262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2547" name="TextovéPole 18"/>
          <p:cNvSpPr txBox="1">
            <a:spLocks noChangeArrowheads="1"/>
          </p:cNvSpPr>
          <p:nvPr/>
        </p:nvSpPr>
        <p:spPr bwMode="auto">
          <a:xfrm>
            <a:off x="7888288" y="1616075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2548" name="TextovéPole 19"/>
          <p:cNvSpPr txBox="1">
            <a:spLocks noChangeArrowheads="1"/>
          </p:cNvSpPr>
          <p:nvPr/>
        </p:nvSpPr>
        <p:spPr bwMode="auto">
          <a:xfrm>
            <a:off x="6926263" y="1328738"/>
            <a:ext cx="3000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2549" name="TextovéPole 20"/>
          <p:cNvSpPr txBox="1">
            <a:spLocks noChangeArrowheads="1"/>
          </p:cNvSpPr>
          <p:nvPr/>
        </p:nvSpPr>
        <p:spPr bwMode="auto">
          <a:xfrm>
            <a:off x="6329363" y="947738"/>
            <a:ext cx="3000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  <p:sp>
        <p:nvSpPr>
          <p:cNvPr id="22550" name="TextovéPole 21"/>
          <p:cNvSpPr txBox="1">
            <a:spLocks noChangeArrowheads="1"/>
          </p:cNvSpPr>
          <p:nvPr/>
        </p:nvSpPr>
        <p:spPr bwMode="auto">
          <a:xfrm>
            <a:off x="6605588" y="609600"/>
            <a:ext cx="3000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1145</TotalTime>
  <Words>1618</Words>
  <Application>Microsoft Office PowerPoint</Application>
  <PresentationFormat>Vlastní</PresentationFormat>
  <Paragraphs>454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6" baseType="lpstr">
      <vt:lpstr>Calibri</vt:lpstr>
      <vt:lpstr>Arial</vt:lpstr>
      <vt:lpstr>Calibri Light</vt:lpstr>
      <vt:lpstr>Roboto Condensed</vt:lpstr>
      <vt:lpstr>Motiv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zhanzelin@centrum.cz</dc:creator>
  <cp:lastModifiedBy>User</cp:lastModifiedBy>
  <cp:revision>85</cp:revision>
  <dcterms:created xsi:type="dcterms:W3CDTF">2022-01-10T09:07:34Z</dcterms:created>
  <dcterms:modified xsi:type="dcterms:W3CDTF">2022-01-16T12:08:35Z</dcterms:modified>
</cp:coreProperties>
</file>