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embeddedFontLst>
    <p:embeddedFont>
      <p:font typeface="Century Gothic" panose="020B0502020202020204" pitchFamily="34" charset="0"/>
      <p:regular r:id="rId17"/>
      <p:bold r:id="rId18"/>
      <p:italic r:id="rId19"/>
      <p:boldItalic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23" roundtripDataSignature="AMtx7mgV/YTw/OlVIfr23iRIk03Fj7xyH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370" y="8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customschemas.google.com/relationships/presentationmetadata" Target="meta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67440734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Google Shape;203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Google Shape;230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9" name="Google Shape;23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" name="Google Shape;257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6" name="Google Shape;266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" name="Google Shape;271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Úvodní snímek" type="title">
  <p:cSld name="TITLE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16"/>
          <p:cNvSpPr txBox="1"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5400"/>
              <a:buFont typeface="Century Gothic"/>
              <a:buNone/>
              <a:defRPr sz="5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16"/>
          <p:cNvSpPr txBox="1"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6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41" name="Google Shape;41;p16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6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6"/>
          <p:cNvSpPr/>
          <p:nvPr/>
        </p:nvSpPr>
        <p:spPr>
          <a:xfrm>
            <a:off x="0" y="4323810"/>
            <a:ext cx="1744652" cy="778589"/>
          </a:xfrm>
          <a:custGeom>
            <a:avLst/>
            <a:gdLst/>
            <a:ahLst/>
            <a:cxnLst/>
            <a:rect l="l" t="t" r="r" b="b"/>
            <a:pathLst>
              <a:path w="372" h="166" extrusionOk="0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16"/>
          <p:cNvSpPr txBox="1">
            <a:spLocks noGrp="1"/>
          </p:cNvSpPr>
          <p:nvPr>
            <p:ph type="sldNum" idx="12"/>
          </p:nvPr>
        </p:nvSpPr>
        <p:spPr>
          <a:xfrm>
            <a:off x="531812" y="4529540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7"/>
          <p:cNvSpPr txBox="1"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7"/>
          <p:cNvSpPr txBox="1">
            <a:spLocks noGrp="1"/>
          </p:cNvSpPr>
          <p:nvPr>
            <p:ph type="body" idx="1"/>
          </p:nvPr>
        </p:nvSpPr>
        <p:spPr>
          <a:xfrm>
            <a:off x="2589212" y="2133600"/>
            <a:ext cx="8915400" cy="37776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marL="914400" lvl="1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marL="1371600" lvl="2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marL="1828800" lvl="3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marL="2286000" lvl="4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48" name="Google Shape;48;p17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7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17"/>
          <p:cNvSpPr/>
          <p:nvPr/>
        </p:nvSpPr>
        <p:spPr>
          <a:xfrm rot="10800000" flipH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17"/>
          <p:cNvSpPr txBox="1">
            <a:spLocks noGrp="1"/>
          </p:cNvSpPr>
          <p:nvPr>
            <p:ph type="sldNum" idx="12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rovnání" type="twoTxTwoObj">
  <p:cSld name="TWO_OBJECTS_WITH_TEXT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8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18"/>
          <p:cNvSpPr txBox="1"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2400"/>
              <a:buNone/>
              <a:defRPr sz="2400" b="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20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5" name="Google Shape;55;p18"/>
          <p:cNvSpPr txBox="1">
            <a:spLocks noGrp="1"/>
          </p:cNvSpPr>
          <p:nvPr>
            <p:ph type="body" idx="2"/>
          </p:nvPr>
        </p:nvSpPr>
        <p:spPr>
          <a:xfrm>
            <a:off x="2589212" y="2548966"/>
            <a:ext cx="4342893" cy="3354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marL="914400" lvl="1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marL="1371600" lvl="2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marL="1828800" lvl="3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marL="2286000" lvl="4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56" name="Google Shape;56;p18"/>
          <p:cNvSpPr txBox="1">
            <a:spLocks noGrp="1"/>
          </p:cNvSpPr>
          <p:nvPr>
            <p:ph type="body" idx="3"/>
          </p:nvPr>
        </p:nvSpPr>
        <p:spPr>
          <a:xfrm>
            <a:off x="7506629" y="1969475"/>
            <a:ext cx="3999001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2400"/>
              <a:buNone/>
              <a:defRPr sz="2400" b="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20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7" name="Google Shape;57;p18"/>
          <p:cNvSpPr txBox="1">
            <a:spLocks noGrp="1"/>
          </p:cNvSpPr>
          <p:nvPr>
            <p:ph type="body" idx="4"/>
          </p:nvPr>
        </p:nvSpPr>
        <p:spPr>
          <a:xfrm>
            <a:off x="7166957" y="2545738"/>
            <a:ext cx="4338674" cy="3354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marL="914400" lvl="1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marL="1371600" lvl="2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marL="1828800" lvl="3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marL="2286000" lvl="4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58" name="Google Shape;58;p18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8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8"/>
          <p:cNvSpPr/>
          <p:nvPr/>
        </p:nvSpPr>
        <p:spPr>
          <a:xfrm rot="10800000" flipH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18"/>
          <p:cNvSpPr txBox="1">
            <a:spLocks noGrp="1"/>
          </p:cNvSpPr>
          <p:nvPr>
            <p:ph type="sldNum" idx="12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ázdný" type="blank">
  <p:cSld name="BLANK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9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9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19"/>
          <p:cNvSpPr/>
          <p:nvPr/>
        </p:nvSpPr>
        <p:spPr>
          <a:xfrm rot="10800000" flipH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19"/>
          <p:cNvSpPr txBox="1">
            <a:spLocks noGrp="1"/>
          </p:cNvSpPr>
          <p:nvPr>
            <p:ph type="sldNum" idx="12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Záhlaví oddílu" type="secHead">
  <p:cSld name="SECTION_HEADER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20"/>
          <p:cNvSpPr txBox="1"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000"/>
              <a:buFont typeface="Century Gothic"/>
              <a:buNone/>
              <a:defRPr sz="40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20"/>
          <p:cNvSpPr txBox="1"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rgbClr val="595959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70" name="Google Shape;70;p20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20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0"/>
          <p:cNvSpPr/>
          <p:nvPr/>
        </p:nvSpPr>
        <p:spPr>
          <a:xfrm rot="10800000" flipH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20"/>
          <p:cNvSpPr txBox="1">
            <a:spLocks noGrp="1"/>
          </p:cNvSpPr>
          <p:nvPr>
            <p:ph type="sldNum" idx="12"/>
          </p:nvPr>
        </p:nvSpPr>
        <p:spPr>
          <a:xfrm>
            <a:off x="531812" y="3244139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va obsahy" type="twoObj">
  <p:cSld name="TWO_OBJECTS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1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1"/>
          <p:cNvSpPr txBox="1">
            <a:spLocks noGrp="1"/>
          </p:cNvSpPr>
          <p:nvPr>
            <p:ph type="body" idx="1"/>
          </p:nvPr>
        </p:nvSpPr>
        <p:spPr>
          <a:xfrm>
            <a:off x="2589212" y="2133600"/>
            <a:ext cx="4313864" cy="37776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marL="914400" lvl="1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marL="1371600" lvl="2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marL="1828800" lvl="3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marL="2286000" lvl="4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77" name="Google Shape;77;p21"/>
          <p:cNvSpPr txBox="1">
            <a:spLocks noGrp="1"/>
          </p:cNvSpPr>
          <p:nvPr>
            <p:ph type="body" idx="2"/>
          </p:nvPr>
        </p:nvSpPr>
        <p:spPr>
          <a:xfrm>
            <a:off x="7190747" y="2126222"/>
            <a:ext cx="4313864" cy="37776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marL="914400" lvl="1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marL="1371600" lvl="2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marL="1828800" lvl="3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marL="2286000" lvl="4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78" name="Google Shape;78;p21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1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21"/>
          <p:cNvSpPr/>
          <p:nvPr/>
        </p:nvSpPr>
        <p:spPr>
          <a:xfrm rot="10800000" flipH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21"/>
          <p:cNvSpPr txBox="1">
            <a:spLocks noGrp="1"/>
          </p:cNvSpPr>
          <p:nvPr>
            <p:ph type="sldNum" idx="12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nom nadpis" type="titleOnly">
  <p:cSld name="TITLE_ONLY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22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22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22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22"/>
          <p:cNvSpPr/>
          <p:nvPr/>
        </p:nvSpPr>
        <p:spPr>
          <a:xfrm rot="10800000" flipH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22"/>
          <p:cNvSpPr txBox="1">
            <a:spLocks noGrp="1"/>
          </p:cNvSpPr>
          <p:nvPr>
            <p:ph type="sldNum" idx="12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sah s titulkem" type="objTx">
  <p:cSld name="OBJECT_WITH_CAPTION_TEXT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3"/>
          <p:cNvSpPr txBox="1"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Century Gothic"/>
              <a:buNone/>
              <a:defRPr sz="20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23"/>
          <p:cNvSpPr txBox="1">
            <a:spLocks noGrp="1"/>
          </p:cNvSpPr>
          <p:nvPr>
            <p:ph type="body" idx="1"/>
          </p:nvPr>
        </p:nvSpPr>
        <p:spPr>
          <a:xfrm>
            <a:off x="6323012" y="446088"/>
            <a:ext cx="5181600" cy="5414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marL="914400" lvl="1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marL="1371600" lvl="2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marL="1828800" lvl="3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marL="2286000" lvl="4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91" name="Google Shape;91;p23"/>
          <p:cNvSpPr txBox="1">
            <a:spLocks noGrp="1"/>
          </p:cNvSpPr>
          <p:nvPr>
            <p:ph type="body" idx="2"/>
          </p:nvPr>
        </p:nvSpPr>
        <p:spPr>
          <a:xfrm>
            <a:off x="2589212" y="1598613"/>
            <a:ext cx="3505199" cy="42624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92" name="Google Shape;92;p23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23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23"/>
          <p:cNvSpPr/>
          <p:nvPr/>
        </p:nvSpPr>
        <p:spPr>
          <a:xfrm rot="10800000" flipH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23"/>
          <p:cNvSpPr txBox="1">
            <a:spLocks noGrp="1"/>
          </p:cNvSpPr>
          <p:nvPr>
            <p:ph type="sldNum" idx="12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rázek s titulkem" type="picTx">
  <p:cSld name="PICTURE_WITH_CAPTION_TEXT"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4"/>
          <p:cNvSpPr txBox="1"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Century Gothic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24"/>
          <p:cNvSpPr>
            <a:spLocks noGrp="1"/>
          </p:cNvSpPr>
          <p:nvPr>
            <p:ph type="pic" idx="2"/>
          </p:nvPr>
        </p:nvSpPr>
        <p:spPr>
          <a:xfrm>
            <a:off x="2589212" y="634965"/>
            <a:ext cx="8915400" cy="3854970"/>
          </a:xfrm>
          <a:prstGeom prst="rect">
            <a:avLst/>
          </a:prstGeom>
          <a:noFill/>
          <a:ln>
            <a:noFill/>
          </a:ln>
        </p:spPr>
      </p:sp>
      <p:sp>
        <p:nvSpPr>
          <p:cNvPr id="99" name="Google Shape;99;p24"/>
          <p:cNvSpPr txBox="1">
            <a:spLocks noGrp="1"/>
          </p:cNvSpPr>
          <p:nvPr>
            <p:ph type="body" idx="1"/>
          </p:nvPr>
        </p:nvSpPr>
        <p:spPr>
          <a:xfrm>
            <a:off x="2589213" y="5367338"/>
            <a:ext cx="8915400" cy="493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100" name="Google Shape;100;p24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24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" name="Google Shape;102;p24"/>
          <p:cNvSpPr/>
          <p:nvPr/>
        </p:nvSpPr>
        <p:spPr>
          <a:xfrm rot="10800000" flipH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4"/>
          <p:cNvSpPr txBox="1">
            <a:spLocks noGrp="1"/>
          </p:cNvSpPr>
          <p:nvPr>
            <p:ph type="sldNum" idx="12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ázev a popisek">
  <p:cSld name="Název a popisek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5"/>
          <p:cNvSpPr txBox="1"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800"/>
              <a:buFont typeface="Century Gothic"/>
              <a:buNone/>
              <a:defRPr sz="48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25"/>
          <p:cNvSpPr txBox="1"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595959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7" name="Google Shape;107;p25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25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25"/>
          <p:cNvSpPr/>
          <p:nvPr/>
        </p:nvSpPr>
        <p:spPr>
          <a:xfrm rot="10800000" flipH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25"/>
          <p:cNvSpPr txBox="1">
            <a:spLocks noGrp="1"/>
          </p:cNvSpPr>
          <p:nvPr>
            <p:ph type="sldNum" idx="12"/>
          </p:nvPr>
        </p:nvSpPr>
        <p:spPr>
          <a:xfrm>
            <a:off x="531812" y="3244139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itace s popiskem">
  <p:cSld name="Citace s popiskem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6"/>
          <p:cNvSpPr txBox="1"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800"/>
              <a:buFont typeface="Century Gothic"/>
              <a:buNone/>
              <a:defRPr sz="48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26"/>
          <p:cNvSpPr txBox="1">
            <a:spLocks noGrp="1"/>
          </p:cNvSpPr>
          <p:nvPr>
            <p:ph type="body" idx="1"/>
          </p:nvPr>
        </p:nvSpPr>
        <p:spPr>
          <a:xfrm>
            <a:off x="3275012" y="3505200"/>
            <a:ext cx="7536554" cy="3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 sz="1600">
                <a:solidFill>
                  <a:srgbClr val="7F7F7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114" name="Google Shape;114;p26"/>
          <p:cNvSpPr txBox="1">
            <a:spLocks noGrp="1"/>
          </p:cNvSpPr>
          <p:nvPr>
            <p:ph type="body" idx="2"/>
          </p:nvPr>
        </p:nvSpPr>
        <p:spPr>
          <a:xfrm>
            <a:off x="2589212" y="4354046"/>
            <a:ext cx="8915399" cy="15558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595959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15" name="Google Shape;115;p26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6" name="Google Shape;116;p26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26"/>
          <p:cNvSpPr/>
          <p:nvPr/>
        </p:nvSpPr>
        <p:spPr>
          <a:xfrm rot="10800000" flipH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26"/>
          <p:cNvSpPr txBox="1">
            <a:spLocks noGrp="1"/>
          </p:cNvSpPr>
          <p:nvPr>
            <p:ph type="sldNum" idx="12"/>
          </p:nvPr>
        </p:nvSpPr>
        <p:spPr>
          <a:xfrm>
            <a:off x="531812" y="3244139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  <p:sp>
        <p:nvSpPr>
          <p:cNvPr id="119" name="Google Shape;119;p2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20" name="Google Shape;120;p26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menovka">
  <p:cSld name="Jmenovka"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7"/>
          <p:cNvSpPr txBox="1"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800"/>
              <a:buFont typeface="Century Gothic"/>
              <a:buNone/>
              <a:defRPr sz="48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27"/>
          <p:cNvSpPr txBox="1">
            <a:spLocks noGrp="1"/>
          </p:cNvSpPr>
          <p:nvPr>
            <p:ph type="body" idx="1"/>
          </p:nvPr>
        </p:nvSpPr>
        <p:spPr>
          <a:xfrm>
            <a:off x="2589213" y="5181600"/>
            <a:ext cx="8915400" cy="7296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marL="914400" lvl="1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marL="1371600" lvl="2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marL="1828800" lvl="3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marL="2286000" lvl="4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124" name="Google Shape;124;p27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27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27"/>
          <p:cNvSpPr/>
          <p:nvPr/>
        </p:nvSpPr>
        <p:spPr>
          <a:xfrm rot="10800000" flipH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27"/>
          <p:cNvSpPr txBox="1">
            <a:spLocks noGrp="1"/>
          </p:cNvSpPr>
          <p:nvPr>
            <p:ph type="sldNum" idx="12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menovka s citací">
  <p:cSld name="Jmenovka s citací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8"/>
          <p:cNvSpPr txBox="1"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800"/>
              <a:buFont typeface="Century Gothic"/>
              <a:buNone/>
              <a:defRPr sz="48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28"/>
          <p:cNvSpPr txBox="1">
            <a:spLocks noGrp="1"/>
          </p:cNvSpPr>
          <p:nvPr>
            <p:ph type="body" idx="1"/>
          </p:nvPr>
        </p:nvSpPr>
        <p:spPr>
          <a:xfrm>
            <a:off x="2589212" y="4343400"/>
            <a:ext cx="8915400" cy="8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2400"/>
              <a:buFont typeface="Century Gothic"/>
              <a:buNone/>
              <a:defRPr sz="240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131" name="Google Shape;131;p28"/>
          <p:cNvSpPr txBox="1">
            <a:spLocks noGrp="1"/>
          </p:cNvSpPr>
          <p:nvPr>
            <p:ph type="body" idx="2"/>
          </p:nvPr>
        </p:nvSpPr>
        <p:spPr>
          <a:xfrm>
            <a:off x="2589213" y="5181600"/>
            <a:ext cx="8915400" cy="7296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marL="914400" lvl="1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marL="1371600" lvl="2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marL="1828800" lvl="3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marL="2286000" lvl="4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132" name="Google Shape;132;p28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" name="Google Shape;133;p28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4" name="Google Shape;134;p28"/>
          <p:cNvSpPr/>
          <p:nvPr/>
        </p:nvSpPr>
        <p:spPr>
          <a:xfrm rot="10800000" flipH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28"/>
          <p:cNvSpPr txBox="1">
            <a:spLocks noGrp="1"/>
          </p:cNvSpPr>
          <p:nvPr>
            <p:ph type="sldNum" idx="12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  <p:sp>
        <p:nvSpPr>
          <p:cNvPr id="136" name="Google Shape;136;p28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37" name="Google Shape;137;p28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avda nebo nepravda">
  <p:cSld name="Pravda nebo nepravda"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9"/>
          <p:cNvSpPr txBox="1"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800"/>
              <a:buFont typeface="Century Gothic"/>
              <a:buNone/>
              <a:defRPr sz="48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0" name="Google Shape;140;p29"/>
          <p:cNvSpPr txBox="1">
            <a:spLocks noGrp="1"/>
          </p:cNvSpPr>
          <p:nvPr>
            <p:ph type="body" idx="1"/>
          </p:nvPr>
        </p:nvSpPr>
        <p:spPr>
          <a:xfrm>
            <a:off x="2589212" y="4343400"/>
            <a:ext cx="8915400" cy="8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2400"/>
              <a:buFont typeface="Century Gothic"/>
              <a:buNone/>
              <a:defRPr sz="240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141" name="Google Shape;141;p29"/>
          <p:cNvSpPr txBox="1">
            <a:spLocks noGrp="1"/>
          </p:cNvSpPr>
          <p:nvPr>
            <p:ph type="body" idx="2"/>
          </p:nvPr>
        </p:nvSpPr>
        <p:spPr>
          <a:xfrm>
            <a:off x="2589213" y="5181600"/>
            <a:ext cx="8915400" cy="7296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marL="914400" lvl="1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marL="1371600" lvl="2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marL="1828800" lvl="3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marL="2286000" lvl="4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142" name="Google Shape;142;p29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3" name="Google Shape;143;p29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4" name="Google Shape;144;p29"/>
          <p:cNvSpPr/>
          <p:nvPr/>
        </p:nvSpPr>
        <p:spPr>
          <a:xfrm rot="10800000" flipH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29"/>
          <p:cNvSpPr txBox="1">
            <a:spLocks noGrp="1"/>
          </p:cNvSpPr>
          <p:nvPr>
            <p:ph type="sldNum" idx="12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svislý text" type="vertTx">
  <p:cSld name="VERTICAL_TEXT"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30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8" name="Google Shape;148;p30"/>
          <p:cNvSpPr txBox="1">
            <a:spLocks noGrp="1"/>
          </p:cNvSpPr>
          <p:nvPr>
            <p:ph type="body" idx="1"/>
          </p:nvPr>
        </p:nvSpPr>
        <p:spPr>
          <a:xfrm rot="5400000">
            <a:off x="5103812" y="-381000"/>
            <a:ext cx="3886200" cy="891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marL="914400" lvl="1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marL="1371600" lvl="2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marL="1828800" lvl="3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marL="2286000" lvl="4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149" name="Google Shape;149;p30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0" name="Google Shape;150;p30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1" name="Google Shape;151;p30"/>
          <p:cNvSpPr/>
          <p:nvPr/>
        </p:nvSpPr>
        <p:spPr>
          <a:xfrm rot="10800000" flipH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30"/>
          <p:cNvSpPr txBox="1">
            <a:spLocks noGrp="1"/>
          </p:cNvSpPr>
          <p:nvPr>
            <p:ph type="sldNum" idx="12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vislý nadpis a text" type="vertTitleAndTx">
  <p:cSld name="VERTICAL_TITLE_AND_VERTICAL_TEXT"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31"/>
          <p:cNvSpPr txBox="1">
            <a:spLocks noGrp="1"/>
          </p:cNvSpPr>
          <p:nvPr>
            <p:ph type="title"/>
          </p:nvPr>
        </p:nvSpPr>
        <p:spPr>
          <a:xfrm rot="5400000">
            <a:off x="7756704" y="2165513"/>
            <a:ext cx="5283817" cy="2207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31"/>
          <p:cNvSpPr txBox="1">
            <a:spLocks noGrp="1"/>
          </p:cNvSpPr>
          <p:nvPr>
            <p:ph type="body" idx="1"/>
          </p:nvPr>
        </p:nvSpPr>
        <p:spPr>
          <a:xfrm rot="5400000">
            <a:off x="3185803" y="30814"/>
            <a:ext cx="5283817" cy="6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marL="914400" lvl="1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marL="1371600" lvl="2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marL="1828800" lvl="3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marL="2286000" lvl="4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marL="2743200" lvl="5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marL="3200400" lvl="6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marL="3657600" lvl="7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marL="4114800" lvl="8" indent="-3429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>
            <a:endParaRPr/>
          </a:p>
        </p:txBody>
      </p:sp>
      <p:sp>
        <p:nvSpPr>
          <p:cNvPr id="156" name="Google Shape;156;p31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7" name="Google Shape;157;p31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8" name="Google Shape;158;p31"/>
          <p:cNvSpPr/>
          <p:nvPr/>
        </p:nvSpPr>
        <p:spPr>
          <a:xfrm rot="10800000" flipH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 extrusionOk="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31"/>
          <p:cNvSpPr txBox="1">
            <a:spLocks noGrp="1"/>
          </p:cNvSpPr>
          <p:nvPr>
            <p:ph type="sldNum" idx="12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DDE6C3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5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7" name="Google Shape;7;p15"/>
            <p:cNvSpPr/>
            <p:nvPr/>
          </p:nvSpPr>
          <p:spPr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l" t="t" r="r" b="b"/>
              <a:pathLst>
                <a:path w="22" h="136" extrusionOk="0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8;p15"/>
            <p:cNvSpPr/>
            <p:nvPr/>
          </p:nvSpPr>
          <p:spPr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l" t="t" r="r" b="b"/>
              <a:pathLst>
                <a:path w="140" h="504" extrusionOk="0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9;p15"/>
            <p:cNvSpPr/>
            <p:nvPr/>
          </p:nvSpPr>
          <p:spPr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l" t="t" r="r" b="b"/>
              <a:pathLst>
                <a:path w="132" h="308" extrusionOk="0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10;p15"/>
            <p:cNvSpPr/>
            <p:nvPr/>
          </p:nvSpPr>
          <p:spPr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l" t="t" r="r" b="b"/>
              <a:pathLst>
                <a:path w="37" h="79" extrusionOk="0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1;p15"/>
            <p:cNvSpPr/>
            <p:nvPr/>
          </p:nvSpPr>
          <p:spPr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l" t="t" r="r" b="b"/>
              <a:pathLst>
                <a:path w="178" h="722" extrusionOk="0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15"/>
            <p:cNvSpPr/>
            <p:nvPr/>
          </p:nvSpPr>
          <p:spPr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l" t="t" r="r" b="b"/>
              <a:pathLst>
                <a:path w="23" h="635" extrusionOk="0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15"/>
            <p:cNvSpPr/>
            <p:nvPr/>
          </p:nvSpPr>
          <p:spPr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l" t="t" r="r" b="b"/>
              <a:pathLst>
                <a:path w="17" h="107" extrusionOk="0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15"/>
            <p:cNvSpPr/>
            <p:nvPr/>
          </p:nvSpPr>
          <p:spPr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l" t="t" r="r" b="b"/>
              <a:pathLst>
                <a:path w="41" h="222" extrusionOk="0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15"/>
            <p:cNvSpPr/>
            <p:nvPr/>
          </p:nvSpPr>
          <p:spPr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l" t="t" r="r" b="b"/>
              <a:pathLst>
                <a:path w="450" h="878" extrusionOk="0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15"/>
            <p:cNvSpPr/>
            <p:nvPr/>
          </p:nvSpPr>
          <p:spPr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l" t="t" r="r" b="b"/>
              <a:pathLst>
                <a:path w="35" h="73" extrusionOk="0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15"/>
            <p:cNvSpPr/>
            <p:nvPr/>
          </p:nvSpPr>
          <p:spPr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l" t="t" r="r" b="b"/>
              <a:pathLst>
                <a:path w="8" h="48" extrusionOk="0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15"/>
            <p:cNvSpPr/>
            <p:nvPr/>
          </p:nvSpPr>
          <p:spPr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l" t="t" r="r" b="b"/>
              <a:pathLst>
                <a:path w="52" h="135" extrusionOk="0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" name="Google Shape;19;p15"/>
          <p:cNvGrpSpPr/>
          <p:nvPr/>
        </p:nvGrpSpPr>
        <p:grpSpPr>
          <a:xfrm>
            <a:off x="27222" y="-786"/>
            <a:ext cx="2356674" cy="6854039"/>
            <a:chOff x="6627813" y="194833"/>
            <a:chExt cx="1952625" cy="5678918"/>
          </a:xfrm>
        </p:grpSpPr>
        <p:sp>
          <p:nvSpPr>
            <p:cNvPr id="20" name="Google Shape;20;p15"/>
            <p:cNvSpPr/>
            <p:nvPr/>
          </p:nvSpPr>
          <p:spPr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l" t="t" r="r" b="b"/>
              <a:pathLst>
                <a:path w="103" h="920" extrusionOk="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15"/>
            <p:cNvSpPr/>
            <p:nvPr/>
          </p:nvSpPr>
          <p:spPr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l" t="t" r="r" b="b"/>
              <a:pathLst>
                <a:path w="88" h="330" extrusionOk="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15"/>
            <p:cNvSpPr/>
            <p:nvPr/>
          </p:nvSpPr>
          <p:spPr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l" t="t" r="r" b="b"/>
              <a:pathLst>
                <a:path w="90" h="207" extrusionOk="0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15"/>
            <p:cNvSpPr/>
            <p:nvPr/>
          </p:nvSpPr>
          <p:spPr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l" t="t" r="r" b="b"/>
              <a:pathLst>
                <a:path w="115" h="467" extrusionOk="0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15"/>
            <p:cNvSpPr/>
            <p:nvPr/>
          </p:nvSpPr>
          <p:spPr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l" t="t" r="r" b="b"/>
              <a:pathLst>
                <a:path w="36" h="633" extrusionOk="0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15"/>
            <p:cNvSpPr/>
            <p:nvPr/>
          </p:nvSpPr>
          <p:spPr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l" t="t" r="r" b="b"/>
              <a:pathLst>
                <a:path w="28" h="59" extrusionOk="0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15"/>
            <p:cNvSpPr/>
            <p:nvPr/>
          </p:nvSpPr>
          <p:spPr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l" t="t" r="r" b="b"/>
              <a:pathLst>
                <a:path w="17" h="107" extrusionOk="0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15"/>
            <p:cNvSpPr/>
            <p:nvPr/>
          </p:nvSpPr>
          <p:spPr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l" t="t" r="r" b="b"/>
              <a:pathLst>
                <a:path w="294" h="568" extrusionOk="0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15"/>
            <p:cNvSpPr/>
            <p:nvPr/>
          </p:nvSpPr>
          <p:spPr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l" t="t" r="r" b="b"/>
              <a:pathLst>
                <a:path w="25" h="53" extrusionOk="0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15"/>
            <p:cNvSpPr/>
            <p:nvPr/>
          </p:nvSpPr>
          <p:spPr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l" t="t" r="r" b="b"/>
              <a:pathLst>
                <a:path w="29" h="141" extrusionOk="0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15"/>
            <p:cNvSpPr/>
            <p:nvPr/>
          </p:nvSpPr>
          <p:spPr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l" t="t" r="r" b="b"/>
              <a:pathLst>
                <a:path w="8" h="48" extrusionOk="0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15"/>
            <p:cNvSpPr/>
            <p:nvPr/>
          </p:nvSpPr>
          <p:spPr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l" t="t" r="r" b="b"/>
              <a:pathLst>
                <a:path w="44" h="111" extrusionOk="0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2" name="Google Shape;32;p15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" name="Google Shape;33;p15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600"/>
              <a:buFont typeface="Century Gothic"/>
              <a:buNone/>
              <a:defRPr sz="3600" b="0" i="0" u="none" strike="noStrike" cap="none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34" name="Google Shape;34;p15"/>
          <p:cNvSpPr txBox="1"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4290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🠶"/>
              <a:defRPr sz="18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3020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Noto Sans Symbols"/>
              <a:buChar char="🠶"/>
              <a:defRPr sz="16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1750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🠶"/>
              <a:defRPr sz="14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0480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sz="12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0480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sz="12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0480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sz="12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0480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sz="12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0480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sz="12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0480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sz="1200" b="0" i="0" u="none" strike="noStrike" cap="non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5" name="Google Shape;35;p15"/>
          <p:cNvSpPr txBox="1">
            <a:spLocks noGrp="1"/>
          </p:cNvSpPr>
          <p:nvPr>
            <p:ph type="dt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9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6" name="Google Shape;36;p15"/>
          <p:cNvSpPr txBox="1">
            <a:spLocks noGrp="1"/>
          </p:cNvSpPr>
          <p:nvPr>
            <p:ph type="ftr" idx="11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7" name="Google Shape;37;p15"/>
          <p:cNvSpPr txBox="1">
            <a:spLocks noGrp="1"/>
          </p:cNvSpPr>
          <p:nvPr>
            <p:ph type="sldNum" idx="12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2000" b="0" i="0" u="none" strike="noStrike" cap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2000" b="0" i="0" u="none" strike="noStrike" cap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2000" b="0" i="0" u="none" strike="noStrike" cap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2000" b="0" i="0" u="none" strike="noStrike" cap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2000" b="0" i="0" u="none" strike="noStrike" cap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2000" b="0" i="0" u="none" strike="noStrike" cap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2000" b="0" i="0" u="none" strike="noStrike" cap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2000" b="0" i="0" u="none" strike="noStrike" cap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2000" b="0" i="0" u="none" strike="noStrike" cap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vp.cz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44325" y="5719245"/>
            <a:ext cx="5968099" cy="6053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Google Shape;164;p1"/>
          <p:cNvSpPr txBox="1">
            <a:spLocks noGrp="1"/>
          </p:cNvSpPr>
          <p:nvPr>
            <p:ph type="ctrTitle"/>
          </p:nvPr>
        </p:nvSpPr>
        <p:spPr>
          <a:xfrm>
            <a:off x="2589213" y="533400"/>
            <a:ext cx="8915400" cy="22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5400"/>
              <a:buFont typeface="Century Gothic"/>
              <a:buNone/>
            </a:pPr>
            <a:r>
              <a:rPr lang="cs-CZ" b="1" u="sng"/>
              <a:t>VODOVÁ ONDULACE</a:t>
            </a:r>
            <a:endParaRPr/>
          </a:p>
        </p:txBody>
      </p:sp>
      <p:sp>
        <p:nvSpPr>
          <p:cNvPr id="165" name="Google Shape;165;p1"/>
          <p:cNvSpPr txBox="1">
            <a:spLocks noGrp="1"/>
          </p:cNvSpPr>
          <p:nvPr>
            <p:ph type="subTitle" idx="1"/>
          </p:nvPr>
        </p:nvSpPr>
        <p:spPr>
          <a:xfrm>
            <a:off x="2589213" y="2796179"/>
            <a:ext cx="8915400" cy="112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cs-CZ" sz="3600" b="1"/>
              <a:t>ZÁKLADNÍ NATÁČENÍ</a:t>
            </a:r>
            <a:endParaRPr/>
          </a:p>
        </p:txBody>
      </p:sp>
      <p:sp>
        <p:nvSpPr>
          <p:cNvPr id="166" name="Google Shape;166;p1"/>
          <p:cNvSpPr txBox="1"/>
          <p:nvPr/>
        </p:nvSpPr>
        <p:spPr>
          <a:xfrm>
            <a:off x="3557975" y="4186425"/>
            <a:ext cx="6652500" cy="10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cs-CZ" sz="1100" i="1">
                <a:solidFill>
                  <a:srgbClr val="FFFFFF"/>
                </a:solidFill>
                <a:highlight>
                  <a:schemeClr val="dk1"/>
                </a:highlight>
              </a:rPr>
              <a:t>Autorem materiálu a všech jeho částí, není-li uvedeno jinak, je Bc. Edita Hampl.</a:t>
            </a:r>
            <a:endParaRPr sz="1100" i="1">
              <a:solidFill>
                <a:srgbClr val="FFFFFF"/>
              </a:solidFill>
              <a:highlight>
                <a:schemeClr val="dk1"/>
              </a:highlight>
            </a:endParaRPr>
          </a:p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cs-CZ" sz="1100" i="1">
                <a:solidFill>
                  <a:srgbClr val="FFFFFF"/>
                </a:solidFill>
                <a:highlight>
                  <a:schemeClr val="dk1"/>
                </a:highlight>
              </a:rPr>
              <a:t>Dostupné z Metodického portálu </a:t>
            </a:r>
            <a:r>
              <a:rPr lang="cs-CZ" sz="1100" i="1" u="sng">
                <a:solidFill>
                  <a:srgbClr val="FFFFFF"/>
                </a:solidFill>
                <a:highlight>
                  <a:schemeClr val="dk1"/>
                </a:highlight>
                <a:hlinkClick r:id="rId3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www.rvp.cz</a:t>
            </a:r>
            <a:r>
              <a:rPr lang="cs-CZ" sz="1100" i="1">
                <a:solidFill>
                  <a:srgbClr val="FFFFFF"/>
                </a:solidFill>
                <a:highlight>
                  <a:schemeClr val="dk1"/>
                </a:highlight>
              </a:rPr>
              <a:t>; ISSN 1802-4785.</a:t>
            </a:r>
            <a:endParaRPr sz="1100" i="1">
              <a:solidFill>
                <a:srgbClr val="FFFFFF"/>
              </a:solidFill>
              <a:highlight>
                <a:schemeClr val="dk1"/>
              </a:highlight>
            </a:endParaRPr>
          </a:p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cs-CZ" sz="1100" i="1">
                <a:solidFill>
                  <a:srgbClr val="FFFFFF"/>
                </a:solidFill>
                <a:highlight>
                  <a:schemeClr val="dk1"/>
                </a:highlight>
              </a:rPr>
              <a:t>Provozuje Národní pedagogický institut České republiky (NPI ČR).</a:t>
            </a:r>
            <a:endParaRPr sz="1100" i="1">
              <a:solidFill>
                <a:srgbClr val="FFFFFF"/>
              </a:solidFill>
              <a:highlight>
                <a:schemeClr val="dk1"/>
              </a:highlight>
            </a:endParaRPr>
          </a:p>
        </p:txBody>
      </p:sp>
      <p:pic>
        <p:nvPicPr>
          <p:cNvPr id="167" name="Google Shape;167;p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944325" y="5719245"/>
            <a:ext cx="5820401" cy="605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"/>
          <p:cNvSpPr txBox="1">
            <a:spLocks noGrp="1"/>
          </p:cNvSpPr>
          <p:nvPr>
            <p:ph type="title"/>
          </p:nvPr>
        </p:nvSpPr>
        <p:spPr>
          <a:xfrm>
            <a:off x="2592925" y="624110"/>
            <a:ext cx="8911687" cy="12575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Century Gothic"/>
              <a:buNone/>
            </a:pPr>
            <a:r>
              <a:rPr lang="cs-CZ" b="1"/>
              <a:t>VODOVÁ ONDULACE</a:t>
            </a:r>
            <a:br>
              <a:rPr lang="cs-CZ" b="1"/>
            </a:br>
            <a:r>
              <a:rPr lang="cs-CZ"/>
              <a:t>Pomůcky k vodové ondulaci</a:t>
            </a:r>
            <a:r>
              <a:rPr lang="cs-CZ" b="1"/>
              <a:t/>
            </a:r>
            <a:br>
              <a:rPr lang="cs-CZ" b="1"/>
            </a:br>
            <a:endParaRPr/>
          </a:p>
        </p:txBody>
      </p:sp>
      <p:pic>
        <p:nvPicPr>
          <p:cNvPr id="173" name="Google Shape;173;p2"/>
          <p:cNvPicPr preferRelativeResize="0">
            <a:picLocks noGrp="1"/>
          </p:cNvPicPr>
          <p:nvPr>
            <p:ph type="body" idx="1"/>
          </p:nvPr>
        </p:nvPicPr>
        <p:blipFill>
          <a:blip r:embed="rId3">
            <a:alphaModFix/>
          </a:blip>
          <a:stretch>
            <a:fillRect/>
          </a:stretch>
        </p:blipFill>
        <p:spPr>
          <a:xfrm rot="-5400000">
            <a:off x="4703316" y="1881490"/>
            <a:ext cx="4352400" cy="4352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Century Gothic"/>
              <a:buNone/>
            </a:pPr>
            <a:r>
              <a:rPr lang="cs-CZ" b="1"/>
              <a:t>VODOVÁ ONDULACE</a:t>
            </a:r>
            <a:endParaRPr/>
          </a:p>
        </p:txBody>
      </p:sp>
      <p:sp>
        <p:nvSpPr>
          <p:cNvPr id="179" name="Google Shape;179;p3"/>
          <p:cNvSpPr txBox="1">
            <a:spLocks noGrp="1"/>
          </p:cNvSpPr>
          <p:nvPr>
            <p:ph type="body" idx="1"/>
          </p:nvPr>
        </p:nvSpPr>
        <p:spPr>
          <a:xfrm>
            <a:off x="2939375" y="1386810"/>
            <a:ext cx="3992700" cy="11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Vlasy před natáčením umyjeme a osušíme  ručníkem.</a:t>
            </a:r>
            <a:endParaRPr/>
          </a:p>
        </p:txBody>
      </p:sp>
      <p:pic>
        <p:nvPicPr>
          <p:cNvPr id="180" name="Google Shape;180;p3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084513" y="2968625"/>
            <a:ext cx="3352800" cy="2514600"/>
          </a:xfrm>
          <a:prstGeom prst="rect">
            <a:avLst/>
          </a:prstGeom>
          <a:noFill/>
          <a:ln>
            <a:noFill/>
          </a:ln>
        </p:spPr>
      </p:pic>
      <p:sp>
        <p:nvSpPr>
          <p:cNvPr id="181" name="Google Shape;181;p3"/>
          <p:cNvSpPr txBox="1">
            <a:spLocks noGrp="1"/>
          </p:cNvSpPr>
          <p:nvPr>
            <p:ph type="body" idx="3"/>
          </p:nvPr>
        </p:nvSpPr>
        <p:spPr>
          <a:xfrm>
            <a:off x="7506629" y="1969475"/>
            <a:ext cx="3999001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Velikost pramene oddělujeme podle velikosti natáčky.</a:t>
            </a:r>
            <a:endParaRPr/>
          </a:p>
        </p:txBody>
      </p:sp>
      <p:pic>
        <p:nvPicPr>
          <p:cNvPr id="182" name="Google Shape;182;p3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659688" y="2964656"/>
            <a:ext cx="3352800" cy="2514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4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Century Gothic"/>
              <a:buNone/>
            </a:pPr>
            <a:r>
              <a:rPr lang="cs-CZ" b="1"/>
              <a:t>VODOVÁ ONDULACE</a:t>
            </a:r>
            <a:endParaRPr/>
          </a:p>
        </p:txBody>
      </p:sp>
      <p:sp>
        <p:nvSpPr>
          <p:cNvPr id="188" name="Google Shape;188;p4"/>
          <p:cNvSpPr txBox="1">
            <a:spLocks noGrp="1"/>
          </p:cNvSpPr>
          <p:nvPr>
            <p:ph type="body" idx="1"/>
          </p:nvPr>
        </p:nvSpPr>
        <p:spPr>
          <a:xfrm>
            <a:off x="2254102" y="1972703"/>
            <a:ext cx="467800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Pramen vyčešeme od pokožky, zúžíme špičku pramene a přiložíme natáčku.</a:t>
            </a:r>
            <a:endParaRPr/>
          </a:p>
        </p:txBody>
      </p:sp>
      <p:pic>
        <p:nvPicPr>
          <p:cNvPr id="189" name="Google Shape;189;p4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084513" y="2968625"/>
            <a:ext cx="3352800" cy="2514600"/>
          </a:xfrm>
          <a:prstGeom prst="rect">
            <a:avLst/>
          </a:prstGeom>
          <a:noFill/>
          <a:ln>
            <a:noFill/>
          </a:ln>
        </p:spPr>
      </p:pic>
      <p:sp>
        <p:nvSpPr>
          <p:cNvPr id="190" name="Google Shape;190;p4"/>
          <p:cNvSpPr txBox="1">
            <a:spLocks noGrp="1"/>
          </p:cNvSpPr>
          <p:nvPr>
            <p:ph type="body" idx="3"/>
          </p:nvPr>
        </p:nvSpPr>
        <p:spPr>
          <a:xfrm>
            <a:off x="7506629" y="1969475"/>
            <a:ext cx="467800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Natáčíme od špičky pramene k oddělené pěšince. Pramen je při natáčení napnutý.</a:t>
            </a:r>
            <a:endParaRPr/>
          </a:p>
        </p:txBody>
      </p:sp>
      <p:pic>
        <p:nvPicPr>
          <p:cNvPr id="191" name="Google Shape;191;p4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659688" y="2964656"/>
            <a:ext cx="3352800" cy="2514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5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Century Gothic"/>
              <a:buNone/>
            </a:pPr>
            <a:r>
              <a:rPr lang="cs-CZ" b="1"/>
              <a:t>VODOVÁ ONDULACE</a:t>
            </a:r>
            <a:endParaRPr/>
          </a:p>
        </p:txBody>
      </p:sp>
      <p:sp>
        <p:nvSpPr>
          <p:cNvPr id="197" name="Google Shape;197;p5"/>
          <p:cNvSpPr txBox="1">
            <a:spLocks noGrp="1"/>
          </p:cNvSpPr>
          <p:nvPr>
            <p:ph type="body" idx="1"/>
          </p:nvPr>
        </p:nvSpPr>
        <p:spPr>
          <a:xfrm>
            <a:off x="1850075" y="1481773"/>
            <a:ext cx="5082000" cy="106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Natočený pramen připevníme pinetkou k pokožce do  středu natočeného pramene.</a:t>
            </a:r>
            <a:endParaRPr/>
          </a:p>
        </p:txBody>
      </p:sp>
      <p:pic>
        <p:nvPicPr>
          <p:cNvPr id="198" name="Google Shape;198;p5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714685" y="2977833"/>
            <a:ext cx="3352800" cy="2514600"/>
          </a:xfrm>
          <a:prstGeom prst="rect">
            <a:avLst/>
          </a:prstGeom>
          <a:noFill/>
          <a:ln>
            <a:noFill/>
          </a:ln>
        </p:spPr>
      </p:pic>
      <p:sp>
        <p:nvSpPr>
          <p:cNvPr id="199" name="Google Shape;199;p5"/>
          <p:cNvSpPr txBox="1">
            <a:spLocks noGrp="1"/>
          </p:cNvSpPr>
          <p:nvPr>
            <p:ph type="body" idx="3"/>
          </p:nvPr>
        </p:nvSpPr>
        <p:spPr>
          <a:xfrm>
            <a:off x="7506629" y="1969475"/>
            <a:ext cx="3999001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Stejným způsobem natáčíme vlasy až po vlasový vír. </a:t>
            </a:r>
            <a:endParaRPr/>
          </a:p>
        </p:txBody>
      </p:sp>
      <p:pic>
        <p:nvPicPr>
          <p:cNvPr id="200" name="Google Shape;200;p5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>
            <a:off x="7505610" y="2558733"/>
            <a:ext cx="3999001" cy="32539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6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Century Gothic"/>
              <a:buNone/>
            </a:pPr>
            <a:r>
              <a:rPr lang="cs-CZ" b="1"/>
              <a:t>VODOVÁ ONDULACE</a:t>
            </a:r>
            <a:endParaRPr/>
          </a:p>
        </p:txBody>
      </p:sp>
      <p:sp>
        <p:nvSpPr>
          <p:cNvPr id="206" name="Google Shape;206;p6"/>
          <p:cNvSpPr txBox="1">
            <a:spLocks noGrp="1"/>
          </p:cNvSpPr>
          <p:nvPr>
            <p:ph type="body" idx="1"/>
          </p:nvPr>
        </p:nvSpPr>
        <p:spPr>
          <a:xfrm>
            <a:off x="2939373" y="1200372"/>
            <a:ext cx="3992732" cy="17632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Vlasy u spánku oddělíme do tvaru trojúhelníku a natočíme směrem k pěšince.</a:t>
            </a:r>
            <a:endParaRPr/>
          </a:p>
        </p:txBody>
      </p:sp>
      <p:pic>
        <p:nvPicPr>
          <p:cNvPr id="207" name="Google Shape;207;p6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162300" y="3382732"/>
            <a:ext cx="3352800" cy="2514600"/>
          </a:xfrm>
          <a:prstGeom prst="rect">
            <a:avLst/>
          </a:prstGeom>
          <a:noFill/>
          <a:ln>
            <a:noFill/>
          </a:ln>
        </p:spPr>
      </p:pic>
      <p:sp>
        <p:nvSpPr>
          <p:cNvPr id="208" name="Google Shape;208;p6"/>
          <p:cNvSpPr txBox="1">
            <a:spLocks noGrp="1"/>
          </p:cNvSpPr>
          <p:nvPr>
            <p:ph type="body" idx="3"/>
          </p:nvPr>
        </p:nvSpPr>
        <p:spPr>
          <a:xfrm>
            <a:off x="7081285" y="1969474"/>
            <a:ext cx="4424346" cy="9941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Vedle natočeného trojúhelníku si oddělíme pramen ve tvaru obdélníku a pramen natočíme.</a:t>
            </a:r>
            <a:endParaRPr/>
          </a:p>
        </p:txBody>
      </p:sp>
      <p:pic>
        <p:nvPicPr>
          <p:cNvPr id="209" name="Google Shape;209;p6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829729" y="3409313"/>
            <a:ext cx="3352800" cy="2514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7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Century Gothic"/>
              <a:buNone/>
            </a:pPr>
            <a:r>
              <a:rPr lang="cs-CZ" b="1"/>
              <a:t>VODOVÁ ONDULACE</a:t>
            </a:r>
            <a:endParaRPr/>
          </a:p>
        </p:txBody>
      </p:sp>
      <p:sp>
        <p:nvSpPr>
          <p:cNvPr id="215" name="Google Shape;215;p7"/>
          <p:cNvSpPr txBox="1">
            <a:spLocks noGrp="1"/>
          </p:cNvSpPr>
          <p:nvPr>
            <p:ph type="body" idx="1"/>
          </p:nvPr>
        </p:nvSpPr>
        <p:spPr>
          <a:xfrm>
            <a:off x="2939373" y="1360967"/>
            <a:ext cx="3992732" cy="15948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 dirty="0"/>
              <a:t>Pokračujeme v natáčení vlasů v řadách, směrem </a:t>
            </a:r>
            <a:r>
              <a:rPr lang="cs-CZ" dirty="0" smtClean="0"/>
              <a:t> k </a:t>
            </a:r>
            <a:r>
              <a:rPr lang="cs-CZ" dirty="0"/>
              <a:t>uchu na pravé straně.</a:t>
            </a:r>
            <a:endParaRPr dirty="0"/>
          </a:p>
        </p:txBody>
      </p:sp>
      <p:pic>
        <p:nvPicPr>
          <p:cNvPr id="216" name="Google Shape;216;p7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162300" y="3585313"/>
            <a:ext cx="3352800" cy="2514600"/>
          </a:xfrm>
          <a:prstGeom prst="rect">
            <a:avLst/>
          </a:prstGeom>
          <a:noFill/>
          <a:ln>
            <a:noFill/>
          </a:ln>
        </p:spPr>
      </p:pic>
      <p:sp>
        <p:nvSpPr>
          <p:cNvPr id="217" name="Google Shape;217;p7"/>
          <p:cNvSpPr txBox="1">
            <a:spLocks noGrp="1"/>
          </p:cNvSpPr>
          <p:nvPr>
            <p:ph type="body" idx="3"/>
          </p:nvPr>
        </p:nvSpPr>
        <p:spPr>
          <a:xfrm>
            <a:off x="7506629" y="1786270"/>
            <a:ext cx="3999001" cy="1169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Stejný způsobem natočíme vlasy i na levé straně.</a:t>
            </a:r>
            <a:endParaRPr/>
          </a:p>
        </p:txBody>
      </p:sp>
      <p:pic>
        <p:nvPicPr>
          <p:cNvPr id="218" name="Google Shape;218;p7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829729" y="3585313"/>
            <a:ext cx="3352800" cy="2514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8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Century Gothic"/>
              <a:buNone/>
            </a:pPr>
            <a:r>
              <a:rPr lang="cs-CZ" b="1"/>
              <a:t>VODOVÁ ONDULACE</a:t>
            </a:r>
            <a:endParaRPr/>
          </a:p>
        </p:txBody>
      </p:sp>
      <p:sp>
        <p:nvSpPr>
          <p:cNvPr id="224" name="Google Shape;224;p8"/>
          <p:cNvSpPr txBox="1">
            <a:spLocks noGrp="1"/>
          </p:cNvSpPr>
          <p:nvPr>
            <p:ph type="body" idx="1"/>
          </p:nvPr>
        </p:nvSpPr>
        <p:spPr>
          <a:xfrm>
            <a:off x="2939375" y="1446026"/>
            <a:ext cx="3992700" cy="131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Pod vlasovým vírem natáčíme vlasy šachovitě. </a:t>
            </a:r>
            <a:endParaRPr/>
          </a:p>
        </p:txBody>
      </p:sp>
      <p:sp>
        <p:nvSpPr>
          <p:cNvPr id="225" name="Google Shape;225;p8"/>
          <p:cNvSpPr txBox="1">
            <a:spLocks noGrp="1"/>
          </p:cNvSpPr>
          <p:nvPr>
            <p:ph type="body" idx="3"/>
          </p:nvPr>
        </p:nvSpPr>
        <p:spPr>
          <a:xfrm>
            <a:off x="7506625" y="1350150"/>
            <a:ext cx="3999000" cy="131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Postupujeme v natáčení šachovitě až na krční partii.</a:t>
            </a:r>
            <a:endParaRPr/>
          </a:p>
        </p:txBody>
      </p:sp>
      <p:pic>
        <p:nvPicPr>
          <p:cNvPr id="226" name="Google Shape;226;p8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7576227" y="3460012"/>
            <a:ext cx="3352800" cy="2514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Google Shape;227;p8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3015676" y="3460005"/>
            <a:ext cx="3352800" cy="2514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9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Century Gothic"/>
              <a:buNone/>
            </a:pPr>
            <a:r>
              <a:rPr lang="cs-CZ" b="1"/>
              <a:t>VODOVÁ ONDULACE</a:t>
            </a:r>
            <a:endParaRPr/>
          </a:p>
        </p:txBody>
      </p:sp>
      <p:sp>
        <p:nvSpPr>
          <p:cNvPr id="233" name="Google Shape;233;p9"/>
          <p:cNvSpPr txBox="1">
            <a:spLocks noGrp="1"/>
          </p:cNvSpPr>
          <p:nvPr>
            <p:ph type="body" idx="1"/>
          </p:nvPr>
        </p:nvSpPr>
        <p:spPr>
          <a:xfrm>
            <a:off x="2381700" y="1557775"/>
            <a:ext cx="4550400" cy="134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Na natočené vlasy přiložíme síťku a sušíme. Doba sušení závisí od délky a hustoty natočených vlasů.</a:t>
            </a:r>
            <a:endParaRPr/>
          </a:p>
        </p:txBody>
      </p:sp>
      <p:pic>
        <p:nvPicPr>
          <p:cNvPr id="234" name="Google Shape;234;p9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162300" y="3740396"/>
            <a:ext cx="3352800" cy="2514600"/>
          </a:xfrm>
          <a:prstGeom prst="rect">
            <a:avLst/>
          </a:prstGeom>
          <a:noFill/>
          <a:ln>
            <a:noFill/>
          </a:ln>
        </p:spPr>
      </p:pic>
      <p:sp>
        <p:nvSpPr>
          <p:cNvPr id="235" name="Google Shape;235;p9"/>
          <p:cNvSpPr txBox="1">
            <a:spLocks noGrp="1"/>
          </p:cNvSpPr>
          <p:nvPr>
            <p:ph type="body" idx="3"/>
          </p:nvPr>
        </p:nvSpPr>
        <p:spPr>
          <a:xfrm>
            <a:off x="7187609" y="1969474"/>
            <a:ext cx="4550412" cy="1345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Vlasy po vysušení necháme chvíli zchladnout a natáčky postupně odtáčíme od krční partie směrem k vlasovému víru.</a:t>
            </a:r>
            <a:endParaRPr/>
          </a:p>
        </p:txBody>
      </p:sp>
      <p:pic>
        <p:nvPicPr>
          <p:cNvPr id="236" name="Google Shape;236;p9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576227" y="3733940"/>
            <a:ext cx="3352800" cy="2514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10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Century Gothic"/>
              <a:buNone/>
            </a:pPr>
            <a:r>
              <a:rPr lang="cs-CZ" b="1"/>
              <a:t>VODOVÁ ONDULACE</a:t>
            </a:r>
            <a:endParaRPr/>
          </a:p>
        </p:txBody>
      </p:sp>
      <p:sp>
        <p:nvSpPr>
          <p:cNvPr id="242" name="Google Shape;242;p10"/>
          <p:cNvSpPr txBox="1">
            <a:spLocks noGrp="1"/>
          </p:cNvSpPr>
          <p:nvPr>
            <p:ph type="body" idx="1"/>
          </p:nvPr>
        </p:nvSpPr>
        <p:spPr>
          <a:xfrm>
            <a:off x="2939373" y="1583853"/>
            <a:ext cx="3992732" cy="9651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Vzhled vlasů po odtočení všech natáček.</a:t>
            </a:r>
            <a:endParaRPr/>
          </a:p>
        </p:txBody>
      </p:sp>
      <p:pic>
        <p:nvPicPr>
          <p:cNvPr id="243" name="Google Shape;243;p10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999453" y="3542783"/>
            <a:ext cx="3352800" cy="2514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4" name="Google Shape;244;p10"/>
          <p:cNvSpPr txBox="1">
            <a:spLocks noGrp="1"/>
          </p:cNvSpPr>
          <p:nvPr>
            <p:ph type="body" idx="3"/>
          </p:nvPr>
        </p:nvSpPr>
        <p:spPr>
          <a:xfrm>
            <a:off x="7506629" y="1969474"/>
            <a:ext cx="3999001" cy="9651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Vlasy po vodové ondulaci můžeme upravit několika způsoby. </a:t>
            </a:r>
            <a:endParaRPr/>
          </a:p>
          <a:p>
            <a:pPr marL="0" lvl="0" indent="0" algn="ctr" rtl="0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lang="cs-CZ"/>
              <a:t>Úprava pouze prsty.</a:t>
            </a:r>
            <a:endParaRPr/>
          </a:p>
        </p:txBody>
      </p:sp>
      <p:pic>
        <p:nvPicPr>
          <p:cNvPr id="245" name="Google Shape;245;p10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829729" y="3542783"/>
            <a:ext cx="3352800" cy="2514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11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Century Gothic"/>
              <a:buNone/>
            </a:pPr>
            <a:r>
              <a:rPr lang="cs-CZ" b="1"/>
              <a:t>VODOVÁ ONDULACE</a:t>
            </a:r>
            <a:endParaRPr/>
          </a:p>
        </p:txBody>
      </p:sp>
      <p:sp>
        <p:nvSpPr>
          <p:cNvPr id="251" name="Google Shape;251;p11"/>
          <p:cNvSpPr txBox="1"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Rozčesání vlasů pomocí oboustranného hřebene.</a:t>
            </a:r>
            <a:endParaRPr/>
          </a:p>
        </p:txBody>
      </p:sp>
      <p:pic>
        <p:nvPicPr>
          <p:cNvPr id="252" name="Google Shape;252;p11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084513" y="2968625"/>
            <a:ext cx="3352800" cy="2514600"/>
          </a:xfrm>
          <a:prstGeom prst="rect">
            <a:avLst/>
          </a:prstGeom>
          <a:noFill/>
          <a:ln>
            <a:noFill/>
          </a:ln>
        </p:spPr>
      </p:pic>
      <p:sp>
        <p:nvSpPr>
          <p:cNvPr id="253" name="Google Shape;253;p11"/>
          <p:cNvSpPr txBox="1">
            <a:spLocks noGrp="1"/>
          </p:cNvSpPr>
          <p:nvPr>
            <p:ph type="body" idx="3"/>
          </p:nvPr>
        </p:nvSpPr>
        <p:spPr>
          <a:xfrm>
            <a:off x="7506629" y="1969475"/>
            <a:ext cx="3999001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Rozčesané vlasy po vodové ondulaci.</a:t>
            </a:r>
            <a:endParaRPr/>
          </a:p>
        </p:txBody>
      </p:sp>
      <p:pic>
        <p:nvPicPr>
          <p:cNvPr id="254" name="Google Shape;254;p11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659688" y="2964656"/>
            <a:ext cx="3352800" cy="2514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12"/>
          <p:cNvSpPr txBox="1">
            <a:spLocks noGrp="1"/>
          </p:cNvSpPr>
          <p:nvPr>
            <p:ph type="title"/>
          </p:nvPr>
        </p:nvSpPr>
        <p:spPr>
          <a:xfrm>
            <a:off x="2592924" y="624110"/>
            <a:ext cx="891168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Century Gothic"/>
              <a:buNone/>
            </a:pPr>
            <a:r>
              <a:rPr lang="cs-CZ" b="1"/>
              <a:t>VODOVÁ ONDULACE</a:t>
            </a:r>
            <a:endParaRPr/>
          </a:p>
        </p:txBody>
      </p:sp>
      <p:sp>
        <p:nvSpPr>
          <p:cNvPr id="260" name="Google Shape;260;p12"/>
          <p:cNvSpPr txBox="1">
            <a:spLocks noGrp="1"/>
          </p:cNvSpPr>
          <p:nvPr>
            <p:ph type="body" idx="1"/>
          </p:nvPr>
        </p:nvSpPr>
        <p:spPr>
          <a:xfrm>
            <a:off x="2939373" y="1972702"/>
            <a:ext cx="3992732" cy="9083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cs-CZ"/>
              <a:t>Úprava vlasů po vodové ondulaci pomocí hřebene se špičkou.</a:t>
            </a:r>
            <a:endParaRPr/>
          </a:p>
        </p:txBody>
      </p:sp>
      <p:pic>
        <p:nvPicPr>
          <p:cNvPr id="261" name="Google Shape;261;p12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162300" y="3576971"/>
            <a:ext cx="3352800" cy="2514600"/>
          </a:xfrm>
          <a:prstGeom prst="rect">
            <a:avLst/>
          </a:prstGeom>
          <a:noFill/>
          <a:ln>
            <a:noFill/>
          </a:ln>
        </p:spPr>
      </p:pic>
      <p:sp>
        <p:nvSpPr>
          <p:cNvPr id="262" name="Google Shape;262;p12"/>
          <p:cNvSpPr txBox="1">
            <a:spLocks noGrp="1"/>
          </p:cNvSpPr>
          <p:nvPr>
            <p:ph type="body" idx="3"/>
          </p:nvPr>
        </p:nvSpPr>
        <p:spPr>
          <a:xfrm>
            <a:off x="7506628" y="1972702"/>
            <a:ext cx="3999001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2400"/>
              <a:buNone/>
            </a:pPr>
            <a:endParaRPr/>
          </a:p>
          <a:p>
            <a:pPr marL="0" lvl="0" indent="0" algn="ctr" rtl="0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endParaRPr/>
          </a:p>
          <a:p>
            <a:pPr marL="0" lvl="0" indent="0" algn="ctr" rtl="0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lang="cs-CZ"/>
              <a:t>Výsledný účes po vodové ondulaci.</a:t>
            </a:r>
            <a:endParaRPr/>
          </a:p>
        </p:txBody>
      </p:sp>
      <p:pic>
        <p:nvPicPr>
          <p:cNvPr id="263" name="Google Shape;263;p12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829728" y="3555371"/>
            <a:ext cx="3352800" cy="2514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13"/>
          <p:cNvSpPr txBox="1"/>
          <p:nvPr/>
        </p:nvSpPr>
        <p:spPr>
          <a:xfrm>
            <a:off x="2254102" y="3211033"/>
            <a:ext cx="8553945" cy="10156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6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DĚKUJI ZA POZORNOST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14"/>
          <p:cNvSpPr txBox="1"/>
          <p:nvPr/>
        </p:nvSpPr>
        <p:spPr>
          <a:xfrm>
            <a:off x="1127051" y="2211572"/>
            <a:ext cx="11064949" cy="2308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4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Autor: Bc. Edita Hampl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4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4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Text i fotografie jsou dílem autora</a:t>
            </a:r>
            <a:r>
              <a:rPr lang="cs-CZ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Wisp">
      <a:dk1>
        <a:srgbClr val="000000"/>
      </a:dk1>
      <a:lt1>
        <a:srgbClr val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288</Words>
  <Application>Microsoft Office PowerPoint</Application>
  <PresentationFormat>Vlastní</PresentationFormat>
  <Paragraphs>43</Paragraphs>
  <Slides>14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Noto Sans Symbols</vt:lpstr>
      <vt:lpstr>Century Gothic</vt:lpstr>
      <vt:lpstr>Stébla</vt:lpstr>
      <vt:lpstr>VODOVÁ ONDULACE</vt:lpstr>
      <vt:lpstr>VODOVÁ ONDULACE Pomůcky k vodové ondulaci </vt:lpstr>
      <vt:lpstr>VODOVÁ ONDULACE</vt:lpstr>
      <vt:lpstr>VODOVÁ ONDULACE</vt:lpstr>
      <vt:lpstr>VODOVÁ ONDULACE</vt:lpstr>
      <vt:lpstr>VODOVÁ ONDULACE</vt:lpstr>
      <vt:lpstr>VODOVÁ ONDULACE</vt:lpstr>
      <vt:lpstr>VODOVÁ ONDULACE</vt:lpstr>
      <vt:lpstr>VODOVÁ ONDULACE</vt:lpstr>
      <vt:lpstr>VODOVÁ ONDULACE</vt:lpstr>
      <vt:lpstr>VODOVÁ ONDULACE</vt:lpstr>
      <vt:lpstr>VODOVÁ ONDULACE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VODOVÁ ONDULACE</dc:title>
  <dc:creator>NTB</dc:creator>
  <cp:lastModifiedBy>Tucimova</cp:lastModifiedBy>
  <cp:revision>3</cp:revision>
  <dcterms:created xsi:type="dcterms:W3CDTF">2021-09-13T07:31:14Z</dcterms:created>
  <dcterms:modified xsi:type="dcterms:W3CDTF">2022-02-17T11:25:44Z</dcterms:modified>
</cp:coreProperties>
</file>