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57" r:id="rId4"/>
    <p:sldId id="258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66" r:id="rId13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32767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-390" y="-11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9C46B67A-0082-038E-F3D0-72DAF68449E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Podnadpis 2">
            <a:extLst>
              <a:ext uri="{FF2B5EF4-FFF2-40B4-BE49-F238E27FC236}">
                <a16:creationId xmlns:a16="http://schemas.microsoft.com/office/drawing/2014/main" xmlns="" id="{9D737D0B-83D4-4C00-AE89-EB9C8D9D582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/>
              <a:t>Kliknutím můžete upravit styl předlohy.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xmlns="" id="{765BDC6A-02B3-449B-B2F0-3F32A84A24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E4599-7BD8-4859-9C67-27EC17E15911}" type="datetimeFigureOut">
              <a:rPr lang="cs-CZ" smtClean="0"/>
              <a:pPr/>
              <a:t>09.01.2023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xmlns="" id="{8599BB62-CFE6-2774-136F-2EA9E088C0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xmlns="" id="{3F804FB9-0668-501F-5555-4E8BB7AF6A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08B014-A3BE-47C1-AFC2-FE875E3DD4F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277535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DB49CFE8-26D9-CA3A-F9BE-DCFBCE79B6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18113610-1932-CED3-2339-3613A01C60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xmlns="" id="{2C991EE4-EBCD-4FC2-2E7E-41E38BCF29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E4599-7BD8-4859-9C67-27EC17E15911}" type="datetimeFigureOut">
              <a:rPr lang="cs-CZ" smtClean="0"/>
              <a:pPr/>
              <a:t>09.01.2023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xmlns="" id="{DB5A1F4F-B26D-55E6-2F64-D0CB818DB1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xmlns="" id="{E2B00608-71C7-8FB8-0924-63CE7F6DD3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08B014-A3BE-47C1-AFC2-FE875E3DD4F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893143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oddí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11A86F19-9CE1-CF19-ADB8-3709966A52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xmlns="" id="{1090EAB7-0DC9-B0A8-E93F-D5B23707EEE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xmlns="" id="{3C264515-6904-E4FF-9FF4-407E58E3FC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E4599-7BD8-4859-9C67-27EC17E15911}" type="datetimeFigureOut">
              <a:rPr lang="cs-CZ" smtClean="0"/>
              <a:pPr/>
              <a:t>09.01.2023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xmlns="" id="{AC2884B4-F685-6192-76F9-69536E54C5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xmlns="" id="{CAAB0324-93B6-D1D6-3614-179977C8A6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08B014-A3BE-47C1-AFC2-FE875E3DD4F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802210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9ABB4868-0DA9-1C30-6BEE-EFA4BEA170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58924C9C-54E1-21F6-BDA1-24B6B7ECA1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xmlns="" id="{15CBC41A-4B43-3ED0-BD0D-DE4511A07FF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xmlns="" id="{8156E33E-D67C-ECAB-06AA-AE836A3A98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E4599-7BD8-4859-9C67-27EC17E15911}" type="datetimeFigureOut">
              <a:rPr lang="cs-CZ" smtClean="0"/>
              <a:pPr/>
              <a:t>09.01.2023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xmlns="" id="{B0A4725E-5491-3E6E-76D8-6C10A3EB04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xmlns="" id="{C2321E30-A6D4-2BF0-67D2-1AF87CD498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08B014-A3BE-47C1-AFC2-FE875E3DD4F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817226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1B6D19DF-645A-6C4F-2DD6-397B562E91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xmlns="" id="{0EEE13E4-25B9-70FF-B9BB-F114B0695B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xmlns="" id="{5624B2E0-756E-BABC-9DE3-198A41D8E72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text 4">
            <a:extLst>
              <a:ext uri="{FF2B5EF4-FFF2-40B4-BE49-F238E27FC236}">
                <a16:creationId xmlns:a16="http://schemas.microsoft.com/office/drawing/2014/main" xmlns="" id="{D58E16D4-E67B-C4B3-979C-1D98287780C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6" name="Zástupný obsah 5">
            <a:extLst>
              <a:ext uri="{FF2B5EF4-FFF2-40B4-BE49-F238E27FC236}">
                <a16:creationId xmlns:a16="http://schemas.microsoft.com/office/drawing/2014/main" xmlns="" id="{8EBFCF00-B43E-9B56-45DA-25894ACFFD1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>
            <a:extLst>
              <a:ext uri="{FF2B5EF4-FFF2-40B4-BE49-F238E27FC236}">
                <a16:creationId xmlns:a16="http://schemas.microsoft.com/office/drawing/2014/main" xmlns="" id="{D2168AAF-1742-2960-9A53-638B5C4C17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E4599-7BD8-4859-9C67-27EC17E15911}" type="datetimeFigureOut">
              <a:rPr lang="cs-CZ" smtClean="0"/>
              <a:pPr/>
              <a:t>09.01.2023</a:t>
            </a:fld>
            <a:endParaRPr lang="cs-CZ"/>
          </a:p>
        </p:txBody>
      </p:sp>
      <p:sp>
        <p:nvSpPr>
          <p:cNvPr id="8" name="Zástupný symbol pro zápatí 7">
            <a:extLst>
              <a:ext uri="{FF2B5EF4-FFF2-40B4-BE49-F238E27FC236}">
                <a16:creationId xmlns:a16="http://schemas.microsoft.com/office/drawing/2014/main" xmlns="" id="{910CC9DD-5FE9-694F-D1F7-C13D6B2D2F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>
            <a:extLst>
              <a:ext uri="{FF2B5EF4-FFF2-40B4-BE49-F238E27FC236}">
                <a16:creationId xmlns:a16="http://schemas.microsoft.com/office/drawing/2014/main" xmlns="" id="{02D325F9-ADDF-5094-9DC1-2714393080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08B014-A3BE-47C1-AFC2-FE875E3DD4F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550786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Jenom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F08D8D4A-1DCF-7D4F-244F-54218D1F8D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datum 2">
            <a:extLst>
              <a:ext uri="{FF2B5EF4-FFF2-40B4-BE49-F238E27FC236}">
                <a16:creationId xmlns:a16="http://schemas.microsoft.com/office/drawing/2014/main" xmlns="" id="{87B1F3DE-D652-1CCA-3BCA-ED3D59E6EE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E4599-7BD8-4859-9C67-27EC17E15911}" type="datetimeFigureOut">
              <a:rPr lang="cs-CZ" smtClean="0"/>
              <a:pPr/>
              <a:t>09.01.2023</a:t>
            </a:fld>
            <a:endParaRPr lang="cs-CZ"/>
          </a:p>
        </p:txBody>
      </p:sp>
      <p:sp>
        <p:nvSpPr>
          <p:cNvPr id="4" name="Zástupný symbol pro zápatí 3">
            <a:extLst>
              <a:ext uri="{FF2B5EF4-FFF2-40B4-BE49-F238E27FC236}">
                <a16:creationId xmlns:a16="http://schemas.microsoft.com/office/drawing/2014/main" xmlns="" id="{F3D537BD-5D57-007B-B7E9-3E68F7C923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>
            <a:extLst>
              <a:ext uri="{FF2B5EF4-FFF2-40B4-BE49-F238E27FC236}">
                <a16:creationId xmlns:a16="http://schemas.microsoft.com/office/drawing/2014/main" xmlns="" id="{3977ED03-34ED-546D-3B39-FDD4ADB71B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08B014-A3BE-47C1-AFC2-FE875E3DD4F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647093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>
            <a:extLst>
              <a:ext uri="{FF2B5EF4-FFF2-40B4-BE49-F238E27FC236}">
                <a16:creationId xmlns:a16="http://schemas.microsoft.com/office/drawing/2014/main" xmlns="" id="{7400411A-B030-0DFA-10E9-5A7F76486D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E4599-7BD8-4859-9C67-27EC17E15911}" type="datetimeFigureOut">
              <a:rPr lang="cs-CZ" smtClean="0"/>
              <a:pPr/>
              <a:t>09.01.2023</a:t>
            </a:fld>
            <a:endParaRPr lang="cs-CZ"/>
          </a:p>
        </p:txBody>
      </p:sp>
      <p:sp>
        <p:nvSpPr>
          <p:cNvPr id="3" name="Zástupný symbol pro zápatí 2">
            <a:extLst>
              <a:ext uri="{FF2B5EF4-FFF2-40B4-BE49-F238E27FC236}">
                <a16:creationId xmlns:a16="http://schemas.microsoft.com/office/drawing/2014/main" xmlns="" id="{8E50A6A3-4298-AC9A-FD99-0D0FD825EA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>
            <a:extLst>
              <a:ext uri="{FF2B5EF4-FFF2-40B4-BE49-F238E27FC236}">
                <a16:creationId xmlns:a16="http://schemas.microsoft.com/office/drawing/2014/main" xmlns="" id="{575F9E28-3534-E598-BCD7-CC84EF6003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08B014-A3BE-47C1-AFC2-FE875E3DD4F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119780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D73DEC32-44A8-554B-368E-DFAA383D03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914A7D1A-1CFB-4C30-DF2B-4AA06EFB22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xmlns="" id="{7C9C895A-751A-22E9-7A0F-7F63FB443F6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xmlns="" id="{6A12ADB8-2821-EA96-F5C0-8041385310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E4599-7BD8-4859-9C67-27EC17E15911}" type="datetimeFigureOut">
              <a:rPr lang="cs-CZ" smtClean="0"/>
              <a:pPr/>
              <a:t>09.01.2023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xmlns="" id="{6B37DE8D-9492-8894-658A-71AFD41993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xmlns="" id="{01A15A9B-5F37-4DD5-8541-E2993C8DC7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08B014-A3BE-47C1-AFC2-FE875E3DD4F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599998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DC351F42-26E6-AEA5-FA20-45E981171A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obrázku 2">
            <a:extLst>
              <a:ext uri="{FF2B5EF4-FFF2-40B4-BE49-F238E27FC236}">
                <a16:creationId xmlns:a16="http://schemas.microsoft.com/office/drawing/2014/main" xmlns="" id="{37435996-2CE5-BFC5-C03E-263E37937C9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xmlns="" id="{9E7E84F7-B2CC-121A-0B89-ED1BAA52288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xmlns="" id="{22294550-BE24-3825-2E00-682E7DB216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E4599-7BD8-4859-9C67-27EC17E15911}" type="datetimeFigureOut">
              <a:rPr lang="cs-CZ" smtClean="0"/>
              <a:pPr/>
              <a:t>09.01.2023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xmlns="" id="{727F21FC-463F-4465-9A6C-676C4BC1E8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xmlns="" id="{237195DC-CF78-38DF-B40C-1E84E3D1D3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08B014-A3BE-47C1-AFC2-FE875E3DD4F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183095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C432BD39-713D-0D2C-22B8-DD230CA839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xmlns="" id="{DD5C0AEC-15D4-0B08-6FF3-6799D707E6E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xmlns="" id="{E065AF26-3006-A60A-F2B5-14BAA66C8F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E4599-7BD8-4859-9C67-27EC17E15911}" type="datetimeFigureOut">
              <a:rPr lang="cs-CZ" smtClean="0"/>
              <a:pPr/>
              <a:t>09.01.2023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xmlns="" id="{4E53AD7F-0524-36EF-40F4-189C81A885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xmlns="" id="{3E6B332F-5F27-2CE4-D08C-BB7FB0C825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08B014-A3BE-47C1-AFC2-FE875E3DD4F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041948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>
            <a:extLst>
              <a:ext uri="{FF2B5EF4-FFF2-40B4-BE49-F238E27FC236}">
                <a16:creationId xmlns:a16="http://schemas.microsoft.com/office/drawing/2014/main" xmlns="" id="{68D0556E-B28F-C3AA-7E2D-3DE9C924E29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xmlns="" id="{0A95DA05-7815-53E5-10A4-13F7F034F31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xmlns="" id="{DFE7512E-57E8-B517-83AE-BAAA907106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E4599-7BD8-4859-9C67-27EC17E15911}" type="datetimeFigureOut">
              <a:rPr lang="cs-CZ" smtClean="0"/>
              <a:pPr/>
              <a:t>09.01.2023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xmlns="" id="{CB46A45F-189C-52A9-378B-F434869583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xmlns="" id="{95816D4B-BD8A-42CB-245C-89B221D47A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08B014-A3BE-47C1-AFC2-FE875E3DD4F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785984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nadpis 1">
            <a:extLst>
              <a:ext uri="{FF2B5EF4-FFF2-40B4-BE49-F238E27FC236}">
                <a16:creationId xmlns:a16="http://schemas.microsoft.com/office/drawing/2014/main" xmlns="" id="{29DED816-83DF-4E2A-E375-B7B5C04334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xmlns="" id="{2DCC5997-3CF9-63F6-8A49-00AD682B73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xmlns="" id="{1A396DBA-0848-123F-5B10-1B69CE247A7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8E4599-7BD8-4859-9C67-27EC17E15911}" type="datetimeFigureOut">
              <a:rPr lang="cs-CZ" smtClean="0"/>
              <a:pPr/>
              <a:t>09.01.2023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xmlns="" id="{D74398BB-6F3E-562A-3176-6AD2DBF7180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xmlns="" id="{F0526598-8715-D299-9947-D20C77B102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08B014-A3BE-47C1-AFC2-FE875E3DD4F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57807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s://www.costumepartyworld.com/media/catalog/product/cache/12/image/650x/040ec09b1e35df139433887a97daa66f/2/0/20837.jpg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IWmSS7IewZ4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view.officeapps.live.com/op/view.aspx?src=http://dumy.cz/nahled/77047" TargetMode="External"/><Relationship Id="rId2" Type="http://schemas.openxmlformats.org/officeDocument/2006/relationships/hyperlink" Target="https://en.wikipedia.org/wiki/French_occupation_of_Moscow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s.wikipedia.org/wiki/Napoleon_Bonaparte" TargetMode="External"/><Relationship Id="rId4" Type="http://schemas.openxmlformats.org/officeDocument/2006/relationships/hyperlink" Target="https://zoom.iprima.cz/zajimavosti/napoleon-bonapart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72CD52DE-843C-5796-1B83-8C19F6A01BB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/>
              <a:t>Napoleon Bonaparte</a:t>
            </a:r>
          </a:p>
        </p:txBody>
      </p:sp>
      <p:sp>
        <p:nvSpPr>
          <p:cNvPr id="3" name="Podnadpis 2">
            <a:extLst>
              <a:ext uri="{FF2B5EF4-FFF2-40B4-BE49-F238E27FC236}">
                <a16:creationId xmlns:a16="http://schemas.microsoft.com/office/drawing/2014/main" xmlns="" id="{FC3A4B01-12FB-08B4-951C-70CA5D9DC2C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Krátký životopis a jeho bitvy</a:t>
            </a:r>
          </a:p>
        </p:txBody>
      </p:sp>
    </p:spTree>
    <p:extLst>
      <p:ext uri="{BB962C8B-B14F-4D97-AF65-F5344CB8AC3E}">
        <p14:creationId xmlns:p14="http://schemas.microsoft.com/office/powerpoint/2010/main" xmlns="" val="3163788939"/>
      </p:ext>
    </p:extLst>
  </p:cSld>
  <p:clrMapOvr>
    <a:masterClrMapping/>
  </p:clrMapOvr>
  <p:transition spd="slow">
    <p:wheel spokes="1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xmlns="" id="{04812C46-200A-4DEB-A05E-3ED6C68C238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xmlns="" id="{3309670F-E4A5-ADDB-3B8D-5D2BDCF77C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4000"/>
              <a:t>Napo</a:t>
            </a:r>
            <a:r>
              <a:rPr lang="cs-CZ" sz="4000"/>
              <a:t>le</a:t>
            </a:r>
            <a:r>
              <a:rPr lang="en-US" sz="4000"/>
              <a:t>on-Foto</a:t>
            </a:r>
          </a:p>
        </p:txBody>
      </p:sp>
      <p:pic>
        <p:nvPicPr>
          <p:cNvPr id="4" name="Zástupný obsah 3">
            <a:extLst>
              <a:ext uri="{FF2B5EF4-FFF2-40B4-BE49-F238E27FC236}">
                <a16:creationId xmlns:a16="http://schemas.microsoft.com/office/drawing/2014/main" xmlns="" id="{BF19B3AD-E7DF-D680-F965-2D0E2E42AA61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/>
          <a:srcRect l="21703" r="25702"/>
          <a:stretch/>
        </p:blipFill>
        <p:spPr>
          <a:xfrm>
            <a:off x="1" y="10"/>
            <a:ext cx="6936390" cy="6857990"/>
          </a:xfrm>
          <a:prstGeom prst="rect">
            <a:avLst/>
          </a:prstGeom>
        </p:spPr>
      </p:pic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xmlns="" id="{60AA2CB0-E5A6-F823-6E00-E647969A65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>
            <a:normAutofit/>
          </a:bodyPr>
          <a:lstStyle/>
          <a:p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xmlns="" val="38700394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9F65CB17-8C97-2D8A-FDF1-A78A696F68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Životopis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7C3711E0-B809-A482-7E1E-EF117D6931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 15. srpna 1769 </a:t>
            </a:r>
            <a:r>
              <a:rPr lang="cs-CZ" dirty="0" err="1"/>
              <a:t>Ajaccio</a:t>
            </a:r>
            <a:r>
              <a:rPr lang="cs-CZ" dirty="0"/>
              <a:t> – 5. května 1821 Svatá Helena</a:t>
            </a:r>
          </a:p>
          <a:p>
            <a:r>
              <a:rPr lang="cs-CZ" dirty="0"/>
              <a:t>Státník, vojevůdce, generál, první muž Francie, Konzul a v roce 1804 se stal císařem Francie</a:t>
            </a:r>
          </a:p>
          <a:p>
            <a:r>
              <a:rPr lang="cs-CZ" dirty="0"/>
              <a:t>V 10 letech nástup na vojenskou akademii</a:t>
            </a:r>
          </a:p>
          <a:p>
            <a:r>
              <a:rPr lang="cs-CZ" dirty="0"/>
              <a:t>Podporoval vzdělanost a umění</a:t>
            </a:r>
          </a:p>
          <a:p>
            <a:r>
              <a:rPr lang="cs-CZ" dirty="0"/>
              <a:t>Celkem 79 bitev, ze kterých prohrál je 4</a:t>
            </a:r>
          </a:p>
        </p:txBody>
      </p:sp>
    </p:spTree>
    <p:extLst>
      <p:ext uri="{BB962C8B-B14F-4D97-AF65-F5344CB8AC3E}">
        <p14:creationId xmlns:p14="http://schemas.microsoft.com/office/powerpoint/2010/main" xmlns="" val="1948718072"/>
      </p:ext>
    </p:extLst>
  </p:cSld>
  <p:clrMapOvr>
    <a:masterClrMapping/>
  </p:clrMapOvr>
  <p:transition spd="slow">
    <p:wheel spokes="1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164F79FB-7E4B-F350-3FA9-A31E9DF1EF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Reformy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DBA0907C-30B8-121B-0C09-75DB97069D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Nový občanský zákoník</a:t>
            </a:r>
          </a:p>
          <a:p>
            <a:r>
              <a:rPr lang="cs-CZ" dirty="0"/>
              <a:t>Zavedl novou měnu: </a:t>
            </a:r>
            <a:r>
              <a:rPr lang="cs-CZ" dirty="0" err="1"/>
              <a:t>Frankl</a:t>
            </a:r>
            <a:endParaRPr lang="cs-CZ" dirty="0"/>
          </a:p>
          <a:p>
            <a:r>
              <a:rPr lang="cs-CZ" dirty="0"/>
              <a:t>Zavedl Tajnou Policii (Tajná Služba)</a:t>
            </a:r>
          </a:p>
          <a:p>
            <a:r>
              <a:rPr lang="cs-CZ" dirty="0"/>
              <a:t>Vyšší úroveň školství , přísná kázeň, stejnokroje</a:t>
            </a:r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81661750"/>
      </p:ext>
    </p:extLst>
  </p:cSld>
  <p:clrMapOvr>
    <a:masterClrMapping/>
  </p:clrMapOvr>
  <p:transition spd="slow">
    <p:wheel spokes="1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219C8DCB-B0F8-D72E-C920-17069F17DA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Napoleon Bonaparte-bitvy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E2D81FFB-D1BE-1909-BE48-D42B05C0FB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arenR"/>
            </a:pPr>
            <a:r>
              <a:rPr lang="cs-CZ" dirty="0">
                <a:highlight>
                  <a:srgbClr val="FFFF00"/>
                </a:highlight>
              </a:rPr>
              <a:t>1805- snaha porazit Anglii</a:t>
            </a:r>
          </a:p>
          <a:p>
            <a:r>
              <a:rPr lang="cs-CZ" dirty="0" err="1"/>
              <a:t>Francouské</a:t>
            </a:r>
            <a:r>
              <a:rPr lang="cs-CZ" dirty="0"/>
              <a:t> vojsko zničeno flotilou u Mys </a:t>
            </a:r>
            <a:r>
              <a:rPr lang="cs-CZ" dirty="0" err="1"/>
              <a:t>Trafalgar</a:t>
            </a:r>
            <a:endParaRPr lang="cs-CZ" dirty="0"/>
          </a:p>
          <a:p>
            <a:r>
              <a:rPr lang="cs-CZ" dirty="0"/>
              <a:t>Námořní bitva</a:t>
            </a:r>
          </a:p>
          <a:p>
            <a:r>
              <a:rPr lang="cs-CZ" dirty="0"/>
              <a:t>Jedna z mála proher Napoleona</a:t>
            </a:r>
          </a:p>
          <a:p>
            <a:pPr marL="0" indent="0">
              <a:buNone/>
            </a:pPr>
            <a:r>
              <a:rPr lang="cs-CZ" dirty="0"/>
              <a:t>2) </a:t>
            </a:r>
            <a:r>
              <a:rPr lang="cs-CZ" dirty="0">
                <a:highlight>
                  <a:srgbClr val="FFFF00"/>
                </a:highlight>
              </a:rPr>
              <a:t>1806-Bitva u Slavkova</a:t>
            </a:r>
          </a:p>
          <a:p>
            <a:r>
              <a:rPr lang="cs-CZ" dirty="0"/>
              <a:t>Napoleon I., car Alexandr I., císař František (Rakousko)</a:t>
            </a:r>
          </a:p>
          <a:p>
            <a:r>
              <a:rPr lang="cs-CZ" dirty="0"/>
              <a:t>Výhra Napoleona </a:t>
            </a:r>
          </a:p>
        </p:txBody>
      </p:sp>
    </p:spTree>
    <p:extLst>
      <p:ext uri="{BB962C8B-B14F-4D97-AF65-F5344CB8AC3E}">
        <p14:creationId xmlns:p14="http://schemas.microsoft.com/office/powerpoint/2010/main" xmlns="" val="551922602"/>
      </p:ext>
    </p:extLst>
  </p:cSld>
  <p:clrMapOvr>
    <a:masterClrMapping/>
  </p:clrMapOvr>
  <p:transition spd="slow">
    <p:wheel spokes="1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1DAB14EA-37FC-F326-A280-A332597493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Napoleon Bonaparte-bitvy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08CAFCE1-2F2B-6502-6C52-3D6B518C11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/>
              <a:t>3) </a:t>
            </a:r>
            <a:r>
              <a:rPr lang="cs-CZ" dirty="0">
                <a:highlight>
                  <a:srgbClr val="FFFF00"/>
                </a:highlight>
              </a:rPr>
              <a:t>1812-Bitva u </a:t>
            </a:r>
            <a:r>
              <a:rPr lang="cs-CZ" dirty="0" err="1">
                <a:highlight>
                  <a:srgbClr val="FFFF00"/>
                </a:highlight>
              </a:rPr>
              <a:t>Borodina</a:t>
            </a:r>
            <a:endParaRPr lang="cs-CZ" dirty="0">
              <a:highlight>
                <a:srgbClr val="FFFF00"/>
              </a:highlight>
            </a:endParaRPr>
          </a:p>
          <a:p>
            <a:r>
              <a:rPr lang="cs-CZ" dirty="0"/>
              <a:t>U hranic s dnešní Ukrajinou</a:t>
            </a:r>
          </a:p>
          <a:p>
            <a:r>
              <a:rPr lang="cs-CZ" dirty="0"/>
              <a:t>Velké státy </a:t>
            </a:r>
            <a:r>
              <a:rPr lang="cs-CZ" dirty="0" err="1"/>
              <a:t>Francouské</a:t>
            </a:r>
            <a:r>
              <a:rPr lang="cs-CZ" dirty="0"/>
              <a:t> Armády</a:t>
            </a:r>
          </a:p>
          <a:p>
            <a:pPr marL="0" indent="0">
              <a:buNone/>
            </a:pPr>
            <a:r>
              <a:rPr lang="cs-CZ" dirty="0"/>
              <a:t>4) </a:t>
            </a:r>
            <a:r>
              <a:rPr lang="cs-CZ" dirty="0">
                <a:highlight>
                  <a:srgbClr val="FFFF00"/>
                </a:highlight>
              </a:rPr>
              <a:t>1812-Bitva u </a:t>
            </a:r>
            <a:r>
              <a:rPr lang="cs-CZ" dirty="0" err="1">
                <a:highlight>
                  <a:srgbClr val="FFFF00"/>
                </a:highlight>
              </a:rPr>
              <a:t>Tarutina</a:t>
            </a:r>
            <a:endParaRPr lang="cs-CZ" dirty="0">
              <a:highlight>
                <a:srgbClr val="FFFF00"/>
              </a:highlight>
            </a:endParaRPr>
          </a:p>
          <a:p>
            <a:r>
              <a:rPr lang="cs-CZ" dirty="0"/>
              <a:t>Těsně před prohrou vojsk Francie v Rusku</a:t>
            </a:r>
          </a:p>
          <a:p>
            <a:pPr marL="0" indent="0">
              <a:buNone/>
            </a:pPr>
            <a:r>
              <a:rPr lang="cs-CZ" dirty="0"/>
              <a:t>5) </a:t>
            </a:r>
            <a:r>
              <a:rPr lang="cs-CZ" dirty="0">
                <a:highlight>
                  <a:srgbClr val="FFFF00"/>
                </a:highlight>
              </a:rPr>
              <a:t>1813-Bitva národů u Lipska</a:t>
            </a:r>
          </a:p>
          <a:p>
            <a:r>
              <a:rPr lang="cs-CZ" dirty="0"/>
              <a:t>Napoleon poražen </a:t>
            </a:r>
          </a:p>
          <a:p>
            <a:pPr marL="0" indent="0">
              <a:buNone/>
            </a:pPr>
            <a:r>
              <a:rPr lang="cs-CZ" dirty="0"/>
              <a:t>6) </a:t>
            </a:r>
            <a:r>
              <a:rPr lang="cs-CZ" dirty="0">
                <a:highlight>
                  <a:srgbClr val="FFFF00"/>
                </a:highlight>
              </a:rPr>
              <a:t>1815-Bitva u </a:t>
            </a:r>
            <a:r>
              <a:rPr lang="cs-CZ" dirty="0" err="1">
                <a:highlight>
                  <a:srgbClr val="FFFF00"/>
                </a:highlight>
              </a:rPr>
              <a:t>Watterloo</a:t>
            </a:r>
            <a:endParaRPr lang="cs-CZ" dirty="0">
              <a:highlight>
                <a:srgbClr val="FFFF00"/>
              </a:highlight>
            </a:endParaRPr>
          </a:p>
          <a:p>
            <a:r>
              <a:rPr lang="cs-CZ" dirty="0"/>
              <a:t>Napoleon poražen a vyhoštěn na ostrov Sv. Helena</a:t>
            </a:r>
          </a:p>
        </p:txBody>
      </p:sp>
    </p:spTree>
    <p:extLst>
      <p:ext uri="{BB962C8B-B14F-4D97-AF65-F5344CB8AC3E}">
        <p14:creationId xmlns:p14="http://schemas.microsoft.com/office/powerpoint/2010/main" xmlns="" val="1916640073"/>
      </p:ext>
    </p:extLst>
  </p:cSld>
  <p:clrMapOvr>
    <a:masterClrMapping/>
  </p:clrMapOvr>
  <p:transition spd="slow">
    <p:wheel spokes="1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4762FCFF-E3E4-FF2D-7A49-1F8F704CF3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Moskevská bitva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1E9B9A91-7DED-64D2-E883-2AF50A3151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Obsazena od </a:t>
            </a:r>
            <a:r>
              <a:rPr lang="pl-PL" dirty="0"/>
              <a:t>14. září do 19. října 1812=</a:t>
            </a:r>
            <a:r>
              <a:rPr lang="pt-BR" dirty="0"/>
              <a:t>vrchol francouzské invaze do Ruska </a:t>
            </a:r>
            <a:endParaRPr lang="cs-CZ" dirty="0"/>
          </a:p>
          <a:p>
            <a:r>
              <a:rPr lang="pl-PL" dirty="0"/>
              <a:t>Během okupace, která trvala 36 dní, bylo město zdevastováno požárem a vypleněno </a:t>
            </a:r>
          </a:p>
          <a:p>
            <a:r>
              <a:rPr lang="cs-CZ" dirty="0"/>
              <a:t>Dobytí města bylo pro Francouze dutým vítězstvím, protože Rusové — s největší pravděpodobností na příkaz guvernéra Fjodora </a:t>
            </a:r>
            <a:r>
              <a:rPr lang="cs-CZ" dirty="0" err="1"/>
              <a:t>Rostopchina</a:t>
            </a:r>
            <a:r>
              <a:rPr lang="cs-CZ" dirty="0"/>
              <a:t> — zapálili velkou část města v taktice </a:t>
            </a:r>
            <a:r>
              <a:rPr lang="cs-CZ" dirty="0">
                <a:highlight>
                  <a:srgbClr val="FF0000"/>
                </a:highlight>
              </a:rPr>
              <a:t>spálené země </a:t>
            </a:r>
          </a:p>
          <a:p>
            <a:r>
              <a:rPr lang="cs-CZ" dirty="0"/>
              <a:t>Napoleonova prohra-kvůli sněhu=nebylo teplé oblečení a válce s </a:t>
            </a:r>
            <a:r>
              <a:rPr lang="cs-CZ" dirty="0" smtClean="0"/>
              <a:t>ruskými </a:t>
            </a:r>
            <a:r>
              <a:rPr lang="cs-CZ" dirty="0"/>
              <a:t>rolníky=pomalu </a:t>
            </a:r>
            <a:r>
              <a:rPr lang="cs-CZ" dirty="0" smtClean="0"/>
              <a:t>docházely </a:t>
            </a:r>
            <a:r>
              <a:rPr lang="cs-CZ" dirty="0"/>
              <a:t>zásoby</a:t>
            </a:r>
          </a:p>
        </p:txBody>
      </p:sp>
    </p:spTree>
    <p:extLst>
      <p:ext uri="{BB962C8B-B14F-4D97-AF65-F5344CB8AC3E}">
        <p14:creationId xmlns:p14="http://schemas.microsoft.com/office/powerpoint/2010/main" xmlns="" val="131133159"/>
      </p:ext>
    </p:extLst>
  </p:cSld>
  <p:clrMapOvr>
    <a:masterClrMapping/>
  </p:clrMapOvr>
  <p:transition spd="slow">
    <p:wheel spokes="1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0">
            <a:extLst>
              <a:ext uri="{FF2B5EF4-FFF2-40B4-BE49-F238E27FC236}">
                <a16:creationId xmlns:a16="http://schemas.microsoft.com/office/drawing/2014/main" xmlns="" id="{04812C46-200A-4DEB-A05E-3ED6C68C238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Zástupný obsah 3">
            <a:extLst>
              <a:ext uri="{FF2B5EF4-FFF2-40B4-BE49-F238E27FC236}">
                <a16:creationId xmlns:a16="http://schemas.microsoft.com/office/drawing/2014/main" xmlns="" id="{28228B2D-15DD-1D5E-CB59-9B20B65AD232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/>
          <a:srcRect t="2366" r="-3" b="-3"/>
          <a:stretch/>
        </p:blipFill>
        <p:spPr>
          <a:xfrm>
            <a:off x="1" y="10"/>
            <a:ext cx="6936390" cy="6857990"/>
          </a:xfrm>
          <a:prstGeom prst="rect">
            <a:avLst/>
          </a:prstGeom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xmlns="" id="{C2FA7C5C-FA32-C1AF-7088-F1177F2FA5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>
            <a:normAutofit/>
          </a:bodyPr>
          <a:lstStyle/>
          <a:p>
            <a:r>
              <a:rPr lang="cs-CZ" sz="2000" dirty="0"/>
              <a:t>Území Francie za Napoleona I.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xmlns="" val="4071052194"/>
      </p:ext>
    </p:extLst>
  </p:cSld>
  <p:clrMapOvr>
    <a:masterClrMapping/>
  </p:clrMapOvr>
  <p:transition spd="slow">
    <p:wheel spokes="1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3" name="Rectangle 1032">
            <a:extLst>
              <a:ext uri="{FF2B5EF4-FFF2-40B4-BE49-F238E27FC236}">
                <a16:creationId xmlns:a16="http://schemas.microsoft.com/office/drawing/2014/main" xmlns="" id="{04812C46-200A-4DEB-A05E-3ED6C68C238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xmlns="" id="{66019829-C999-1104-B5CF-1CC477D541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lang="cs-CZ" sz="4000"/>
              <a:t>Napoleonská Uniforma</a:t>
            </a:r>
          </a:p>
        </p:txBody>
      </p:sp>
      <p:pic>
        <p:nvPicPr>
          <p:cNvPr id="1026" name="Picture 2" descr="Men's Napoleon French Emperor Costume">
            <a:hlinkClick r:id="rId2"/>
            <a:extLst>
              <a:ext uri="{FF2B5EF4-FFF2-40B4-BE49-F238E27FC236}">
                <a16:creationId xmlns:a16="http://schemas.microsoft.com/office/drawing/2014/main" xmlns="" id="{CB16AFCE-F5AE-ABDC-D133-5DC3ECEC0E6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3" b="1133"/>
          <a:stretch/>
        </p:blipFill>
        <p:spPr bwMode="auto">
          <a:xfrm>
            <a:off x="1" y="10"/>
            <a:ext cx="693639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030" name="Content Placeholder 1029">
            <a:extLst>
              <a:ext uri="{FF2B5EF4-FFF2-40B4-BE49-F238E27FC236}">
                <a16:creationId xmlns:a16="http://schemas.microsoft.com/office/drawing/2014/main" xmlns="" id="{DB09DFB7-90E4-9833-BBC9-FAD216A8C1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>
            <a:normAutofit/>
          </a:bodyPr>
          <a:lstStyle/>
          <a:p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xmlns="" val="3738758594"/>
      </p:ext>
    </p:extLst>
  </p:cSld>
  <p:clrMapOvr>
    <a:masterClrMapping/>
  </p:clrMapOvr>
  <p:transition spd="slow">
    <p:wheel spokes="1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EBD870E4-352E-E004-0B43-552E1089EA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Zajímavosti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161640D7-902D-AA7C-86B6-3074738218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Napoleon I. Bonaparte svedl víc bitev než Alexandr Makedonský, Hannibal a Julius Caesar dohromady</a:t>
            </a:r>
          </a:p>
          <a:p>
            <a:r>
              <a:rPr lang="cs-CZ" dirty="0"/>
              <a:t>Neuměl zpívat a neměl ani hudební sluch, ale i tak tento obor velice podporoval</a:t>
            </a:r>
          </a:p>
          <a:p>
            <a:r>
              <a:rPr lang="cs-CZ" dirty="0"/>
              <a:t>Stejně jako Alexandr Veliký, Julius Caesar, Čingischán nebo Benito Mussolini a Adolf Hitler trpěl údajně i Napoleon ailurofobií-strach z koček</a:t>
            </a:r>
          </a:p>
          <a:p>
            <a:r>
              <a:rPr lang="cs-CZ" dirty="0"/>
              <a:t>Objevil Rosettskou desku a založil egyptologii</a:t>
            </a:r>
          </a:p>
          <a:p>
            <a:r>
              <a:rPr lang="cs-CZ" dirty="0"/>
              <a:t>Napoleon měl 168 cm, takže nebyl tak malý</a:t>
            </a:r>
          </a:p>
          <a:p>
            <a:r>
              <a:rPr lang="en-US" dirty="0" err="1"/>
              <a:t>Jeho</a:t>
            </a:r>
            <a:r>
              <a:rPr lang="en-US" dirty="0"/>
              <a:t> </a:t>
            </a:r>
            <a:r>
              <a:rPr lang="en-US" dirty="0" err="1"/>
              <a:t>stoupenci</a:t>
            </a:r>
            <a:r>
              <a:rPr lang="en-US" dirty="0"/>
              <a:t> pro </a:t>
            </a:r>
            <a:r>
              <a:rPr lang="en-US" dirty="0" err="1"/>
              <a:t>něj</a:t>
            </a:r>
            <a:r>
              <a:rPr lang="en-US" dirty="0"/>
              <a:t> </a:t>
            </a:r>
            <a:r>
              <a:rPr lang="en-US" dirty="0" err="1"/>
              <a:t>připravili</a:t>
            </a:r>
            <a:r>
              <a:rPr lang="en-US" dirty="0"/>
              <a:t> </a:t>
            </a:r>
            <a:r>
              <a:rPr lang="en-US" dirty="0" err="1"/>
              <a:t>dům</a:t>
            </a:r>
            <a:r>
              <a:rPr lang="en-US" dirty="0"/>
              <a:t> v New Orleans</a:t>
            </a:r>
            <a:endParaRPr lang="cs-CZ" dirty="0"/>
          </a:p>
          <a:p>
            <a:r>
              <a:rPr lang="cs-CZ" dirty="0"/>
              <a:t>V bitvě měl Napoleon hodnotu 40 000 mužů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27297235"/>
      </p:ext>
    </p:extLst>
  </p:cSld>
  <p:clrMapOvr>
    <a:masterClrMapping/>
  </p:clrMapOvr>
  <p:transition spd="slow">
    <p:wheel spokes="1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3CE60B14-4197-3D2B-FD6D-AFCA0F8BAD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Film/dokument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5C7B6053-B95F-9CE7-36CC-FDE4DDED4C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>
                <a:hlinkClick r:id="rId2"/>
              </a:rPr>
              <a:t>https://www.youtube.com/watch?v=IWmSS7IewZ4</a:t>
            </a:r>
            <a:r>
              <a:rPr lang="cs-CZ"/>
              <a:t> 10 minut</a:t>
            </a:r>
          </a:p>
        </p:txBody>
      </p:sp>
    </p:spTree>
    <p:extLst>
      <p:ext uri="{BB962C8B-B14F-4D97-AF65-F5344CB8AC3E}">
        <p14:creationId xmlns:p14="http://schemas.microsoft.com/office/powerpoint/2010/main" xmlns="" val="271990955"/>
      </p:ext>
    </p:extLst>
  </p:cSld>
  <p:clrMapOvr>
    <a:masterClrMapping/>
  </p:clrMapOvr>
  <p:transition spd="slow">
    <p:wheel spokes="1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C14577AE-5E1C-43F1-3ED1-3804F206BC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/>
              <a:t>Vlastnictví+zdroje</a:t>
            </a:r>
            <a:endParaRPr lang="cs-CZ" dirty="0"/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F54262DE-E590-B0EC-145F-E62D08C25D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71807"/>
            <a:ext cx="10515600" cy="4351338"/>
          </a:xfrm>
        </p:spPr>
        <p:txBody>
          <a:bodyPr/>
          <a:lstStyle/>
          <a:p>
            <a:r>
              <a:rPr lang="cs-CZ" dirty="0"/>
              <a:t>Zdroje: </a:t>
            </a:r>
          </a:p>
          <a:p>
            <a:pPr marL="0" indent="0">
              <a:buNone/>
            </a:pPr>
            <a:r>
              <a:rPr lang="cs-CZ" dirty="0">
                <a:hlinkClick r:id="rId2"/>
              </a:rPr>
              <a:t>https://en.wikipedia.org/wiki/French_occupation_of_Moscow</a:t>
            </a:r>
            <a:endParaRPr lang="cs-CZ" dirty="0"/>
          </a:p>
          <a:p>
            <a:pPr marL="0" indent="0">
              <a:buNone/>
            </a:pPr>
            <a:r>
              <a:rPr lang="cs-CZ" dirty="0">
                <a:hlinkClick r:id="rId3"/>
              </a:rPr>
              <a:t>https://view.officeapps.live.com/op/view.aspx?src=http://dumy.cz/nahled/77047</a:t>
            </a:r>
            <a:endParaRPr lang="cs-CZ" dirty="0"/>
          </a:p>
          <a:p>
            <a:pPr marL="0" indent="0">
              <a:buNone/>
            </a:pPr>
            <a:r>
              <a:rPr lang="cs-CZ" dirty="0">
                <a:hlinkClick r:id="rId4"/>
              </a:rPr>
              <a:t>https://zoom.iprima.cz/zajimavosti/napoleon-bonaparte</a:t>
            </a:r>
            <a:endParaRPr lang="cs-CZ" dirty="0"/>
          </a:p>
          <a:p>
            <a:pPr marL="0" indent="0">
              <a:buNone/>
            </a:pPr>
            <a:r>
              <a:rPr lang="cs-CZ" dirty="0">
                <a:hlinkClick r:id="rId5"/>
              </a:rPr>
              <a:t>https://cs.wikipedia.org/wiki/Napoleon_Bonaparte</a:t>
            </a:r>
            <a:endParaRPr lang="cs-CZ" dirty="0"/>
          </a:p>
          <a:p>
            <a:r>
              <a:rPr lang="cs-CZ" dirty="0"/>
              <a:t>Majitel: Šedivec Dominik</a:t>
            </a:r>
          </a:p>
          <a:p>
            <a:r>
              <a:rPr lang="cs-CZ" dirty="0"/>
              <a:t>Vyrobeno pro </a:t>
            </a:r>
            <a:r>
              <a:rPr lang="cs-CZ" dirty="0" err="1"/>
              <a:t>prezentativní</a:t>
            </a:r>
            <a:r>
              <a:rPr lang="cs-CZ"/>
              <a:t> účely, 8.ročník ZŠ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63722091"/>
      </p:ext>
    </p:extLst>
  </p:cSld>
  <p:clrMapOvr>
    <a:masterClrMapping/>
  </p:clrMapOvr>
  <p:transition spd="slow">
    <p:wheel spokes="1"/>
  </p:transition>
</p:sld>
</file>

<file path=ppt/theme/theme1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92</TotalTime>
  <Words>375</Words>
  <Application>Microsoft Office PowerPoint</Application>
  <PresentationFormat>Vlastní</PresentationFormat>
  <Paragraphs>57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Office</vt:lpstr>
      <vt:lpstr>Napoleon Bonaparte</vt:lpstr>
      <vt:lpstr>Napoleon-Foto</vt:lpstr>
      <vt:lpstr>Životopis</vt:lpstr>
      <vt:lpstr>Reformy</vt:lpstr>
      <vt:lpstr>Napoleon Bonaparte-bitvy</vt:lpstr>
      <vt:lpstr>Napoleon Bonaparte-bitvy</vt:lpstr>
      <vt:lpstr>Moskevská bitva</vt:lpstr>
      <vt:lpstr>Snímek 8</vt:lpstr>
      <vt:lpstr>Napoleonská Uniforma</vt:lpstr>
      <vt:lpstr>Zajímavosti</vt:lpstr>
      <vt:lpstr>Film/dokument</vt:lpstr>
      <vt:lpstr>Vlastnictví+zdroje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Napoleon Bonaparte</dc:title>
  <dc:creator>Šedivec Dominik</dc:creator>
  <cp:lastModifiedBy>User</cp:lastModifiedBy>
  <cp:revision>3</cp:revision>
  <dcterms:created xsi:type="dcterms:W3CDTF">2023-01-09T16:03:11Z</dcterms:created>
  <dcterms:modified xsi:type="dcterms:W3CDTF">2023-01-09T19:47:22Z</dcterms:modified>
</cp:coreProperties>
</file>