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3" d="100"/>
          <a:sy n="83" d="100"/>
        </p:scale>
        <p:origin x="686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47D18DE-3D49-98C1-6106-12A251AABB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F7262A06-DB96-D2CE-4785-0E0A3760C5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B3956373-9C7A-CA03-3DC3-7582ACD37D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4A4-C7EB-4128-9016-8F55D63078CC}" type="datetimeFigureOut">
              <a:rPr lang="cs-CZ" smtClean="0"/>
              <a:t>10.04.2023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162A94B8-4CB7-8C86-5E9B-5FF4639E0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08E25C97-FDAF-C8BD-E4A1-CB06A56611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2F7D3A-8582-4ABF-A807-3BF9E5F301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59637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69A0B156-223B-9165-9F1A-EFC1C2FF5F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C21677B0-8951-3730-5A13-2CE21AF1E2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6FAD1381-DC9A-3EDE-694A-08CC4932E4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4A4-C7EB-4128-9016-8F55D63078CC}" type="datetimeFigureOut">
              <a:rPr lang="cs-CZ" smtClean="0"/>
              <a:t>10.04.2023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304F628B-2F19-1B3C-C1E8-F032B62A26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92B3664F-BD31-D4EE-1BA1-22F9279DB3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2F7D3A-8582-4ABF-A807-3BF9E5F301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2897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4A6DD343-CD48-A2B7-33D7-A9884E00D3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A2BA3C87-3CB0-6C7F-48A7-FC8146BAC6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7C5ABEA5-96C1-479E-C3D0-6C7C3B3C96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4A4-C7EB-4128-9016-8F55D63078CC}" type="datetimeFigureOut">
              <a:rPr lang="cs-CZ" smtClean="0"/>
              <a:t>10.04.2023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BD001760-52A1-B470-0518-AEEC336DCD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63374255-1B28-1E55-28AC-A1A28D0A0D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2F7D3A-8582-4ABF-A807-3BF9E5F301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90023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EB073FD-0F59-7B47-6573-98378AAC6B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9D47B537-2CBE-1AA9-3560-A6CD45A0E0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7DDAA658-F0EC-CBFB-F332-48F796EAF0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A3256605-1117-AEFA-24CB-3B193A0A0B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4A4-C7EB-4128-9016-8F55D63078CC}" type="datetimeFigureOut">
              <a:rPr lang="cs-CZ" smtClean="0"/>
              <a:t>10.04.2023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02CA4A63-A60B-5EC4-3C5C-CBCD4CF41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3D0B1C48-206C-E3BF-76DD-9A91B394A5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2F7D3A-8582-4ABF-A807-3BF9E5F301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5032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E8F03959-11CD-0E26-99D6-4A5528446E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F82EAB27-1A0E-79B5-9DC6-A3316B7DC5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7F279D4D-EFCF-A5D6-4B4B-68615F567D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6A733838-3A3B-3D58-07D2-562DC64DE16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92EF6AB5-E3D1-C5E0-9BC1-888D4AD744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53633166-D7A9-EEFC-D0D2-FA2E6BBD62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4A4-C7EB-4128-9016-8F55D63078CC}" type="datetimeFigureOut">
              <a:rPr lang="cs-CZ" smtClean="0"/>
              <a:t>10.04.2023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B58AE256-ACFE-EC35-6068-549165C84B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A4D64E34-54DE-A628-DBD9-CC3CD4D7E9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2F7D3A-8582-4ABF-A807-3BF9E5F301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59461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2BF5C7A-3BF7-0385-F5FC-34545AF34B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C644E979-4740-126A-B85E-5B1B397C58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4A4-C7EB-4128-9016-8F55D63078CC}" type="datetimeFigureOut">
              <a:rPr lang="cs-CZ" smtClean="0"/>
              <a:t>10.04.2023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0A6D86DE-5AE8-1976-75AD-DCAF801DA2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3E06BB4F-613E-C83A-36FD-76BC8C758E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2F7D3A-8582-4ABF-A807-3BF9E5F301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66782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312577A0-D59D-E43C-4114-539F6C146A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4A4-C7EB-4128-9016-8F55D63078CC}" type="datetimeFigureOut">
              <a:rPr lang="cs-CZ" smtClean="0"/>
              <a:t>10.04.2023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1BE06E07-C963-F615-9698-63D9FECAE5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53C2B4C1-65DF-AEB0-3F78-B6A6BE1BE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2F7D3A-8582-4ABF-A807-3BF9E5F301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40233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C46374C-19C3-B2E0-56EC-60FE4D2454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A73927E3-7AAD-EBE9-1343-DE427676B7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2E1C44D1-EB19-6FE0-9E7F-9A780578D3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BDBE50AC-39DD-2016-06ED-8862319B4A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4A4-C7EB-4128-9016-8F55D63078CC}" type="datetimeFigureOut">
              <a:rPr lang="cs-CZ" smtClean="0"/>
              <a:t>10.04.2023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89FA9CB1-63D0-8761-0F32-BE8B4059CB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D6F6952E-8B78-2EBD-6315-C2F1B9C7EC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2F7D3A-8582-4ABF-A807-3BF9E5F301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86180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EE11C88-F276-1B8D-B47C-B9C64C5193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1D71BB2C-74B6-B529-0C1F-BA592EDEF35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54D4A94F-CDD9-55E3-D413-A4BCF04507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88A45754-AD16-A9DF-1BAD-8358F8C03A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4A4-C7EB-4128-9016-8F55D63078CC}" type="datetimeFigureOut">
              <a:rPr lang="cs-CZ" smtClean="0"/>
              <a:t>10.04.2023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A8D96138-EA5C-067D-9E2D-0C64E7867F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5E31247C-7879-A55B-5B8A-A28AF16331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2F7D3A-8582-4ABF-A807-3BF9E5F301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8216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14664B4-5A2F-EBB9-E513-C2A2D5A7D9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39E21B25-4F28-DAAC-0C12-E9E92170D3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E299FB92-8F80-201A-14C6-9C2B9FD3D9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4A4-C7EB-4128-9016-8F55D63078CC}" type="datetimeFigureOut">
              <a:rPr lang="cs-CZ" smtClean="0"/>
              <a:t>10.04.2023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AEF0D820-EDC5-EDE6-9828-BF388F7E42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43D691FA-9A6C-A423-D662-9224F49E8A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2F7D3A-8582-4ABF-A807-3BF9E5F301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8473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71F7110F-16FC-7301-5ADC-630301D61D4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BAE57315-87E4-931D-A32E-252AD05037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25F396C1-8B48-A88C-23C9-6FE9081FE9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4A4-C7EB-4128-9016-8F55D63078CC}" type="datetimeFigureOut">
              <a:rPr lang="cs-CZ" smtClean="0"/>
              <a:t>10.04.2023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12285030-250F-E1BA-9F18-0C608CE8FC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9BF44BD3-30B4-C1A7-1EC6-8348BFB80F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2F7D3A-8582-4ABF-A807-3BF9E5F301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51715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67B387F5-E5AB-524F-E656-53A2424224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16FC2F40-28AF-E678-B6EF-E7F2492CC3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A5ED7B5D-3C40-B524-5605-C208C1DF252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2074A4-C7EB-4128-9016-8F55D63078CC}" type="datetimeFigureOut">
              <a:rPr lang="cs-CZ" smtClean="0"/>
              <a:t>10.04.2023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AB38BB03-69F0-6399-1B54-872BFF64299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86F62E1F-DDC6-5D94-19BF-C4C3595A0E9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2F7D3A-8582-4ABF-A807-3BF9E5F301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96212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Otto_von_Bismarck#/media/Soubor:Bundesarchiv_Bild_146-2005-0057,_Otto_von_Bismarck.jpg" TargetMode="External"/><Relationship Id="rId2" Type="http://schemas.openxmlformats.org/officeDocument/2006/relationships/hyperlink" Target="https://cs.wikipedia.org/wiki/Otto_von_Bismarck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s.wikipedia.org/wiki/Otto_von_Bismarck#/media/Soubor:Bismarck_auf_dem_Totenbet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3">
            <a:extLst>
              <a:ext uri="{FF2B5EF4-FFF2-40B4-BE49-F238E27FC236}">
                <a16:creationId xmlns:a16="http://schemas.microsoft.com/office/drawing/2014/main" id="{7F374D5C-5D62-4E43-AAD9-FEE979B58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D206AE1B-3072-3DFE-B354-6641C994F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3514589"/>
            <a:ext cx="5983581" cy="2614235"/>
          </a:xfrm>
        </p:spPr>
        <p:txBody>
          <a:bodyPr anchor="t">
            <a:normAutofit/>
          </a:bodyPr>
          <a:lstStyle/>
          <a:p>
            <a:pPr algn="l"/>
            <a:r>
              <a:rPr lang="cs-CZ" sz="5200"/>
              <a:t>Otto von Bismarck</a:t>
            </a:r>
            <a:endParaRPr lang="cs-CZ" sz="5200" dirty="0"/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FB8D2CA6-0C9C-CE80-F7C7-E60FD95B5C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2410264"/>
            <a:ext cx="5983581" cy="932611"/>
          </a:xfrm>
        </p:spPr>
        <p:txBody>
          <a:bodyPr anchor="b">
            <a:normAutofit/>
          </a:bodyPr>
          <a:lstStyle/>
          <a:p>
            <a:pPr algn="l"/>
            <a:endParaRPr lang="cs-CZ"/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10C562AD-A2C7-FA33-89AE-833BC5A2F7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740" b="1153"/>
          <a:stretch/>
        </p:blipFill>
        <p:spPr>
          <a:xfrm>
            <a:off x="7195283" y="170120"/>
            <a:ext cx="4808101" cy="6513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0277931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1D0F246-D09E-2989-F63D-5B56FCE34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Základní informace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1ECCF47C-2C20-9B81-F652-C73D13FF16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Celé jméno: </a:t>
            </a:r>
            <a:r>
              <a:rPr lang="de-DE" dirty="0"/>
              <a:t>Otto Eduard Leopold von Bismarck-Schönhausen</a:t>
            </a:r>
            <a:endParaRPr lang="cs-CZ" dirty="0"/>
          </a:p>
          <a:p>
            <a:r>
              <a:rPr lang="cs-CZ" dirty="0"/>
              <a:t>Narodil se: 1. dubna 1815, zemřel: 30. července 1898</a:t>
            </a:r>
          </a:p>
          <a:p>
            <a:r>
              <a:rPr lang="cs-CZ" dirty="0"/>
              <a:t>1. premiér Pruska a 12. kancléř Německa</a:t>
            </a:r>
          </a:p>
          <a:p>
            <a:r>
              <a:rPr lang="cs-CZ" dirty="0"/>
              <a:t>Přezdívka: železný kancléř (kvůli způsobu vlády)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5233073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EC8BBE5-ECE9-7307-5787-262961E6A9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Mladí a studia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4800605A-5260-8457-4C4A-CD2A8E2516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Studoval práva v Berlíně a v Göttingenu</a:t>
            </a:r>
          </a:p>
          <a:p>
            <a:r>
              <a:rPr lang="cs-CZ" dirty="0"/>
              <a:t>Matku nenáviděl kvůli jejímu politickému směru, tzv. liberalismus (svoboda)</a:t>
            </a:r>
          </a:p>
          <a:p>
            <a:r>
              <a:rPr lang="cs-CZ" dirty="0"/>
              <a:t>1836-1839=zaměstnání ve státní správě</a:t>
            </a:r>
          </a:p>
          <a:p>
            <a:r>
              <a:rPr lang="cs-CZ" dirty="0"/>
              <a:t>Po smrti matky se vrátil s </a:t>
            </a:r>
            <a:r>
              <a:rPr lang="cs-CZ" dirty="0" err="1"/>
              <a:t>bratri</a:t>
            </a:r>
            <a:r>
              <a:rPr lang="cs-CZ" dirty="0"/>
              <a:t> domů, po smrti otce se odstěhoval do </a:t>
            </a:r>
            <a:r>
              <a:rPr lang="cs-CZ" dirty="0" err="1"/>
              <a:t>Schönhausenu</a:t>
            </a:r>
            <a:endParaRPr lang="cs-CZ" dirty="0"/>
          </a:p>
          <a:p>
            <a:r>
              <a:rPr lang="cs-CZ" dirty="0"/>
              <a:t>Oženil se s  Johannu </a:t>
            </a:r>
            <a:r>
              <a:rPr lang="cs-CZ" dirty="0" err="1"/>
              <a:t>Puttkamerovou</a:t>
            </a:r>
            <a:r>
              <a:rPr lang="cs-CZ" dirty="0"/>
              <a:t> r. 1847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5583227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4AD9305F-C044-E2BC-4D10-C8F217D53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Politická kariéra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6C54FBF2-8A50-6DB7-D49E-86001129C8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8054" y="1690688"/>
            <a:ext cx="10515600" cy="4351338"/>
          </a:xfrm>
        </p:spPr>
        <p:txBody>
          <a:bodyPr/>
          <a:lstStyle/>
          <a:p>
            <a:r>
              <a:rPr lang="cs-CZ" dirty="0"/>
              <a:t>r. 1847: dostal se do zemského sněmu</a:t>
            </a:r>
          </a:p>
          <a:p>
            <a:r>
              <a:rPr lang="cs-CZ" dirty="0"/>
              <a:t>r. 1851-1859: zástupce Pruska ve Spolkovém sněmu ve Frankfurtu nad Mohanem</a:t>
            </a:r>
          </a:p>
          <a:p>
            <a:r>
              <a:rPr lang="cs-CZ" dirty="0"/>
              <a:t>r. 1859: velvyslanec v Rusku (Petrohradu)-do r. 1862, později v Paříži</a:t>
            </a:r>
          </a:p>
          <a:p>
            <a:r>
              <a:rPr lang="cs-CZ" dirty="0"/>
              <a:t>r. 1867: sestavení nového parlamentu v čele s Bismarckem</a:t>
            </a:r>
          </a:p>
          <a:p>
            <a:r>
              <a:rPr lang="cs-CZ" dirty="0"/>
              <a:t>r. 1871: kancléř Německa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1169306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2587ECF-85E9-4393-9D87-8EB6F3F6C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98006354-4917-414E-61A9-73000E21D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37883"/>
            <a:ext cx="4783697" cy="1942810"/>
          </a:xfrm>
        </p:spPr>
        <p:txBody>
          <a:bodyPr anchor="b">
            <a:normAutofit/>
          </a:bodyPr>
          <a:lstStyle/>
          <a:p>
            <a:r>
              <a:rPr lang="cs-CZ" sz="4000"/>
              <a:t>Závěr života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8020A4E7-3F9E-8AD2-F04D-A15EE2E141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686323"/>
            <a:ext cx="4783697" cy="3433583"/>
          </a:xfrm>
        </p:spPr>
        <p:txBody>
          <a:bodyPr>
            <a:normAutofit/>
          </a:bodyPr>
          <a:lstStyle/>
          <a:p>
            <a:r>
              <a:rPr lang="cs-CZ" sz="2000"/>
              <a:t>Rezignoval na popud Viléma II. r. 1890</a:t>
            </a:r>
          </a:p>
          <a:p>
            <a:r>
              <a:rPr lang="cs-CZ" sz="2000"/>
              <a:t>r. 1894 umírá jeho žena</a:t>
            </a:r>
          </a:p>
          <a:p>
            <a:r>
              <a:rPr lang="cs-CZ" sz="2000"/>
              <a:t>Odstěhoval se na statek, kde psal paměti</a:t>
            </a:r>
          </a:p>
          <a:p>
            <a:r>
              <a:rPr lang="cs-CZ" sz="2000"/>
              <a:t>Umírá na neznámou příčinu v 22:56 r. 1898</a:t>
            </a:r>
          </a:p>
          <a:p>
            <a:endParaRPr lang="cs-CZ" sz="2000"/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4F25E1B6-A7BC-734F-863D-7C4F38882E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8424" y="1377848"/>
            <a:ext cx="5365375" cy="3902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0315604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FA7D965-E04E-58BC-41B6-E25A8E2F24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Tituly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873F7BF1-5253-1FBF-9AD3-0B6C9FAA7A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1815–1865: Junker Otto von Bismarck</a:t>
            </a:r>
          </a:p>
          <a:p>
            <a:r>
              <a:rPr lang="cs-CZ" dirty="0"/>
              <a:t>1865–1871: Jeho osvícená Výsost hrabě z Bismarck-</a:t>
            </a:r>
            <a:r>
              <a:rPr lang="cs-CZ" dirty="0" err="1"/>
              <a:t>Schönhausenu</a:t>
            </a:r>
            <a:endParaRPr lang="cs-CZ" dirty="0"/>
          </a:p>
          <a:p>
            <a:r>
              <a:rPr lang="cs-CZ" dirty="0"/>
              <a:t>1871–1890: Jeho nejjasnější Výsost kníže z Bismarcku, hrabě Bismarck-</a:t>
            </a:r>
            <a:r>
              <a:rPr lang="cs-CZ" dirty="0" err="1"/>
              <a:t>Schönhausenu</a:t>
            </a:r>
            <a:endParaRPr lang="cs-CZ" dirty="0"/>
          </a:p>
          <a:p>
            <a:r>
              <a:rPr lang="cs-CZ" dirty="0"/>
              <a:t>1890–1898: Jeho nejjasnější Výsost kníže z Bismarcku, hrabě z Bismarck-</a:t>
            </a:r>
            <a:r>
              <a:rPr lang="cs-CZ" dirty="0" err="1"/>
              <a:t>Schönhausenu</a:t>
            </a:r>
            <a:r>
              <a:rPr lang="cs-CZ" dirty="0"/>
              <a:t>, vévoda </a:t>
            </a:r>
            <a:r>
              <a:rPr lang="cs-CZ" dirty="0" err="1"/>
              <a:t>lauenburský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0767032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FF8355A6-9CF6-5728-642D-D5E2C840B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930B36B0-63CC-807E-9C34-0AF8E5DBE4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https://cs.wikipedia.org/wiki/Otto_von_Bismarck</a:t>
            </a:r>
            <a:endParaRPr lang="cs-CZ" dirty="0"/>
          </a:p>
          <a:p>
            <a:r>
              <a:rPr lang="cs-CZ" dirty="0">
                <a:hlinkClick r:id="rId3"/>
              </a:rPr>
              <a:t>https://cs.wikipedia.org/wiki/Otto_von_Bismarck#/media/Soubor:Bundesarchiv_Bild_146-2005-0057,_Otto_von_Bismarck.jpg</a:t>
            </a:r>
            <a:endParaRPr lang="cs-CZ" dirty="0"/>
          </a:p>
          <a:p>
            <a:r>
              <a:rPr lang="cs-CZ" dirty="0">
                <a:hlinkClick r:id="rId4"/>
              </a:rPr>
              <a:t>https://cs.wikipedia.org/wiki/Otto_von_Bismarck#/media/Soubor:Bismarck_auf_dem_Totenbett.jpg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Vytvořil: D. </a:t>
            </a:r>
            <a:r>
              <a:rPr lang="cs-CZ"/>
              <a:t>Šedivec</a:t>
            </a:r>
          </a:p>
        </p:txBody>
      </p:sp>
    </p:spTree>
    <p:extLst>
      <p:ext uri="{BB962C8B-B14F-4D97-AF65-F5344CB8AC3E}">
        <p14:creationId xmlns:p14="http://schemas.microsoft.com/office/powerpoint/2010/main" val="1706148150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315</Words>
  <Application>Microsoft Office PowerPoint</Application>
  <PresentationFormat>Širokoúhlá obrazovka</PresentationFormat>
  <Paragraphs>35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Motiv Office</vt:lpstr>
      <vt:lpstr>Otto von Bismarck</vt:lpstr>
      <vt:lpstr>Základní informace</vt:lpstr>
      <vt:lpstr>Mladí a studia</vt:lpstr>
      <vt:lpstr>Politická kariéra</vt:lpstr>
      <vt:lpstr>Závěr života</vt:lpstr>
      <vt:lpstr>Tituly</vt:lpstr>
      <vt:lpstr>Zdroje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Otto von Bismarck</dc:title>
  <dc:creator>Šedivec Dominik</dc:creator>
  <cp:lastModifiedBy>Šedivec Dominik</cp:lastModifiedBy>
  <cp:revision>2</cp:revision>
  <dcterms:created xsi:type="dcterms:W3CDTF">2023-04-10T07:14:09Z</dcterms:created>
  <dcterms:modified xsi:type="dcterms:W3CDTF">2023-04-10T10:18:44Z</dcterms:modified>
</cp:coreProperties>
</file>