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8" r:id="rId3"/>
    <p:sldId id="262" r:id="rId4"/>
    <p:sldId id="267" r:id="rId5"/>
    <p:sldId id="266" r:id="rId6"/>
    <p:sldId id="268" r:id="rId7"/>
    <p:sldId id="270" r:id="rId8"/>
    <p:sldId id="272" r:id="rId9"/>
    <p:sldId id="269" r:id="rId10"/>
    <p:sldId id="264" r:id="rId11"/>
    <p:sldId id="271" r:id="rId12"/>
    <p:sldId id="28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10" d="100"/>
          <a:sy n="110" d="100"/>
        </p:scale>
        <p:origin x="-558" y="-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/>
              <a:t>Kliknutím můžete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4E847-8340-4845-8332-97B67E66EF29}" type="datetimeFigureOut">
              <a:rPr lang="cs-CZ" smtClean="0"/>
              <a:pPr/>
              <a:t>23.04.2023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D712F2-9F9A-4C2C-9894-C3A55F8A1185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4757973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4E847-8340-4845-8332-97B67E66EF29}" type="datetimeFigureOut">
              <a:rPr lang="cs-CZ" smtClean="0"/>
              <a:pPr/>
              <a:t>23.04.2023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D712F2-9F9A-4C2C-9894-C3A55F8A11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2003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oddílu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4E847-8340-4845-8332-97B67E66EF29}" type="datetimeFigureOut">
              <a:rPr lang="cs-CZ" smtClean="0"/>
              <a:pPr/>
              <a:t>23.04.2023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D712F2-9F9A-4C2C-9894-C3A55F8A1185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0703087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4E847-8340-4845-8332-97B67E66EF29}" type="datetimeFigureOut">
              <a:rPr lang="cs-CZ" smtClean="0"/>
              <a:pPr/>
              <a:t>23.04.2023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D712F2-9F9A-4C2C-9894-C3A55F8A11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31502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4E847-8340-4845-8332-97B67E66EF29}" type="datetimeFigureOut">
              <a:rPr lang="cs-CZ" smtClean="0"/>
              <a:pPr/>
              <a:t>23.04.2023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D712F2-9F9A-4C2C-9894-C3A55F8A11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950130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4E847-8340-4845-8332-97B67E66EF29}" type="datetimeFigureOut">
              <a:rPr lang="cs-CZ" smtClean="0"/>
              <a:pPr/>
              <a:t>23.04.2023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D712F2-9F9A-4C2C-9894-C3A55F8A11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717388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4E847-8340-4845-8332-97B67E66EF29}" type="datetimeFigureOut">
              <a:rPr lang="cs-CZ" smtClean="0"/>
              <a:pPr/>
              <a:t>23.04.2023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D712F2-9F9A-4C2C-9894-C3A55F8A11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743364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4534E847-8340-4845-8332-97B67E66EF29}" type="datetimeFigureOut">
              <a:rPr lang="cs-CZ" smtClean="0"/>
              <a:pPr/>
              <a:t>23.04.2023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BD712F2-9F9A-4C2C-9894-C3A55F8A11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490168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 cstate="print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4E847-8340-4845-8332-97B67E66EF29}" type="datetimeFigureOut">
              <a:rPr lang="cs-CZ" smtClean="0"/>
              <a:pPr/>
              <a:t>23.04.2023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D712F2-9F9A-4C2C-9894-C3A55F8A11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41272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4E847-8340-4845-8332-97B67E66EF29}" type="datetimeFigureOut">
              <a:rPr lang="cs-CZ" smtClean="0"/>
              <a:pPr/>
              <a:t>23.04.2023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D712F2-9F9A-4C2C-9894-C3A55F8A11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06886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4E847-8340-4845-8332-97B67E66EF29}" type="datetimeFigureOut">
              <a:rPr lang="cs-CZ" smtClean="0"/>
              <a:pPr/>
              <a:t>23.04.2023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D712F2-9F9A-4C2C-9894-C3A55F8A11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98094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4534E847-8340-4845-8332-97B67E66EF29}" type="datetimeFigureOut">
              <a:rPr lang="cs-CZ" smtClean="0"/>
              <a:pPr/>
              <a:t>23.04.2023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5BD712F2-9F9A-4C2C-9894-C3A55F8A1185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574312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>
            <a:extLst>
              <a:ext uri="{FF2B5EF4-FFF2-40B4-BE49-F238E27FC236}">
                <a16:creationId xmlns:a16="http://schemas.microsoft.com/office/drawing/2014/main" xmlns="" id="{22D0F772-5D71-4D14-C51C-BD120B660F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2894" y="1677237"/>
            <a:ext cx="10058400" cy="2254928"/>
          </a:xfrm>
        </p:spPr>
        <p:txBody>
          <a:bodyPr>
            <a:normAutofit/>
          </a:bodyPr>
          <a:lstStyle/>
          <a:p>
            <a:pPr algn="ctr"/>
            <a:r>
              <a:rPr lang="cs-CZ" sz="6600" b="1" dirty="0" smtClean="0"/>
              <a:t>BOURÁNÍ HOVĚZÍHO MASA 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Přední maso</a:t>
            </a:r>
            <a:endParaRPr lang="cs-CZ" b="1" dirty="0"/>
          </a:p>
        </p:txBody>
      </p:sp>
      <p:sp>
        <p:nvSpPr>
          <p:cNvPr id="8" name="Podnadpis 2">
            <a:extLst>
              <a:ext uri="{FF2B5EF4-FFF2-40B4-BE49-F238E27FC236}">
                <a16:creationId xmlns:a16="http://schemas.microsoft.com/office/drawing/2014/main" xmlns="" id="{B63BA9E6-250D-251E-3589-FF77302C97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5766" y="4357322"/>
            <a:ext cx="10058400" cy="912262"/>
          </a:xfrm>
        </p:spPr>
        <p:txBody>
          <a:bodyPr>
            <a:normAutofit/>
          </a:bodyPr>
          <a:lstStyle/>
          <a:p>
            <a:r>
              <a:rPr lang="cs-CZ" sz="3200" b="1" dirty="0" err="1" smtClean="0">
                <a:solidFill>
                  <a:schemeClr val="tx1"/>
                </a:solidFill>
              </a:rPr>
              <a:t>MasoKlouda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cap="none" dirty="0" smtClean="0">
                <a:solidFill>
                  <a:schemeClr val="tx1"/>
                </a:solidFill>
              </a:rPr>
              <a:t>s.r.o.</a:t>
            </a:r>
            <a:endParaRPr lang="cs-CZ" sz="3200" b="1" dirty="0">
              <a:solidFill>
                <a:schemeClr val="tx1"/>
              </a:solidFill>
            </a:endParaRPr>
          </a:p>
          <a:p>
            <a:r>
              <a:rPr lang="cs-CZ" sz="1400" cap="none" dirty="0" smtClean="0">
                <a:solidFill>
                  <a:schemeClr val="tx1"/>
                </a:solidFill>
                <a:latin typeface="+mn-lt"/>
              </a:rPr>
              <a:t>Zpracovala</a:t>
            </a:r>
            <a:r>
              <a:rPr lang="cs-CZ" sz="1400" cap="none" dirty="0">
                <a:solidFill>
                  <a:schemeClr val="tx1"/>
                </a:solidFill>
                <a:latin typeface="+mn-lt"/>
              </a:rPr>
              <a:t>: Mgr. Zdeňka </a:t>
            </a:r>
            <a:r>
              <a:rPr lang="cs-CZ" sz="1400" cap="none" dirty="0" smtClean="0">
                <a:solidFill>
                  <a:schemeClr val="tx1"/>
                </a:solidFill>
                <a:latin typeface="+mn-lt"/>
              </a:rPr>
              <a:t>Predajňová, SŠ </a:t>
            </a:r>
            <a:r>
              <a:rPr lang="cs-CZ" sz="1400" cap="none" dirty="0">
                <a:solidFill>
                  <a:schemeClr val="tx1"/>
                </a:solidFill>
                <a:latin typeface="+mn-lt"/>
              </a:rPr>
              <a:t>Brno, Charbulova, příspěvková organizace </a:t>
            </a: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40765" y="495474"/>
            <a:ext cx="8326447" cy="646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323715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EF208CBE-4EAA-F2F9-6415-6D00329B64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tx1"/>
                </a:solidFill>
              </a:rPr>
              <a:t>HOVĚZÍ ČTVRŤ PŘEDNÍ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A27C41CE-6DCC-7264-2E79-87A461F667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1382" y="1845733"/>
            <a:ext cx="11180618" cy="4527357"/>
          </a:xfrm>
        </p:spPr>
        <p:txBody>
          <a:bodyPr>
            <a:noAutofit/>
          </a:bodyPr>
          <a:lstStyle/>
          <a:p>
            <a:r>
              <a:rPr lang="cs-CZ" sz="3600" dirty="0"/>
              <a:t>KRK</a:t>
            </a:r>
          </a:p>
          <a:p>
            <a:r>
              <a:rPr lang="cs-CZ" sz="3600" dirty="0"/>
              <a:t>ŠPIČKA KRKU</a:t>
            </a:r>
          </a:p>
          <a:p>
            <a:r>
              <a:rPr lang="cs-CZ" sz="3600" dirty="0"/>
              <a:t>VYSOKÝ ROŠTĚNEC</a:t>
            </a:r>
          </a:p>
          <a:p>
            <a:r>
              <a:rPr lang="cs-CZ" sz="3600" dirty="0"/>
              <a:t>HOLÉ A VYSOKÉ ŽEBRO</a:t>
            </a:r>
          </a:p>
          <a:p>
            <a:r>
              <a:rPr lang="cs-CZ" sz="3600" dirty="0"/>
              <a:t>HRUDÍ</a:t>
            </a:r>
          </a:p>
          <a:p>
            <a:r>
              <a:rPr lang="cs-CZ" sz="3600" dirty="0"/>
              <a:t>PLEC – VELKÁ, MALÁ, LOUPANÁ PLEC, HUSIČKA, KLIŽKA</a:t>
            </a:r>
          </a:p>
        </p:txBody>
      </p:sp>
    </p:spTree>
    <p:extLst>
      <p:ext uri="{BB962C8B-B14F-4D97-AF65-F5344CB8AC3E}">
        <p14:creationId xmlns:p14="http://schemas.microsoft.com/office/powerpoint/2010/main" xmlns="" val="21492911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BAE03091-584D-9B0A-C56E-C15156FFAC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tx1"/>
                </a:solidFill>
              </a:rPr>
              <a:t>SHORT RIBS – HOVĚZÍ ŽEBRA KRÁTKÁ</a:t>
            </a:r>
          </a:p>
        </p:txBody>
      </p:sp>
      <p:pic>
        <p:nvPicPr>
          <p:cNvPr id="5" name="Zástupný obsah 4">
            <a:extLst>
              <a:ext uri="{FF2B5EF4-FFF2-40B4-BE49-F238E27FC236}">
                <a16:creationId xmlns:a16="http://schemas.microsoft.com/office/drawing/2014/main" xmlns="" id="{B4FC046D-2E3D-1F14-FE09-3740512D72B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21" t="9243" r="49117" b="9771"/>
          <a:stretch/>
        </p:blipFill>
        <p:spPr>
          <a:xfrm rot="5400000">
            <a:off x="7317319" y="1983320"/>
            <a:ext cx="3505200" cy="6244161"/>
          </a:xfrm>
        </p:spPr>
      </p:pic>
      <p:pic>
        <p:nvPicPr>
          <p:cNvPr id="7" name="Obrázek 6">
            <a:extLst>
              <a:ext uri="{FF2B5EF4-FFF2-40B4-BE49-F238E27FC236}">
                <a16:creationId xmlns:a16="http://schemas.microsoft.com/office/drawing/2014/main" xmlns="" id="{8D7100E8-C931-B1E7-64F0-70F2701CE31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5333" b="10303"/>
          <a:stretch/>
        </p:blipFill>
        <p:spPr>
          <a:xfrm rot="10800000">
            <a:off x="0" y="1737359"/>
            <a:ext cx="5846305" cy="37628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326704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79AA7E8F-3E26-DA45-2443-2693A12885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tx1"/>
                </a:solidFill>
              </a:rPr>
              <a:t>KRK - Filet z krku</a:t>
            </a:r>
          </a:p>
        </p:txBody>
      </p:sp>
      <p:pic>
        <p:nvPicPr>
          <p:cNvPr id="5" name="Zástupný obsah 4">
            <a:extLst>
              <a:ext uri="{FF2B5EF4-FFF2-40B4-BE49-F238E27FC236}">
                <a16:creationId xmlns:a16="http://schemas.microsoft.com/office/drawing/2014/main" xmlns="" id="{068FE3E7-32FC-2E5B-C69E-B02AF734FCA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2346" r="12142" b="37507"/>
          <a:stretch/>
        </p:blipFill>
        <p:spPr>
          <a:xfrm>
            <a:off x="6477662" y="2119746"/>
            <a:ext cx="5714338" cy="3477491"/>
          </a:xfrm>
        </p:spPr>
      </p:pic>
      <p:pic>
        <p:nvPicPr>
          <p:cNvPr id="7" name="Obrázek 6">
            <a:extLst>
              <a:ext uri="{FF2B5EF4-FFF2-40B4-BE49-F238E27FC236}">
                <a16:creationId xmlns:a16="http://schemas.microsoft.com/office/drawing/2014/main" xmlns="" id="{86E18147-11D0-35B8-D136-0D6AC3BF39B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592" t="18447" r="592" b="39045"/>
          <a:stretch/>
        </p:blipFill>
        <p:spPr>
          <a:xfrm>
            <a:off x="1" y="1737360"/>
            <a:ext cx="6377662" cy="36104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129010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C38B73C9-79CE-3C1D-D8F5-A15FC502D7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tx1"/>
                </a:solidFill>
              </a:rPr>
              <a:t>LOUPANÁ PLEC – TOP BLADE</a:t>
            </a:r>
          </a:p>
        </p:txBody>
      </p:sp>
      <p:pic>
        <p:nvPicPr>
          <p:cNvPr id="5" name="Zástupný obsah 4">
            <a:extLst>
              <a:ext uri="{FF2B5EF4-FFF2-40B4-BE49-F238E27FC236}">
                <a16:creationId xmlns:a16="http://schemas.microsoft.com/office/drawing/2014/main" xmlns="" id="{44FE168F-6099-1CB2-1305-13FE6D36DD2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064" r="26042"/>
          <a:stretch/>
        </p:blipFill>
        <p:spPr>
          <a:xfrm rot="5400000">
            <a:off x="3287018" y="-39513"/>
            <a:ext cx="5091490" cy="8645236"/>
          </a:xfrm>
        </p:spPr>
      </p:pic>
    </p:spTree>
    <p:extLst>
      <p:ext uri="{BB962C8B-B14F-4D97-AF65-F5344CB8AC3E}">
        <p14:creationId xmlns:p14="http://schemas.microsoft.com/office/powerpoint/2010/main" xmlns="" val="37285950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90EA4C49-CF78-890C-C4A2-7BEFC8D816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751" y="217330"/>
            <a:ext cx="4305993" cy="1450757"/>
          </a:xfrm>
        </p:spPr>
        <p:txBody>
          <a:bodyPr/>
          <a:lstStyle/>
          <a:p>
            <a:r>
              <a:rPr lang="cs-CZ" b="1" dirty="0">
                <a:solidFill>
                  <a:schemeClr val="tx1"/>
                </a:solidFill>
              </a:rPr>
              <a:t>PLECOVÝ ŠTÍTEK</a:t>
            </a:r>
          </a:p>
        </p:txBody>
      </p:sp>
      <p:pic>
        <p:nvPicPr>
          <p:cNvPr id="5" name="Zástupný obsah 4">
            <a:extLst>
              <a:ext uri="{FF2B5EF4-FFF2-40B4-BE49-F238E27FC236}">
                <a16:creationId xmlns:a16="http://schemas.microsoft.com/office/drawing/2014/main" xmlns="" id="{930D628C-42E1-1B69-C14D-6E9F861B1AD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259" t="16187" r="16315" b="26986"/>
          <a:stretch/>
        </p:blipFill>
        <p:spPr>
          <a:xfrm rot="16200000">
            <a:off x="4922142" y="-411860"/>
            <a:ext cx="6850446" cy="7689274"/>
          </a:xfrm>
        </p:spPr>
      </p:pic>
    </p:spTree>
    <p:extLst>
      <p:ext uri="{BB962C8B-B14F-4D97-AF65-F5344CB8AC3E}">
        <p14:creationId xmlns:p14="http://schemas.microsoft.com/office/powerpoint/2010/main" xmlns="" val="30877583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A67001DB-FCFC-3675-F965-51EC127DED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tx1"/>
                </a:solidFill>
              </a:rPr>
              <a:t>KULATÁ PLEC</a:t>
            </a:r>
          </a:p>
        </p:txBody>
      </p:sp>
      <p:pic>
        <p:nvPicPr>
          <p:cNvPr id="5" name="Zástupný obsah 4">
            <a:extLst>
              <a:ext uri="{FF2B5EF4-FFF2-40B4-BE49-F238E27FC236}">
                <a16:creationId xmlns:a16="http://schemas.microsoft.com/office/drawing/2014/main" xmlns="" id="{2CC457C5-4DDD-D1E2-709A-D51E2833A3E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394" t="23076" r="35809" b="30429"/>
          <a:stretch/>
        </p:blipFill>
        <p:spPr>
          <a:xfrm rot="16200000">
            <a:off x="3700226" y="-536494"/>
            <a:ext cx="5120641" cy="9668346"/>
          </a:xfrm>
        </p:spPr>
      </p:pic>
    </p:spTree>
    <p:extLst>
      <p:ext uri="{BB962C8B-B14F-4D97-AF65-F5344CB8AC3E}">
        <p14:creationId xmlns:p14="http://schemas.microsoft.com/office/powerpoint/2010/main" xmlns="" val="23502949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A6AD2B81-99FF-9DF7-8835-7FC2760BAE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tx1"/>
                </a:solidFill>
              </a:rPr>
              <a:t>VELKÁ PLEC</a:t>
            </a:r>
          </a:p>
        </p:txBody>
      </p:sp>
      <p:pic>
        <p:nvPicPr>
          <p:cNvPr id="5" name="Zástupný obsah 4">
            <a:extLst>
              <a:ext uri="{FF2B5EF4-FFF2-40B4-BE49-F238E27FC236}">
                <a16:creationId xmlns:a16="http://schemas.microsoft.com/office/drawing/2014/main" xmlns="" id="{877A5534-0DCF-130E-5C07-FB3333CEB1B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8003" r="15099" b="37102"/>
          <a:stretch/>
        </p:blipFill>
        <p:spPr>
          <a:xfrm>
            <a:off x="1508753" y="1737360"/>
            <a:ext cx="9235453" cy="5055339"/>
          </a:xfrm>
        </p:spPr>
      </p:pic>
    </p:spTree>
    <p:extLst>
      <p:ext uri="{BB962C8B-B14F-4D97-AF65-F5344CB8AC3E}">
        <p14:creationId xmlns:p14="http://schemas.microsoft.com/office/powerpoint/2010/main" xmlns="" val="18638030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BB51C4FF-77F7-9BCE-A770-8C9D718C21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4"/>
            <a:ext cx="10058400" cy="1320524"/>
          </a:xfrm>
        </p:spPr>
        <p:txBody>
          <a:bodyPr/>
          <a:lstStyle/>
          <a:p>
            <a:r>
              <a:rPr lang="cs-CZ" b="1" dirty="0">
                <a:solidFill>
                  <a:schemeClr val="tx1"/>
                </a:solidFill>
              </a:rPr>
              <a:t>KLIŽKA PŘEDNÍ</a:t>
            </a:r>
          </a:p>
        </p:txBody>
      </p:sp>
      <p:pic>
        <p:nvPicPr>
          <p:cNvPr id="5" name="Zástupný obsah 4">
            <a:extLst>
              <a:ext uri="{FF2B5EF4-FFF2-40B4-BE49-F238E27FC236}">
                <a16:creationId xmlns:a16="http://schemas.microsoft.com/office/drawing/2014/main" xmlns="" id="{36BA9A65-6C4B-DD02-7ADD-23E52D4CE92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7131" b="42488"/>
          <a:stretch/>
        </p:blipFill>
        <p:spPr>
          <a:xfrm>
            <a:off x="1575606" y="1759527"/>
            <a:ext cx="9480319" cy="5098473"/>
          </a:xfrm>
        </p:spPr>
      </p:pic>
    </p:spTree>
    <p:extLst>
      <p:ext uri="{BB962C8B-B14F-4D97-AF65-F5344CB8AC3E}">
        <p14:creationId xmlns:p14="http://schemas.microsoft.com/office/powerpoint/2010/main" xmlns="" val="36535122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ED198F1B-D040-D68B-3EEE-057E70ABE3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tx1"/>
                </a:solidFill>
              </a:rPr>
              <a:t>BRISKET - HRUDÍ</a:t>
            </a:r>
          </a:p>
        </p:txBody>
      </p:sp>
      <p:pic>
        <p:nvPicPr>
          <p:cNvPr id="5" name="Zástupný obsah 4">
            <a:extLst>
              <a:ext uri="{FF2B5EF4-FFF2-40B4-BE49-F238E27FC236}">
                <a16:creationId xmlns:a16="http://schemas.microsoft.com/office/drawing/2014/main" xmlns="" id="{D2B5A5A1-3706-3CFA-BD31-C1B758D3897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43606" b="6799"/>
          <a:stretch/>
        </p:blipFill>
        <p:spPr>
          <a:xfrm rot="10800000">
            <a:off x="1097280" y="1737360"/>
            <a:ext cx="10324997" cy="5120640"/>
          </a:xfrm>
        </p:spPr>
      </p:pic>
    </p:spTree>
    <p:extLst>
      <p:ext uri="{BB962C8B-B14F-4D97-AF65-F5344CB8AC3E}">
        <p14:creationId xmlns:p14="http://schemas.microsoft.com/office/powerpoint/2010/main" xmlns="" val="237722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06084903-A25C-E3D8-93A5-8E085EBCC3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tx1"/>
                </a:solidFill>
              </a:rPr>
              <a:t>ROŠTĚNEC</a:t>
            </a:r>
          </a:p>
        </p:txBody>
      </p:sp>
      <p:pic>
        <p:nvPicPr>
          <p:cNvPr id="5" name="Zástupný obsah 4">
            <a:extLst>
              <a:ext uri="{FF2B5EF4-FFF2-40B4-BE49-F238E27FC236}">
                <a16:creationId xmlns:a16="http://schemas.microsoft.com/office/drawing/2014/main" xmlns="" id="{F436521F-8CD1-A2C6-C795-99D59FD41F4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398" t="13686" r="6507" b="42230"/>
          <a:stretch/>
        </p:blipFill>
        <p:spPr>
          <a:xfrm>
            <a:off x="3920836" y="27623"/>
            <a:ext cx="8271164" cy="6830377"/>
          </a:xfrm>
        </p:spPr>
      </p:pic>
    </p:spTree>
    <p:extLst>
      <p:ext uri="{BB962C8B-B14F-4D97-AF65-F5344CB8AC3E}">
        <p14:creationId xmlns:p14="http://schemas.microsoft.com/office/powerpoint/2010/main" xmlns="" val="145055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261D2BCE-69E2-E4E3-89E4-8AD811D7D7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ZDROJE: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28555753-4D63-3D64-BB15-7B743C49B8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4"/>
            <a:ext cx="10388138" cy="4023360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Všechny fotografie jsou z archívu autorky a byly </a:t>
            </a:r>
            <a:r>
              <a:rPr lang="cs-CZ" sz="3200" b="1" dirty="0"/>
              <a:t>pořízeny u zpracovatele masa </a:t>
            </a:r>
            <a:r>
              <a:rPr lang="cs-CZ" sz="3200" b="1" dirty="0" err="1" smtClean="0"/>
              <a:t>Masoklouda</a:t>
            </a:r>
            <a:r>
              <a:rPr lang="cs-CZ" sz="3200" b="1" dirty="0" smtClean="0"/>
              <a:t> s.r.o. (www.masoklouda.cz)	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1331703824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ktiva">
  <a:themeElements>
    <a:clrScheme name="Retrospektiva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ktiva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ktiva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Retrospect" id="{5F128B03-DCCA-4EEB-AB3B-CF2899314A46}" vid="{3F1AAB62-24C6-49D2-8E01-B56FAC9A3DC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141</TotalTime>
  <Words>93</Words>
  <Application>Microsoft Office PowerPoint</Application>
  <PresentationFormat>Vlastní</PresentationFormat>
  <Paragraphs>21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Retrospektiva</vt:lpstr>
      <vt:lpstr>BOURÁNÍ HOVĚZÍHO MASA  Přední maso</vt:lpstr>
      <vt:lpstr>HOVĚZÍ ČTVRŤ PŘEDNÍ</vt:lpstr>
      <vt:lpstr>SHORT RIBS – HOVĚZÍ ŽEBRA KRÁTKÁ</vt:lpstr>
      <vt:lpstr>KRK - Filet z krku</vt:lpstr>
      <vt:lpstr>LOUPANÁ PLEC – TOP BLADE</vt:lpstr>
      <vt:lpstr>PLECOVÝ ŠTÍTEK</vt:lpstr>
      <vt:lpstr>KULATÁ PLEC</vt:lpstr>
      <vt:lpstr>VELKÁ PLEC</vt:lpstr>
      <vt:lpstr>KLIŽKA PŘEDNÍ</vt:lpstr>
      <vt:lpstr>BRISKET - HRUDÍ</vt:lpstr>
      <vt:lpstr>ROŠTĚNEC</vt:lpstr>
      <vt:lpstr>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HOVĚZÍ MASO</dc:title>
  <dc:creator>Mgr. Zdeňka Predajňová</dc:creator>
  <cp:lastModifiedBy>User</cp:lastModifiedBy>
  <cp:revision>17</cp:revision>
  <dcterms:created xsi:type="dcterms:W3CDTF">2023-04-09T17:30:06Z</dcterms:created>
  <dcterms:modified xsi:type="dcterms:W3CDTF">2023-04-23T10:03:56Z</dcterms:modified>
</cp:coreProperties>
</file>