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7" r:id="rId3"/>
    <p:sldId id="260" r:id="rId4"/>
    <p:sldId id="261" r:id="rId5"/>
    <p:sldId id="262" r:id="rId6"/>
    <p:sldId id="263" r:id="rId7"/>
    <p:sldId id="264" r:id="rId8"/>
    <p:sldId id="265" r:id="rId9"/>
    <p:sldId id="269" r:id="rId10"/>
    <p:sldId id="266" r:id="rId11"/>
    <p:sldId id="267" r:id="rId12"/>
    <p:sldId id="268" r:id="rId13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32767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9" d="100"/>
          <a:sy n="89" d="100"/>
        </p:scale>
        <p:origin x="-427" y="-77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257DF9F1-DCA5-5273-77A7-69F21BDDE92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xmlns="" id="{79E439B4-39E8-E9D5-4CC5-1695F300FDA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můžete upravit styl předlohy.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xmlns="" id="{B3A52747-8209-BCCD-4831-7A076F61EC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871FDC-2C56-484B-8105-E99423943814}" type="datetimeFigureOut">
              <a:rPr lang="cs-CZ" smtClean="0"/>
              <a:pPr/>
              <a:t>09.12.2023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xmlns="" id="{E566AF80-59EF-0C83-AC7A-DF1EB96CCE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xmlns="" id="{B059C9BD-6324-8B4E-326B-570987CC50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1061D-5008-4659-8997-140FDC71490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875758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CF9CBA34-2176-8657-28E2-4AEE7B2BB2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D5DFB3E0-9E9F-B7A1-9AFD-34C864EA18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xmlns="" id="{DCE5D777-4BE1-C200-4B35-D09768E7E4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871FDC-2C56-484B-8105-E99423943814}" type="datetimeFigureOut">
              <a:rPr lang="cs-CZ" smtClean="0"/>
              <a:pPr/>
              <a:t>09.12.2023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xmlns="" id="{AC79994D-0F33-9B39-3253-2D9FD12C75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xmlns="" id="{F919DFF3-49B2-7CD0-02E2-54A99C5FD0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1061D-5008-4659-8997-140FDC71490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085852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oddí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6A28E25C-91A8-0449-2283-99E8A635A2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xmlns="" id="{6DFF464A-98D4-C628-790A-136444E2D5C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xmlns="" id="{E54A39D5-6122-3B74-7EDB-C646399D81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871FDC-2C56-484B-8105-E99423943814}" type="datetimeFigureOut">
              <a:rPr lang="cs-CZ" smtClean="0"/>
              <a:pPr/>
              <a:t>09.12.2023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xmlns="" id="{B2CC00B1-1384-8111-EE78-19B1F95A7F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xmlns="" id="{66BA37D1-8FBA-B9D1-F821-E6440A1CC1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1061D-5008-4659-8997-140FDC71490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493278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A25F8E1F-C5C3-5900-5312-F0FD69CF05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20338861-ED32-1DA4-A7E3-C62AED4D7A2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xmlns="" id="{D66DA6FB-5181-F6C2-0B8A-2A595AB00B7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xmlns="" id="{C45EB975-3319-240E-B610-82DCA786A5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871FDC-2C56-484B-8105-E99423943814}" type="datetimeFigureOut">
              <a:rPr lang="cs-CZ" smtClean="0"/>
              <a:pPr/>
              <a:t>09.12.2023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xmlns="" id="{EBBFF12F-A29B-DB8B-9BAA-746C7C51DB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xmlns="" id="{B7A2EB38-F3D2-7885-BEEF-2410E21E4A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1061D-5008-4659-8997-140FDC71490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704152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42E61CDA-2D69-F23D-326A-73611799EA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xmlns="" id="{415E316E-1289-5465-A6DF-4F145FD85E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xmlns="" id="{0DF8B115-61D5-4DCE-F6DF-4EE794746CD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text 4">
            <a:extLst>
              <a:ext uri="{FF2B5EF4-FFF2-40B4-BE49-F238E27FC236}">
                <a16:creationId xmlns:a16="http://schemas.microsoft.com/office/drawing/2014/main" xmlns="" id="{8EB5A269-FAF4-687C-DEBD-0140CFD9CF8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6" name="Zástupný obsah 5">
            <a:extLst>
              <a:ext uri="{FF2B5EF4-FFF2-40B4-BE49-F238E27FC236}">
                <a16:creationId xmlns:a16="http://schemas.microsoft.com/office/drawing/2014/main" xmlns="" id="{7AA091B7-5B1B-FBDE-1882-BFF5163F61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>
            <a:extLst>
              <a:ext uri="{FF2B5EF4-FFF2-40B4-BE49-F238E27FC236}">
                <a16:creationId xmlns:a16="http://schemas.microsoft.com/office/drawing/2014/main" xmlns="" id="{82C17F31-599A-2DD8-4F86-B6F2F2B922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871FDC-2C56-484B-8105-E99423943814}" type="datetimeFigureOut">
              <a:rPr lang="cs-CZ" smtClean="0"/>
              <a:pPr/>
              <a:t>09.12.2023</a:t>
            </a:fld>
            <a:endParaRPr lang="cs-CZ"/>
          </a:p>
        </p:txBody>
      </p:sp>
      <p:sp>
        <p:nvSpPr>
          <p:cNvPr id="8" name="Zástupný symbol pro zápatí 7">
            <a:extLst>
              <a:ext uri="{FF2B5EF4-FFF2-40B4-BE49-F238E27FC236}">
                <a16:creationId xmlns:a16="http://schemas.microsoft.com/office/drawing/2014/main" xmlns="" id="{72CD62E5-70FC-9AE4-B5FE-83E18E6A18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>
            <a:extLst>
              <a:ext uri="{FF2B5EF4-FFF2-40B4-BE49-F238E27FC236}">
                <a16:creationId xmlns:a16="http://schemas.microsoft.com/office/drawing/2014/main" xmlns="" id="{F42CBA94-F17A-DDD9-5D56-FD28E1D01C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1061D-5008-4659-8997-140FDC71490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378920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B05AAB12-AA7D-1E73-52F8-D9ED9090B3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2">
            <a:extLst>
              <a:ext uri="{FF2B5EF4-FFF2-40B4-BE49-F238E27FC236}">
                <a16:creationId xmlns:a16="http://schemas.microsoft.com/office/drawing/2014/main" xmlns="" id="{337935CB-AE15-722B-F8E6-8FFCE668B7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871FDC-2C56-484B-8105-E99423943814}" type="datetimeFigureOut">
              <a:rPr lang="cs-CZ" smtClean="0"/>
              <a:pPr/>
              <a:t>09.12.2023</a:t>
            </a:fld>
            <a:endParaRPr lang="cs-CZ"/>
          </a:p>
        </p:txBody>
      </p:sp>
      <p:sp>
        <p:nvSpPr>
          <p:cNvPr id="4" name="Zástupný symbol pro zápatí 3">
            <a:extLst>
              <a:ext uri="{FF2B5EF4-FFF2-40B4-BE49-F238E27FC236}">
                <a16:creationId xmlns:a16="http://schemas.microsoft.com/office/drawing/2014/main" xmlns="" id="{15C79886-A81D-0460-322E-0043AE9A9B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>
            <a:extLst>
              <a:ext uri="{FF2B5EF4-FFF2-40B4-BE49-F238E27FC236}">
                <a16:creationId xmlns:a16="http://schemas.microsoft.com/office/drawing/2014/main" xmlns="" id="{149D3F51-4756-DF57-46D7-FE7F22929E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1061D-5008-4659-8997-140FDC71490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110252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>
            <a:extLst>
              <a:ext uri="{FF2B5EF4-FFF2-40B4-BE49-F238E27FC236}">
                <a16:creationId xmlns:a16="http://schemas.microsoft.com/office/drawing/2014/main" xmlns="" id="{0B942B88-B6C2-0B32-0ACA-1CE70BB861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871FDC-2C56-484B-8105-E99423943814}" type="datetimeFigureOut">
              <a:rPr lang="cs-CZ" smtClean="0"/>
              <a:pPr/>
              <a:t>09.12.2023</a:t>
            </a:fld>
            <a:endParaRPr lang="cs-CZ"/>
          </a:p>
        </p:txBody>
      </p:sp>
      <p:sp>
        <p:nvSpPr>
          <p:cNvPr id="3" name="Zástupný symbol pro zápatí 2">
            <a:extLst>
              <a:ext uri="{FF2B5EF4-FFF2-40B4-BE49-F238E27FC236}">
                <a16:creationId xmlns:a16="http://schemas.microsoft.com/office/drawing/2014/main" xmlns="" id="{CFD12063-B91B-2F2B-3EDF-1EFDE0A399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>
            <a:extLst>
              <a:ext uri="{FF2B5EF4-FFF2-40B4-BE49-F238E27FC236}">
                <a16:creationId xmlns:a16="http://schemas.microsoft.com/office/drawing/2014/main" xmlns="" id="{50FCD4E7-4E68-1CC1-A761-376B9A6371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1061D-5008-4659-8997-140FDC71490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954621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192148D6-FA83-D0B1-4DF3-A078E11F68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D3818200-FDD8-080C-F7DE-42F35791D4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xmlns="" id="{31E57F90-C96F-3407-7771-EA1400351A2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xmlns="" id="{DAE1974A-0195-14FF-C421-A106065D05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871FDC-2C56-484B-8105-E99423943814}" type="datetimeFigureOut">
              <a:rPr lang="cs-CZ" smtClean="0"/>
              <a:pPr/>
              <a:t>09.12.2023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xmlns="" id="{F4850FE7-0DFC-315A-AFF2-C76AE01564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xmlns="" id="{80ED6413-944E-D58D-46F5-C84F6753CA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1061D-5008-4659-8997-140FDC71490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285549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8B5089B8-EB56-6B1E-D436-0445F00046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obrázku 2">
            <a:extLst>
              <a:ext uri="{FF2B5EF4-FFF2-40B4-BE49-F238E27FC236}">
                <a16:creationId xmlns:a16="http://schemas.microsoft.com/office/drawing/2014/main" xmlns="" id="{0C4C724E-EC02-88B2-7602-940E0F594F7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xmlns="" id="{16EE8B8D-9192-6E06-3A5A-C86532F930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xmlns="" id="{275D1656-E1F7-9D94-1736-C64F359493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871FDC-2C56-484B-8105-E99423943814}" type="datetimeFigureOut">
              <a:rPr lang="cs-CZ" smtClean="0"/>
              <a:pPr/>
              <a:t>09.12.2023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xmlns="" id="{8CDEE543-2CB3-596D-9CD5-14D95258A7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xmlns="" id="{787BA585-A101-ABCF-4532-E81E4B9487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1061D-5008-4659-8997-140FDC71490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376647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A479BA91-5DF4-BCC3-D0C1-9D2F4325F2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xmlns="" id="{BC9E805D-3AC4-8067-E013-06F42F076E9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xmlns="" id="{7443041D-58EC-747F-B056-7901AFFD19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871FDC-2C56-484B-8105-E99423943814}" type="datetimeFigureOut">
              <a:rPr lang="cs-CZ" smtClean="0"/>
              <a:pPr/>
              <a:t>09.12.2023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xmlns="" id="{2377D9D2-0465-8C57-4F97-2E3EDFACA9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xmlns="" id="{A1290BF8-676E-059F-BE16-8489322BF7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1061D-5008-4659-8997-140FDC71490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820850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>
            <a:extLst>
              <a:ext uri="{FF2B5EF4-FFF2-40B4-BE49-F238E27FC236}">
                <a16:creationId xmlns:a16="http://schemas.microsoft.com/office/drawing/2014/main" xmlns="" id="{7134312A-742D-EDBB-EF78-BF5DB3CF0BC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xmlns="" id="{8C4DB599-6D3A-BAC1-7159-684DA11E6DF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xmlns="" id="{B8C122CB-5FE8-8C85-F3B3-39A0D2E943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871FDC-2C56-484B-8105-E99423943814}" type="datetimeFigureOut">
              <a:rPr lang="cs-CZ" smtClean="0"/>
              <a:pPr/>
              <a:t>09.12.2023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xmlns="" id="{53F0791A-482B-3FBA-3092-15E18F819F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xmlns="" id="{55D4D4FD-0B2D-FDAB-BC2D-D9459C0A8A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1061D-5008-4659-8997-140FDC71490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785971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nadpis 1">
            <a:extLst>
              <a:ext uri="{FF2B5EF4-FFF2-40B4-BE49-F238E27FC236}">
                <a16:creationId xmlns:a16="http://schemas.microsoft.com/office/drawing/2014/main" xmlns="" id="{4AC1B2E3-5DDF-B8C4-1C0E-8A7F586899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xmlns="" id="{576892F6-AED8-B312-D46F-8B0AB69265A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xmlns="" id="{AB9F59CE-3CA9-015E-1E7F-4F561F03627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871FDC-2C56-484B-8105-E99423943814}" type="datetimeFigureOut">
              <a:rPr lang="cs-CZ" smtClean="0"/>
              <a:pPr/>
              <a:t>09.12.2023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xmlns="" id="{606C22C3-342B-1B08-1D14-E5970EDC7EA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xmlns="" id="{2C5C492E-4C07-D62F-7597-E21BA315CF2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A1061D-5008-4659-8997-140FDC71490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618746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cs.wikipedia.org/wiki/Adolph_Malan" TargetMode="External"/><Relationship Id="rId3" Type="http://schemas.openxmlformats.org/officeDocument/2006/relationships/hyperlink" Target="https://cs.wikipedia.org/w/index.php?title=Brian_Carbury&amp;action=edit&amp;redlink=1" TargetMode="External"/><Relationship Id="rId7" Type="http://schemas.openxmlformats.org/officeDocument/2006/relationships/hyperlink" Target="https://cs.wikipedia.org/w/index.php?title=John_Kent&amp;action=edit&amp;redlink=1" TargetMode="External"/><Relationship Id="rId2" Type="http://schemas.openxmlformats.org/officeDocument/2006/relationships/hyperlink" Target="https://cs.wikipedia.org/wiki/Josef_Franti%C5%A1ek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s.wikipedia.org/w/index.php?title=Colin_Gray&amp;action=edit&amp;redlink=1" TargetMode="External"/><Relationship Id="rId5" Type="http://schemas.openxmlformats.org/officeDocument/2006/relationships/hyperlink" Target="https://cs.wikipedia.org/w/index.php?title=Paterson_Hughes&amp;action=edit&amp;redlink=1" TargetMode="External"/><Relationship Id="rId10" Type="http://schemas.openxmlformats.org/officeDocument/2006/relationships/hyperlink" Target="https://cs.wikipedia.org/w/index.php?title=Stanislaw_Skalski&amp;action=edit&amp;redlink=1" TargetMode="External"/><Relationship Id="rId4" Type="http://schemas.openxmlformats.org/officeDocument/2006/relationships/hyperlink" Target="https://cs.wikipedia.org/w/index.php?title=Witold_Urbanowicz&amp;action=edit&amp;redlink=1" TargetMode="External"/><Relationship Id="rId9" Type="http://schemas.openxmlformats.org/officeDocument/2006/relationships/hyperlink" Target="https://cs.wikipedia.org/w/index.php?title=Jan_Zumbach&amp;action=edit&amp;redlink=1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cs.wikipedia.org/wiki/Royal_Air_Force" TargetMode="External"/><Relationship Id="rId2" Type="http://schemas.openxmlformats.org/officeDocument/2006/relationships/hyperlink" Target="https://cs.wikipedia.org/wiki/Bitva_o_Brit%C3%A1nii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s.wikipedia.org/wiki/Luftwaffe_(Wehrmacht)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EF68D18F-0F5E-DCB7-12A8-B0446CF186F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/>
              <a:t>Letecká bitva o Anglii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xmlns="" id="{E9155695-E11A-80CD-62C9-CD23872FF39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10.7. 1940-31.10. 1940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684214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A69F68C3-6E2E-9B57-77E6-153F2888A4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Základní informace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C36D327E-44CF-4F23-7982-DF3FC88FE6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10. července 1940 – 31. října 1940</a:t>
            </a:r>
          </a:p>
          <a:p>
            <a:r>
              <a:rPr lang="cs-CZ" dirty="0"/>
              <a:t>Výhra Spojeného království</a:t>
            </a:r>
          </a:p>
          <a:p>
            <a:r>
              <a:rPr lang="cs-CZ" dirty="0"/>
              <a:t>RAF(VB) X Luftwaffe(Německo)</a:t>
            </a:r>
          </a:p>
          <a:p>
            <a:r>
              <a:rPr lang="cs-CZ" dirty="0"/>
              <a:t>Nad kanálem La Manche</a:t>
            </a:r>
          </a:p>
          <a:p>
            <a:r>
              <a:rPr lang="cs-CZ" dirty="0"/>
              <a:t>1. válka, kde se bojovalo hlavně pomocí letadel</a:t>
            </a:r>
          </a:p>
          <a:p>
            <a:r>
              <a:rPr lang="cs-CZ" dirty="0"/>
              <a:t>1. prohra Hitlera</a:t>
            </a:r>
          </a:p>
        </p:txBody>
      </p:sp>
    </p:spTree>
    <p:extLst>
      <p:ext uri="{BB962C8B-B14F-4D97-AF65-F5344CB8AC3E}">
        <p14:creationId xmlns:p14="http://schemas.microsoft.com/office/powerpoint/2010/main" xmlns="" val="26369061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9C5A99C8-6C81-9ED3-704E-E3E6F7A3C3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5598" y="1138036"/>
            <a:ext cx="5598202" cy="1402470"/>
          </a:xfrm>
        </p:spPr>
        <p:txBody>
          <a:bodyPr anchor="t">
            <a:normAutofit/>
          </a:bodyPr>
          <a:lstStyle/>
          <a:p>
            <a:r>
              <a:rPr lang="cs-CZ" sz="3200"/>
              <a:t>RAF</a:t>
            </a:r>
          </a:p>
        </p:txBody>
      </p:sp>
      <p:pic>
        <p:nvPicPr>
          <p:cNvPr id="4" name="Obrázek 3" descr="Obsah obrázku pták, emblém, symbol, koruna&#10;&#10;Popis byl vytvořen automaticky">
            <a:extLst>
              <a:ext uri="{FF2B5EF4-FFF2-40B4-BE49-F238E27FC236}">
                <a16:creationId xmlns:a16="http://schemas.microsoft.com/office/drawing/2014/main" xmlns="" id="{9C4D4633-7519-A11C-9369-E2F2B8702A1E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42122" y="1438086"/>
            <a:ext cx="4365438" cy="4120973"/>
          </a:xfrm>
          <a:prstGeom prst="rect">
            <a:avLst/>
          </a:prstGeom>
        </p:spPr>
      </p:pic>
      <p:cxnSp>
        <p:nvCxnSpPr>
          <p:cNvPr id="37" name="Straight Connector 8">
            <a:extLst>
              <a:ext uri="{FF2B5EF4-FFF2-40B4-BE49-F238E27FC236}">
                <a16:creationId xmlns:a16="http://schemas.microsoft.com/office/drawing/2014/main" xmlns="" id="{1503BFE4-729B-D9D0-C17B-501E6AF1127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5858738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AF94F893-4882-2E99-BDAA-D938D3E694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55598" y="2551176"/>
            <a:ext cx="5444382" cy="359120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/>
              <a:t>=</a:t>
            </a:r>
            <a:r>
              <a:rPr lang="cs-CZ" sz="2000" dirty="0" err="1"/>
              <a:t>Royal</a:t>
            </a:r>
            <a:r>
              <a:rPr lang="cs-CZ" sz="2000" dirty="0"/>
              <a:t> Air </a:t>
            </a:r>
            <a:r>
              <a:rPr lang="cs-CZ" sz="2000" dirty="0" err="1"/>
              <a:t>Force</a:t>
            </a:r>
            <a:endParaRPr lang="cs-CZ" sz="2000" dirty="0"/>
          </a:p>
          <a:p>
            <a:r>
              <a:rPr lang="cs-CZ" sz="2000" dirty="0"/>
              <a:t>Vznik: 1.4. 1998</a:t>
            </a:r>
          </a:p>
          <a:p>
            <a:r>
              <a:rPr lang="cs-CZ" sz="2000" dirty="0"/>
              <a:t>Za 2.sv. války zde sloužilo </a:t>
            </a:r>
            <a:r>
              <a:rPr lang="cs-CZ" sz="2000" dirty="0">
                <a:highlight>
                  <a:srgbClr val="00FFFF"/>
                </a:highlight>
              </a:rPr>
              <a:t>2402</a:t>
            </a:r>
            <a:r>
              <a:rPr lang="cs-CZ" sz="2000" dirty="0"/>
              <a:t> </a:t>
            </a:r>
            <a:r>
              <a:rPr lang="cs-CZ" sz="2000" dirty="0" err="1"/>
              <a:t>čechoslováků</a:t>
            </a:r>
            <a:endParaRPr lang="cs-CZ" sz="2000" dirty="0"/>
          </a:p>
          <a:p>
            <a:r>
              <a:rPr lang="cs-CZ" sz="2000" dirty="0"/>
              <a:t>Vedle </a:t>
            </a:r>
            <a:r>
              <a:rPr lang="cs-CZ" sz="2000" dirty="0"/>
              <a:t>Č</a:t>
            </a:r>
            <a:r>
              <a:rPr lang="cs-CZ" sz="2000" dirty="0" smtClean="0"/>
              <a:t>echoslováků </a:t>
            </a:r>
            <a:r>
              <a:rPr lang="cs-CZ" sz="2000" dirty="0"/>
              <a:t>zde působili i Poláci, Norové, Švédové a další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23299939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xmlns="" id="{5F879AC3-D4CE-493C-ADC7-06205677F4F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xmlns="" id="{736F0DFD-0954-464F-BF12-DD2E6F6E038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983504" cy="6858000"/>
          </a:xfrm>
          <a:custGeom>
            <a:avLst/>
            <a:gdLst>
              <a:gd name="connsiteX0" fmla="*/ 0 w 1983504"/>
              <a:gd name="connsiteY0" fmla="*/ 0 h 6858000"/>
              <a:gd name="connsiteX1" fmla="*/ 1376658 w 1983504"/>
              <a:gd name="connsiteY1" fmla="*/ 0 h 6858000"/>
              <a:gd name="connsiteX2" fmla="*/ 1690650 w 1983504"/>
              <a:gd name="connsiteY2" fmla="*/ 110269 h 6858000"/>
              <a:gd name="connsiteX3" fmla="*/ 1645361 w 1983504"/>
              <a:gd name="connsiteY3" fmla="*/ 135168 h 6858000"/>
              <a:gd name="connsiteX4" fmla="*/ 1373640 w 1983504"/>
              <a:gd name="connsiteY4" fmla="*/ 71141 h 6858000"/>
              <a:gd name="connsiteX5" fmla="*/ 1319295 w 1983504"/>
              <a:gd name="connsiteY5" fmla="*/ 88927 h 6858000"/>
              <a:gd name="connsiteX6" fmla="*/ 1346468 w 1983504"/>
              <a:gd name="connsiteY6" fmla="*/ 163625 h 6858000"/>
              <a:gd name="connsiteX7" fmla="*/ 1464213 w 1983504"/>
              <a:gd name="connsiteY7" fmla="*/ 192082 h 6858000"/>
              <a:gd name="connsiteX8" fmla="*/ 1648381 w 1983504"/>
              <a:gd name="connsiteY8" fmla="*/ 373491 h 6858000"/>
              <a:gd name="connsiteX9" fmla="*/ 1370620 w 1983504"/>
              <a:gd name="connsiteY9" fmla="*/ 352148 h 6858000"/>
              <a:gd name="connsiteX10" fmla="*/ 1322314 w 1983504"/>
              <a:gd name="connsiteY10" fmla="*/ 394834 h 6858000"/>
              <a:gd name="connsiteX11" fmla="*/ 1304199 w 1983504"/>
              <a:gd name="connsiteY11" fmla="*/ 451747 h 6858000"/>
              <a:gd name="connsiteX12" fmla="*/ 1222682 w 1983504"/>
              <a:gd name="connsiteY12" fmla="*/ 359262 h 6858000"/>
              <a:gd name="connsiteX13" fmla="*/ 1153242 w 1983504"/>
              <a:gd name="connsiteY13" fmla="*/ 334364 h 6858000"/>
              <a:gd name="connsiteX14" fmla="*/ 1132108 w 1983504"/>
              <a:gd name="connsiteY14" fmla="*/ 416176 h 6858000"/>
              <a:gd name="connsiteX15" fmla="*/ 1195509 w 1983504"/>
              <a:gd name="connsiteY15" fmla="*/ 505101 h 6858000"/>
              <a:gd name="connsiteX16" fmla="*/ 1364582 w 1983504"/>
              <a:gd name="connsiteY16" fmla="*/ 558458 h 6858000"/>
              <a:gd name="connsiteX17" fmla="*/ 1183434 w 1983504"/>
              <a:gd name="connsiteY17" fmla="*/ 558458 h 6858000"/>
              <a:gd name="connsiteX18" fmla="*/ 975114 w 1983504"/>
              <a:gd name="connsiteY18" fmla="*/ 522887 h 6858000"/>
              <a:gd name="connsiteX19" fmla="*/ 754716 w 1983504"/>
              <a:gd name="connsiteY19" fmla="*/ 533558 h 6858000"/>
              <a:gd name="connsiteX20" fmla="*/ 546395 w 1983504"/>
              <a:gd name="connsiteY20" fmla="*/ 462417 h 6858000"/>
              <a:gd name="connsiteX21" fmla="*/ 335056 w 1983504"/>
              <a:gd name="connsiteY21" fmla="*/ 465975 h 6858000"/>
              <a:gd name="connsiteX22" fmla="*/ 1270988 w 1983504"/>
              <a:gd name="connsiteY22" fmla="*/ 910606 h 6858000"/>
              <a:gd name="connsiteX23" fmla="*/ 1225701 w 1983504"/>
              <a:gd name="connsiteY23" fmla="*/ 921277 h 6858000"/>
              <a:gd name="connsiteX24" fmla="*/ 1165318 w 1983504"/>
              <a:gd name="connsiteY24" fmla="*/ 949734 h 6858000"/>
              <a:gd name="connsiteX25" fmla="*/ 1210606 w 1983504"/>
              <a:gd name="connsiteY25" fmla="*/ 1006647 h 6858000"/>
              <a:gd name="connsiteX26" fmla="*/ 1455156 w 1983504"/>
              <a:gd name="connsiteY26" fmla="*/ 1113358 h 6858000"/>
              <a:gd name="connsiteX27" fmla="*/ 1515538 w 1983504"/>
              <a:gd name="connsiteY27" fmla="*/ 1220069 h 6858000"/>
              <a:gd name="connsiteX28" fmla="*/ 1440060 w 1983504"/>
              <a:gd name="connsiteY28" fmla="*/ 1209399 h 6858000"/>
              <a:gd name="connsiteX29" fmla="*/ 1373640 w 1983504"/>
              <a:gd name="connsiteY29" fmla="*/ 1230741 h 6858000"/>
              <a:gd name="connsiteX30" fmla="*/ 1400810 w 1983504"/>
              <a:gd name="connsiteY30" fmla="*/ 1365909 h 6858000"/>
              <a:gd name="connsiteX31" fmla="*/ 1748012 w 1983504"/>
              <a:gd name="connsiteY31" fmla="*/ 1540204 h 6858000"/>
              <a:gd name="connsiteX32" fmla="*/ 1778203 w 1983504"/>
              <a:gd name="connsiteY32" fmla="*/ 1597117 h 6858000"/>
              <a:gd name="connsiteX33" fmla="*/ 1735936 w 1983504"/>
              <a:gd name="connsiteY33" fmla="*/ 1636245 h 6858000"/>
              <a:gd name="connsiteX34" fmla="*/ 1624228 w 1983504"/>
              <a:gd name="connsiteY34" fmla="*/ 1657587 h 6858000"/>
              <a:gd name="connsiteX35" fmla="*/ 1781223 w 1983504"/>
              <a:gd name="connsiteY35" fmla="*/ 1849668 h 6858000"/>
              <a:gd name="connsiteX36" fmla="*/ 1838587 w 1983504"/>
              <a:gd name="connsiteY36" fmla="*/ 1903025 h 6858000"/>
              <a:gd name="connsiteX37" fmla="*/ 1938218 w 1983504"/>
              <a:gd name="connsiteY37" fmla="*/ 1984836 h 6858000"/>
              <a:gd name="connsiteX38" fmla="*/ 1938218 w 1983504"/>
              <a:gd name="connsiteY38" fmla="*/ 2013292 h 6858000"/>
              <a:gd name="connsiteX39" fmla="*/ 1805376 w 1983504"/>
              <a:gd name="connsiteY39" fmla="*/ 2102219 h 6858000"/>
              <a:gd name="connsiteX40" fmla="*/ 1563844 w 1983504"/>
              <a:gd name="connsiteY40" fmla="*/ 2077320 h 6858000"/>
              <a:gd name="connsiteX41" fmla="*/ 1920104 w 1983504"/>
              <a:gd name="connsiteY41" fmla="*/ 2208931 h 6858000"/>
              <a:gd name="connsiteX42" fmla="*/ 766792 w 1983504"/>
              <a:gd name="connsiteY42" fmla="*/ 1892353 h 6858000"/>
              <a:gd name="connsiteX43" fmla="*/ 839252 w 1983504"/>
              <a:gd name="connsiteY43" fmla="*/ 1974165 h 6858000"/>
              <a:gd name="connsiteX44" fmla="*/ 1243816 w 1983504"/>
              <a:gd name="connsiteY44" fmla="*/ 2191146 h 6858000"/>
              <a:gd name="connsiteX45" fmla="*/ 1358543 w 1983504"/>
              <a:gd name="connsiteY45" fmla="*/ 2326314 h 6858000"/>
              <a:gd name="connsiteX46" fmla="*/ 1479310 w 1983504"/>
              <a:gd name="connsiteY46" fmla="*/ 2401012 h 6858000"/>
              <a:gd name="connsiteX47" fmla="*/ 1648381 w 1983504"/>
              <a:gd name="connsiteY47" fmla="*/ 2401012 h 6858000"/>
              <a:gd name="connsiteX48" fmla="*/ 1769146 w 1983504"/>
              <a:gd name="connsiteY48" fmla="*/ 2518395 h 6858000"/>
              <a:gd name="connsiteX49" fmla="*/ 1645361 w 1983504"/>
              <a:gd name="connsiteY49" fmla="*/ 2543294 h 6858000"/>
              <a:gd name="connsiteX50" fmla="*/ 1500444 w 1983504"/>
              <a:gd name="connsiteY50" fmla="*/ 2525509 h 6858000"/>
              <a:gd name="connsiteX51" fmla="*/ 1337410 w 1983504"/>
              <a:gd name="connsiteY51" fmla="*/ 2564636 h 6858000"/>
              <a:gd name="connsiteX52" fmla="*/ 1186452 w 1983504"/>
              <a:gd name="connsiteY52" fmla="*/ 2532623 h 6858000"/>
              <a:gd name="connsiteX53" fmla="*/ 1005304 w 1983504"/>
              <a:gd name="connsiteY53" fmla="*/ 2553965 h 6858000"/>
              <a:gd name="connsiteX54" fmla="*/ 947940 w 1983504"/>
              <a:gd name="connsiteY54" fmla="*/ 2692689 h 6858000"/>
              <a:gd name="connsiteX55" fmla="*/ 929826 w 1983504"/>
              <a:gd name="connsiteY55" fmla="*/ 2703362 h 6858000"/>
              <a:gd name="connsiteX56" fmla="*/ 594701 w 1983504"/>
              <a:gd name="connsiteY56" fmla="*/ 2923898 h 6858000"/>
              <a:gd name="connsiteX57" fmla="*/ 501108 w 1983504"/>
              <a:gd name="connsiteY57" fmla="*/ 2941684 h 6858000"/>
              <a:gd name="connsiteX58" fmla="*/ 1053610 w 1983504"/>
              <a:gd name="connsiteY58" fmla="*/ 3329402 h 6858000"/>
              <a:gd name="connsiteX59" fmla="*/ 682256 w 1983504"/>
              <a:gd name="connsiteY59" fmla="*/ 3229805 h 6858000"/>
              <a:gd name="connsiteX60" fmla="*/ 630932 w 1983504"/>
              <a:gd name="connsiteY60" fmla="*/ 3393429 h 6858000"/>
              <a:gd name="connsiteX61" fmla="*/ 806041 w 1983504"/>
              <a:gd name="connsiteY61" fmla="*/ 3539269 h 6858000"/>
              <a:gd name="connsiteX62" fmla="*/ 869444 w 1983504"/>
              <a:gd name="connsiteY62" fmla="*/ 3827390 h 6858000"/>
              <a:gd name="connsiteX63" fmla="*/ 839252 w 1983504"/>
              <a:gd name="connsiteY63" fmla="*/ 4090612 h 6858000"/>
              <a:gd name="connsiteX64" fmla="*/ 763774 w 1983504"/>
              <a:gd name="connsiteY64" fmla="*/ 4172424 h 6858000"/>
              <a:gd name="connsiteX65" fmla="*/ 655085 w 1983504"/>
              <a:gd name="connsiteY65" fmla="*/ 4321821 h 6858000"/>
              <a:gd name="connsiteX66" fmla="*/ 588662 w 1983504"/>
              <a:gd name="connsiteY66" fmla="*/ 4414305 h 6858000"/>
              <a:gd name="connsiteX67" fmla="*/ 356189 w 1983504"/>
              <a:gd name="connsiteY67" fmla="*/ 4378734 h 6858000"/>
              <a:gd name="connsiteX68" fmla="*/ 667160 w 1983504"/>
              <a:gd name="connsiteY68" fmla="*/ 4613499 h 6858000"/>
              <a:gd name="connsiteX69" fmla="*/ 416573 w 1983504"/>
              <a:gd name="connsiteY69" fmla="*/ 4585042 h 6858000"/>
              <a:gd name="connsiteX70" fmla="*/ 335056 w 1983504"/>
              <a:gd name="connsiteY70" fmla="*/ 4602828 h 6858000"/>
              <a:gd name="connsiteX71" fmla="*/ 380342 w 1983504"/>
              <a:gd name="connsiteY71" fmla="*/ 4677526 h 6858000"/>
              <a:gd name="connsiteX72" fmla="*/ 564510 w 1983504"/>
              <a:gd name="connsiteY72" fmla="*/ 4805580 h 6858000"/>
              <a:gd name="connsiteX73" fmla="*/ 944922 w 1983504"/>
              <a:gd name="connsiteY73" fmla="*/ 5154171 h 6858000"/>
              <a:gd name="connsiteX74" fmla="*/ 576586 w 1983504"/>
              <a:gd name="connsiteY74" fmla="*/ 4994104 h 6858000"/>
              <a:gd name="connsiteX75" fmla="*/ 963036 w 1983504"/>
              <a:gd name="connsiteY75" fmla="*/ 5353367 h 6858000"/>
              <a:gd name="connsiteX76" fmla="*/ 1047572 w 1983504"/>
              <a:gd name="connsiteY76" fmla="*/ 5474306 h 6858000"/>
              <a:gd name="connsiteX77" fmla="*/ 1222682 w 1983504"/>
              <a:gd name="connsiteY77" fmla="*/ 5769542 h 6858000"/>
              <a:gd name="connsiteX78" fmla="*/ 1213626 w 1983504"/>
              <a:gd name="connsiteY78" fmla="*/ 5801555 h 6858000"/>
              <a:gd name="connsiteX79" fmla="*/ 1014361 w 1983504"/>
              <a:gd name="connsiteY79" fmla="*/ 5755314 h 6858000"/>
              <a:gd name="connsiteX80" fmla="*/ 1274008 w 1983504"/>
              <a:gd name="connsiteY80" fmla="*/ 6004307 h 6858000"/>
              <a:gd name="connsiteX81" fmla="*/ 1542711 w 1983504"/>
              <a:gd name="connsiteY81" fmla="*/ 6196388 h 6858000"/>
              <a:gd name="connsiteX82" fmla="*/ 1352504 w 1983504"/>
              <a:gd name="connsiteY82" fmla="*/ 6167932 h 6858000"/>
              <a:gd name="connsiteX83" fmla="*/ 1089840 w 1983504"/>
              <a:gd name="connsiteY83" fmla="*/ 6057663 h 6858000"/>
              <a:gd name="connsiteX84" fmla="*/ 999266 w 1983504"/>
              <a:gd name="connsiteY84" fmla="*/ 6100347 h 6858000"/>
              <a:gd name="connsiteX85" fmla="*/ 1246836 w 1983504"/>
              <a:gd name="connsiteY85" fmla="*/ 6281757 h 6858000"/>
              <a:gd name="connsiteX86" fmla="*/ 1388735 w 1983504"/>
              <a:gd name="connsiteY86" fmla="*/ 6367127 h 6858000"/>
              <a:gd name="connsiteX87" fmla="*/ 1446099 w 1983504"/>
              <a:gd name="connsiteY87" fmla="*/ 6431153 h 6858000"/>
              <a:gd name="connsiteX88" fmla="*/ 1609132 w 1983504"/>
              <a:gd name="connsiteY88" fmla="*/ 6658805 h 6858000"/>
              <a:gd name="connsiteX89" fmla="*/ 1983504 w 1983504"/>
              <a:gd name="connsiteY89" fmla="*/ 6858000 h 6858000"/>
              <a:gd name="connsiteX90" fmla="*/ 0 w 1983504"/>
              <a:gd name="connsiteY9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1983504" h="6858000">
                <a:moveTo>
                  <a:pt x="0" y="0"/>
                </a:moveTo>
                <a:lnTo>
                  <a:pt x="1376658" y="0"/>
                </a:lnTo>
                <a:cubicBezTo>
                  <a:pt x="1482328" y="35571"/>
                  <a:pt x="1584980" y="78255"/>
                  <a:pt x="1690650" y="110269"/>
                </a:cubicBezTo>
                <a:cubicBezTo>
                  <a:pt x="1675553" y="145839"/>
                  <a:pt x="1660458" y="138725"/>
                  <a:pt x="1645361" y="135168"/>
                </a:cubicBezTo>
                <a:cubicBezTo>
                  <a:pt x="1554788" y="120941"/>
                  <a:pt x="1461194" y="110269"/>
                  <a:pt x="1373640" y="71141"/>
                </a:cubicBezTo>
                <a:cubicBezTo>
                  <a:pt x="1352504" y="64027"/>
                  <a:pt x="1328352" y="64027"/>
                  <a:pt x="1319295" y="88927"/>
                </a:cubicBezTo>
                <a:cubicBezTo>
                  <a:pt x="1304199" y="124497"/>
                  <a:pt x="1325332" y="145839"/>
                  <a:pt x="1346468" y="163625"/>
                </a:cubicBezTo>
                <a:cubicBezTo>
                  <a:pt x="1382696" y="195638"/>
                  <a:pt x="1424964" y="188525"/>
                  <a:pt x="1464213" y="192082"/>
                </a:cubicBezTo>
                <a:cubicBezTo>
                  <a:pt x="1572902" y="209867"/>
                  <a:pt x="1624228" y="259665"/>
                  <a:pt x="1648381" y="373491"/>
                </a:cubicBezTo>
                <a:cubicBezTo>
                  <a:pt x="1554788" y="327250"/>
                  <a:pt x="1461194" y="384162"/>
                  <a:pt x="1370620" y="352148"/>
                </a:cubicBezTo>
                <a:cubicBezTo>
                  <a:pt x="1346468" y="345034"/>
                  <a:pt x="1310237" y="355706"/>
                  <a:pt x="1322314" y="394834"/>
                </a:cubicBezTo>
                <a:cubicBezTo>
                  <a:pt x="1334390" y="430405"/>
                  <a:pt x="1373640" y="458860"/>
                  <a:pt x="1304199" y="451747"/>
                </a:cubicBezTo>
                <a:cubicBezTo>
                  <a:pt x="1252873" y="448189"/>
                  <a:pt x="1237778" y="405504"/>
                  <a:pt x="1222682" y="359262"/>
                </a:cubicBezTo>
                <a:cubicBezTo>
                  <a:pt x="1210606" y="334364"/>
                  <a:pt x="1177395" y="320135"/>
                  <a:pt x="1153242" y="334364"/>
                </a:cubicBezTo>
                <a:cubicBezTo>
                  <a:pt x="1123051" y="348592"/>
                  <a:pt x="1132108" y="387720"/>
                  <a:pt x="1132108" y="416176"/>
                </a:cubicBezTo>
                <a:cubicBezTo>
                  <a:pt x="1129088" y="469532"/>
                  <a:pt x="1153242" y="494431"/>
                  <a:pt x="1195509" y="505101"/>
                </a:cubicBezTo>
                <a:cubicBezTo>
                  <a:pt x="1246836" y="519330"/>
                  <a:pt x="1298160" y="537116"/>
                  <a:pt x="1364582" y="558458"/>
                </a:cubicBezTo>
                <a:cubicBezTo>
                  <a:pt x="1292122" y="594028"/>
                  <a:pt x="1237778" y="586915"/>
                  <a:pt x="1183434" y="558458"/>
                </a:cubicBezTo>
                <a:cubicBezTo>
                  <a:pt x="1117012" y="526444"/>
                  <a:pt x="1029458" y="483759"/>
                  <a:pt x="975114" y="522887"/>
                </a:cubicBezTo>
                <a:cubicBezTo>
                  <a:pt x="893597" y="579800"/>
                  <a:pt x="827176" y="544229"/>
                  <a:pt x="754716" y="533558"/>
                </a:cubicBezTo>
                <a:cubicBezTo>
                  <a:pt x="603758" y="512216"/>
                  <a:pt x="697352" y="480203"/>
                  <a:pt x="546395" y="462417"/>
                </a:cubicBezTo>
                <a:cubicBezTo>
                  <a:pt x="486012" y="455303"/>
                  <a:pt x="422610" y="426847"/>
                  <a:pt x="335056" y="465975"/>
                </a:cubicBezTo>
                <a:cubicBezTo>
                  <a:pt x="730563" y="672284"/>
                  <a:pt x="917750" y="658055"/>
                  <a:pt x="1270988" y="910606"/>
                </a:cubicBezTo>
                <a:cubicBezTo>
                  <a:pt x="1255893" y="935506"/>
                  <a:pt x="1240798" y="924835"/>
                  <a:pt x="1225701" y="921277"/>
                </a:cubicBezTo>
                <a:cubicBezTo>
                  <a:pt x="1201548" y="917720"/>
                  <a:pt x="1171356" y="903491"/>
                  <a:pt x="1165318" y="949734"/>
                </a:cubicBezTo>
                <a:cubicBezTo>
                  <a:pt x="1162298" y="985305"/>
                  <a:pt x="1180415" y="1003089"/>
                  <a:pt x="1210606" y="1006647"/>
                </a:cubicBezTo>
                <a:cubicBezTo>
                  <a:pt x="1298160" y="1020875"/>
                  <a:pt x="1376658" y="1070674"/>
                  <a:pt x="1455156" y="1113358"/>
                </a:cubicBezTo>
                <a:cubicBezTo>
                  <a:pt x="1491385" y="1131144"/>
                  <a:pt x="1530634" y="1156043"/>
                  <a:pt x="1515538" y="1220069"/>
                </a:cubicBezTo>
                <a:cubicBezTo>
                  <a:pt x="1485348" y="1237855"/>
                  <a:pt x="1464213" y="1212955"/>
                  <a:pt x="1440060" y="1209399"/>
                </a:cubicBezTo>
                <a:cubicBezTo>
                  <a:pt x="1415907" y="1205842"/>
                  <a:pt x="1358543" y="1220069"/>
                  <a:pt x="1373640" y="1230741"/>
                </a:cubicBezTo>
                <a:cubicBezTo>
                  <a:pt x="1443080" y="1269868"/>
                  <a:pt x="1316276" y="1365909"/>
                  <a:pt x="1400810" y="1365909"/>
                </a:cubicBezTo>
                <a:cubicBezTo>
                  <a:pt x="1539691" y="1365909"/>
                  <a:pt x="1615170" y="1536647"/>
                  <a:pt x="1748012" y="1540204"/>
                </a:cubicBezTo>
                <a:cubicBezTo>
                  <a:pt x="1769146" y="1540204"/>
                  <a:pt x="1778203" y="1572219"/>
                  <a:pt x="1778203" y="1597117"/>
                </a:cubicBezTo>
                <a:cubicBezTo>
                  <a:pt x="1778203" y="1629132"/>
                  <a:pt x="1757070" y="1632688"/>
                  <a:pt x="1735936" y="1636245"/>
                </a:cubicBezTo>
                <a:cubicBezTo>
                  <a:pt x="1702725" y="1639802"/>
                  <a:pt x="1666496" y="1597117"/>
                  <a:pt x="1624228" y="1657587"/>
                </a:cubicBezTo>
                <a:cubicBezTo>
                  <a:pt x="1702725" y="1693158"/>
                  <a:pt x="1784242" y="1728729"/>
                  <a:pt x="1781223" y="1849668"/>
                </a:cubicBezTo>
                <a:cubicBezTo>
                  <a:pt x="1781223" y="1881683"/>
                  <a:pt x="1814434" y="1895910"/>
                  <a:pt x="1838587" y="1903025"/>
                </a:cubicBezTo>
                <a:cubicBezTo>
                  <a:pt x="1880854" y="1917252"/>
                  <a:pt x="1914065" y="1938595"/>
                  <a:pt x="1938218" y="1984836"/>
                </a:cubicBezTo>
                <a:cubicBezTo>
                  <a:pt x="1938218" y="1995507"/>
                  <a:pt x="1938218" y="2002622"/>
                  <a:pt x="1938218" y="2013292"/>
                </a:cubicBezTo>
                <a:cubicBezTo>
                  <a:pt x="1932180" y="2123562"/>
                  <a:pt x="1871798" y="2120004"/>
                  <a:pt x="1805376" y="2102219"/>
                </a:cubicBezTo>
                <a:cubicBezTo>
                  <a:pt x="1726878" y="2080877"/>
                  <a:pt x="1648381" y="2038192"/>
                  <a:pt x="1563844" y="2077320"/>
                </a:cubicBezTo>
                <a:cubicBezTo>
                  <a:pt x="1681592" y="2130676"/>
                  <a:pt x="1811414" y="2134233"/>
                  <a:pt x="1920104" y="2208931"/>
                </a:cubicBezTo>
                <a:cubicBezTo>
                  <a:pt x="1515538" y="2223159"/>
                  <a:pt x="1159280" y="1984836"/>
                  <a:pt x="766792" y="1892353"/>
                </a:cubicBezTo>
                <a:cubicBezTo>
                  <a:pt x="778869" y="1952823"/>
                  <a:pt x="812080" y="1967051"/>
                  <a:pt x="839252" y="1974165"/>
                </a:cubicBezTo>
                <a:cubicBezTo>
                  <a:pt x="984170" y="2020407"/>
                  <a:pt x="1110974" y="2112891"/>
                  <a:pt x="1243816" y="2191146"/>
                </a:cubicBezTo>
                <a:cubicBezTo>
                  <a:pt x="1298160" y="2223159"/>
                  <a:pt x="1337410" y="2258731"/>
                  <a:pt x="1358543" y="2326314"/>
                </a:cubicBezTo>
                <a:cubicBezTo>
                  <a:pt x="1376658" y="2390340"/>
                  <a:pt x="1412888" y="2418796"/>
                  <a:pt x="1479310" y="2401012"/>
                </a:cubicBezTo>
                <a:cubicBezTo>
                  <a:pt x="1533654" y="2386784"/>
                  <a:pt x="1591018" y="2393898"/>
                  <a:pt x="1648381" y="2401012"/>
                </a:cubicBezTo>
                <a:cubicBezTo>
                  <a:pt x="1711782" y="2408126"/>
                  <a:pt x="1784242" y="2479267"/>
                  <a:pt x="1769146" y="2518395"/>
                </a:cubicBezTo>
                <a:cubicBezTo>
                  <a:pt x="1738956" y="2582422"/>
                  <a:pt x="1687630" y="2550408"/>
                  <a:pt x="1645361" y="2543294"/>
                </a:cubicBezTo>
                <a:cubicBezTo>
                  <a:pt x="1594036" y="2536181"/>
                  <a:pt x="1500444" y="2518395"/>
                  <a:pt x="1500444" y="2525509"/>
                </a:cubicBezTo>
                <a:cubicBezTo>
                  <a:pt x="1467232" y="2685576"/>
                  <a:pt x="1391754" y="2564636"/>
                  <a:pt x="1337410" y="2564636"/>
                </a:cubicBezTo>
                <a:cubicBezTo>
                  <a:pt x="1286084" y="2564636"/>
                  <a:pt x="1234759" y="2546851"/>
                  <a:pt x="1186452" y="2532623"/>
                </a:cubicBezTo>
                <a:cubicBezTo>
                  <a:pt x="1123051" y="2514837"/>
                  <a:pt x="1065688" y="2546851"/>
                  <a:pt x="1005304" y="2553965"/>
                </a:cubicBezTo>
                <a:cubicBezTo>
                  <a:pt x="950960" y="2561080"/>
                  <a:pt x="981150" y="2653563"/>
                  <a:pt x="947940" y="2692689"/>
                </a:cubicBezTo>
                <a:cubicBezTo>
                  <a:pt x="941903" y="2703362"/>
                  <a:pt x="935864" y="2703362"/>
                  <a:pt x="929826" y="2703362"/>
                </a:cubicBezTo>
                <a:cubicBezTo>
                  <a:pt x="911711" y="2980812"/>
                  <a:pt x="594701" y="2913227"/>
                  <a:pt x="594701" y="2923898"/>
                </a:cubicBezTo>
                <a:cubicBezTo>
                  <a:pt x="567529" y="2941684"/>
                  <a:pt x="534318" y="2899000"/>
                  <a:pt x="501108" y="2941684"/>
                </a:cubicBezTo>
                <a:cubicBezTo>
                  <a:pt x="643007" y="3137322"/>
                  <a:pt x="860386" y="3183563"/>
                  <a:pt x="1053610" y="3329402"/>
                </a:cubicBezTo>
                <a:cubicBezTo>
                  <a:pt x="893597" y="3379202"/>
                  <a:pt x="800002" y="3208463"/>
                  <a:pt x="682256" y="3229805"/>
                </a:cubicBezTo>
                <a:cubicBezTo>
                  <a:pt x="624893" y="3283162"/>
                  <a:pt x="796984" y="3368530"/>
                  <a:pt x="630932" y="3393429"/>
                </a:cubicBezTo>
                <a:cubicBezTo>
                  <a:pt x="703390" y="3439672"/>
                  <a:pt x="754716" y="3485914"/>
                  <a:pt x="806041" y="3539269"/>
                </a:cubicBezTo>
                <a:cubicBezTo>
                  <a:pt x="893597" y="3635309"/>
                  <a:pt x="911711" y="3699337"/>
                  <a:pt x="869444" y="3827390"/>
                </a:cubicBezTo>
                <a:cubicBezTo>
                  <a:pt x="842270" y="3912759"/>
                  <a:pt x="803022" y="3991015"/>
                  <a:pt x="839252" y="4090612"/>
                </a:cubicBezTo>
                <a:cubicBezTo>
                  <a:pt x="863405" y="4158196"/>
                  <a:pt x="854347" y="4204438"/>
                  <a:pt x="763774" y="4172424"/>
                </a:cubicBezTo>
                <a:cubicBezTo>
                  <a:pt x="667160" y="4140411"/>
                  <a:pt x="630932" y="4200882"/>
                  <a:pt x="655085" y="4321821"/>
                </a:cubicBezTo>
                <a:cubicBezTo>
                  <a:pt x="670179" y="4400076"/>
                  <a:pt x="655085" y="4424975"/>
                  <a:pt x="588662" y="4414305"/>
                </a:cubicBezTo>
                <a:cubicBezTo>
                  <a:pt x="516204" y="4403633"/>
                  <a:pt x="446764" y="4353835"/>
                  <a:pt x="356189" y="4378734"/>
                </a:cubicBezTo>
                <a:cubicBezTo>
                  <a:pt x="428648" y="4521016"/>
                  <a:pt x="582626" y="4478331"/>
                  <a:pt x="667160" y="4613499"/>
                </a:cubicBezTo>
                <a:cubicBezTo>
                  <a:pt x="567529" y="4613499"/>
                  <a:pt x="489031" y="4613499"/>
                  <a:pt x="416573" y="4585042"/>
                </a:cubicBezTo>
                <a:cubicBezTo>
                  <a:pt x="386381" y="4574373"/>
                  <a:pt x="353170" y="4560144"/>
                  <a:pt x="335056" y="4602828"/>
                </a:cubicBezTo>
                <a:cubicBezTo>
                  <a:pt x="313920" y="4652628"/>
                  <a:pt x="356189" y="4670412"/>
                  <a:pt x="380342" y="4677526"/>
                </a:cubicBezTo>
                <a:cubicBezTo>
                  <a:pt x="449784" y="4702425"/>
                  <a:pt x="504126" y="4759339"/>
                  <a:pt x="564510" y="4805580"/>
                </a:cubicBezTo>
                <a:cubicBezTo>
                  <a:pt x="694332" y="4905177"/>
                  <a:pt x="836233" y="4990547"/>
                  <a:pt x="944922" y="5154171"/>
                </a:cubicBezTo>
                <a:cubicBezTo>
                  <a:pt x="809060" y="5111487"/>
                  <a:pt x="706410" y="5011889"/>
                  <a:pt x="576586" y="4994104"/>
                </a:cubicBezTo>
                <a:cubicBezTo>
                  <a:pt x="688296" y="5143500"/>
                  <a:pt x="830194" y="5243097"/>
                  <a:pt x="963036" y="5353367"/>
                </a:cubicBezTo>
                <a:cubicBezTo>
                  <a:pt x="1002286" y="5385379"/>
                  <a:pt x="1041534" y="5406721"/>
                  <a:pt x="1047572" y="5474306"/>
                </a:cubicBezTo>
                <a:cubicBezTo>
                  <a:pt x="1065688" y="5605917"/>
                  <a:pt x="1113992" y="5712629"/>
                  <a:pt x="1222682" y="5769542"/>
                </a:cubicBezTo>
                <a:cubicBezTo>
                  <a:pt x="1222682" y="5769542"/>
                  <a:pt x="1216644" y="5790884"/>
                  <a:pt x="1213626" y="5801555"/>
                </a:cubicBezTo>
                <a:cubicBezTo>
                  <a:pt x="1147203" y="5805112"/>
                  <a:pt x="1095878" y="5726858"/>
                  <a:pt x="1014361" y="5755314"/>
                </a:cubicBezTo>
                <a:cubicBezTo>
                  <a:pt x="1095878" y="5862025"/>
                  <a:pt x="1162298" y="5954508"/>
                  <a:pt x="1274008" y="6004307"/>
                </a:cubicBezTo>
                <a:cubicBezTo>
                  <a:pt x="1364582" y="6043434"/>
                  <a:pt x="1476290" y="6068335"/>
                  <a:pt x="1542711" y="6196388"/>
                </a:cubicBezTo>
                <a:cubicBezTo>
                  <a:pt x="1467232" y="6221287"/>
                  <a:pt x="1409868" y="6189274"/>
                  <a:pt x="1352504" y="6167932"/>
                </a:cubicBezTo>
                <a:cubicBezTo>
                  <a:pt x="1264950" y="6132361"/>
                  <a:pt x="1177395" y="6093234"/>
                  <a:pt x="1089840" y="6057663"/>
                </a:cubicBezTo>
                <a:cubicBezTo>
                  <a:pt x="1056628" y="6043434"/>
                  <a:pt x="1020400" y="6036320"/>
                  <a:pt x="999266" y="6100347"/>
                </a:cubicBezTo>
                <a:cubicBezTo>
                  <a:pt x="1110974" y="6114575"/>
                  <a:pt x="1177395" y="6199945"/>
                  <a:pt x="1246836" y="6281757"/>
                </a:cubicBezTo>
                <a:cubicBezTo>
                  <a:pt x="1286084" y="6327999"/>
                  <a:pt x="1319295" y="6388469"/>
                  <a:pt x="1388735" y="6367127"/>
                </a:cubicBezTo>
                <a:cubicBezTo>
                  <a:pt x="1424964" y="6356456"/>
                  <a:pt x="1449118" y="6388469"/>
                  <a:pt x="1446099" y="6431153"/>
                </a:cubicBezTo>
                <a:cubicBezTo>
                  <a:pt x="1431002" y="6580550"/>
                  <a:pt x="1518558" y="6630349"/>
                  <a:pt x="1609132" y="6658805"/>
                </a:cubicBezTo>
                <a:cubicBezTo>
                  <a:pt x="1741974" y="6701489"/>
                  <a:pt x="1859720" y="6786859"/>
                  <a:pt x="1983504" y="6858000"/>
                </a:cubicBez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Zástupný obsah 4">
            <a:extLst>
              <a:ext uri="{FF2B5EF4-FFF2-40B4-BE49-F238E27FC236}">
                <a16:creationId xmlns:a16="http://schemas.microsoft.com/office/drawing/2014/main" xmlns="" id="{7FD99846-540C-E77F-8AB3-25CB7DF5585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800476" y="47625"/>
            <a:ext cx="5191124" cy="6762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9101921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2F9FB984-0A96-2422-D77B-4EF1FF2E68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138036"/>
            <a:ext cx="9058195" cy="1048901"/>
          </a:xfrm>
        </p:spPr>
        <p:txBody>
          <a:bodyPr anchor="t">
            <a:normAutofit/>
          </a:bodyPr>
          <a:lstStyle/>
          <a:p>
            <a:r>
              <a:rPr lang="cs-CZ" sz="3200"/>
              <a:t>Luftwaffe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xmlns="" id="{1503BFE4-729B-D9D0-C17B-501E6AF1127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86514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Obrázek 3">
            <a:extLst>
              <a:ext uri="{FF2B5EF4-FFF2-40B4-BE49-F238E27FC236}">
                <a16:creationId xmlns:a16="http://schemas.microsoft.com/office/drawing/2014/main" xmlns="" id="{30D3A281-F69D-6E82-AD6C-3A4966499E83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73156" y="2400904"/>
            <a:ext cx="5222844" cy="3077996"/>
          </a:xfrm>
          <a:prstGeom prst="rect">
            <a:avLst/>
          </a:prstGeom>
        </p:spPr>
      </p:pic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F9BBE535-103E-9E46-645F-E7A8887C11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1918" y="2321168"/>
            <a:ext cx="4567453" cy="3821215"/>
          </a:xfrm>
        </p:spPr>
        <p:txBody>
          <a:bodyPr>
            <a:normAutofit/>
          </a:bodyPr>
          <a:lstStyle/>
          <a:p>
            <a:r>
              <a:rPr lang="cs-CZ" sz="2000" dirty="0"/>
              <a:t>Luft=vzduch, </a:t>
            </a:r>
            <a:r>
              <a:rPr lang="cs-CZ" sz="2000" dirty="0" err="1"/>
              <a:t>waffe</a:t>
            </a:r>
            <a:r>
              <a:rPr lang="cs-CZ" sz="2000" dirty="0"/>
              <a:t>=zbraň</a:t>
            </a:r>
          </a:p>
          <a:p>
            <a:r>
              <a:rPr lang="cs-CZ" sz="2000" dirty="0"/>
              <a:t>1933-1946</a:t>
            </a:r>
          </a:p>
          <a:p>
            <a:r>
              <a:rPr lang="cs-CZ" sz="2000" dirty="0"/>
              <a:t>Počty-letadla: 119 871</a:t>
            </a:r>
          </a:p>
          <a:p>
            <a:pPr marL="0" indent="0">
              <a:buNone/>
            </a:pPr>
            <a:r>
              <a:rPr lang="cs-CZ" sz="2000" dirty="0"/>
              <a:t>              -lidé: 3 400 000</a:t>
            </a:r>
          </a:p>
          <a:p>
            <a:r>
              <a:rPr lang="cs-CZ" sz="2000" dirty="0"/>
              <a:t>Velitel: Hermann Göring</a:t>
            </a:r>
          </a:p>
          <a:p>
            <a:pPr marL="0" indent="0">
              <a:buNone/>
            </a:pPr>
            <a:r>
              <a:rPr lang="cs-CZ" sz="2000" dirty="0"/>
              <a:t>                  -velitel Luftwaffe</a:t>
            </a:r>
          </a:p>
          <a:p>
            <a:pPr marL="0" indent="0">
              <a:buNone/>
            </a:pPr>
            <a:r>
              <a:rPr lang="cs-CZ" sz="2000" dirty="0"/>
              <a:t>                  -ministr letectví</a:t>
            </a:r>
          </a:p>
        </p:txBody>
      </p:sp>
    </p:spTree>
    <p:extLst>
      <p:ext uri="{BB962C8B-B14F-4D97-AF65-F5344CB8AC3E}">
        <p14:creationId xmlns:p14="http://schemas.microsoft.com/office/powerpoint/2010/main" xmlns="" val="18972590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obsah 4">
            <a:extLst>
              <a:ext uri="{FF2B5EF4-FFF2-40B4-BE49-F238E27FC236}">
                <a16:creationId xmlns:a16="http://schemas.microsoft.com/office/drawing/2014/main" xmlns="" id="{36D28C10-5D4F-6FB3-FDD9-2E97108139B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810000" y="0"/>
            <a:ext cx="466724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3656310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8800A6A6-2FD3-FEB5-D51A-C6AD63E9A4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Bitva o Anglii v datech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6BCF9AF8-8CBD-6C4D-DDBA-4BC6900E80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arenR"/>
            </a:pPr>
            <a:r>
              <a:rPr lang="cs-CZ" dirty="0">
                <a:highlight>
                  <a:srgbClr val="00FFFF"/>
                </a:highlight>
              </a:rPr>
              <a:t>26.6.-16.7</a:t>
            </a:r>
            <a:r>
              <a:rPr lang="cs-CZ" dirty="0"/>
              <a:t>.:</a:t>
            </a:r>
          </a:p>
          <a:p>
            <a:r>
              <a:rPr lang="cs-CZ" dirty="0"/>
              <a:t>Rušivé nálety přes den i noc</a:t>
            </a:r>
          </a:p>
          <a:p>
            <a:r>
              <a:rPr lang="cs-CZ" dirty="0"/>
              <a:t>Tzv.: průzkumy bojem ze strany Luftwaffe (nepřítel vyšle jednotky na smrt, aby zjistil jak moc jsou nepřátelé připraveni a silní)</a:t>
            </a:r>
          </a:p>
          <a:p>
            <a:r>
              <a:rPr lang="cs-CZ" dirty="0"/>
              <a:t>Od 4.7. šarvátky nad kanálem La Manche</a:t>
            </a:r>
          </a:p>
          <a:p>
            <a:pPr marL="0" indent="0">
              <a:buNone/>
            </a:pPr>
            <a:r>
              <a:rPr lang="cs-CZ" dirty="0"/>
              <a:t>2)   </a:t>
            </a:r>
            <a:r>
              <a:rPr lang="cs-CZ" dirty="0">
                <a:highlight>
                  <a:srgbClr val="00FFFF"/>
                </a:highlight>
              </a:rPr>
              <a:t>17.7.-12.8.:</a:t>
            </a:r>
          </a:p>
          <a:p>
            <a:r>
              <a:rPr lang="cs-CZ" dirty="0"/>
              <a:t>Střetnutí RAF a Luftwaffe nad kanálem La Manche, kde Němci útočili na lodní dopravu, přístaviště a pobřežní letiště</a:t>
            </a:r>
          </a:p>
        </p:txBody>
      </p:sp>
    </p:spTree>
    <p:extLst>
      <p:ext uri="{BB962C8B-B14F-4D97-AF65-F5344CB8AC3E}">
        <p14:creationId xmlns:p14="http://schemas.microsoft.com/office/powerpoint/2010/main" xmlns="" val="15596948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418DA358-763B-CC17-C13A-25D438EA27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Bitva o Anglii v datech II.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CBBD7DC3-C89A-2F11-74C4-4F0BE06861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3)   </a:t>
            </a:r>
            <a:r>
              <a:rPr lang="cs-CZ" dirty="0">
                <a:highlight>
                  <a:srgbClr val="00FFFF"/>
                </a:highlight>
              </a:rPr>
              <a:t>7.9.– 2.10.</a:t>
            </a:r>
          </a:p>
          <a:p>
            <a:r>
              <a:rPr lang="cs-CZ" dirty="0"/>
              <a:t>Počátek </a:t>
            </a:r>
            <a:r>
              <a:rPr lang="cs-CZ" dirty="0" err="1"/>
              <a:t>Blitzu</a:t>
            </a:r>
            <a:r>
              <a:rPr lang="cs-CZ" dirty="0"/>
              <a:t>-nálety na Londýn ve dne i v noci</a:t>
            </a:r>
          </a:p>
          <a:p>
            <a:pPr marL="0" indent="0">
              <a:buNone/>
            </a:pPr>
            <a:r>
              <a:rPr lang="cs-CZ" dirty="0"/>
              <a:t>4)   </a:t>
            </a:r>
            <a:r>
              <a:rPr lang="cs-CZ" dirty="0">
                <a:highlight>
                  <a:srgbClr val="00FFFF"/>
                </a:highlight>
              </a:rPr>
              <a:t>3.10.-31.10.</a:t>
            </a:r>
          </a:p>
          <a:p>
            <a:r>
              <a:rPr lang="cs-CZ" dirty="0"/>
              <a:t>Nálety převážně v noci, denní operace omezeny na nálety stíhacích bombardérů</a:t>
            </a:r>
          </a:p>
          <a:p>
            <a:r>
              <a:rPr lang="cs-CZ" dirty="0"/>
              <a:t>Cílem bombardérů bylo vylákat RAF k boji</a:t>
            </a:r>
          </a:p>
        </p:txBody>
      </p:sp>
    </p:spTree>
    <p:extLst>
      <p:ext uri="{BB962C8B-B14F-4D97-AF65-F5344CB8AC3E}">
        <p14:creationId xmlns:p14="http://schemas.microsoft.com/office/powerpoint/2010/main" xmlns="" val="32978970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xmlns="" id="{8950AD4C-6AF3-49F8-94E1-DBCAFB39478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Meiryo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xmlns="" id="{2F0E00C3-4613-415F-BE3A-78FBAD9061C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-1" y="0"/>
            <a:ext cx="10495175" cy="6858000"/>
          </a:xfrm>
          <a:custGeom>
            <a:avLst/>
            <a:gdLst>
              <a:gd name="connsiteX0" fmla="*/ 0 w 10495175"/>
              <a:gd name="connsiteY0" fmla="*/ 0 h 6858000"/>
              <a:gd name="connsiteX1" fmla="*/ 5289224 w 10495175"/>
              <a:gd name="connsiteY1" fmla="*/ 0 h 6858000"/>
              <a:gd name="connsiteX2" fmla="*/ 6736007 w 10495175"/>
              <a:gd name="connsiteY2" fmla="*/ 0 h 6858000"/>
              <a:gd name="connsiteX3" fmla="*/ 6998753 w 10495175"/>
              <a:gd name="connsiteY3" fmla="*/ 0 h 6858000"/>
              <a:gd name="connsiteX4" fmla="*/ 7778919 w 10495175"/>
              <a:gd name="connsiteY4" fmla="*/ 0 h 6858000"/>
              <a:gd name="connsiteX5" fmla="*/ 8872152 w 10495175"/>
              <a:gd name="connsiteY5" fmla="*/ 0 h 6858000"/>
              <a:gd name="connsiteX6" fmla="*/ 8894276 w 10495175"/>
              <a:gd name="connsiteY6" fmla="*/ 14997 h 6858000"/>
              <a:gd name="connsiteX7" fmla="*/ 10495175 w 10495175"/>
              <a:gd name="connsiteY7" fmla="*/ 3621656 h 6858000"/>
              <a:gd name="connsiteX8" fmla="*/ 8620825 w 10495175"/>
              <a:gd name="connsiteY8" fmla="*/ 6374814 h 6858000"/>
              <a:gd name="connsiteX9" fmla="*/ 8104177 w 10495175"/>
              <a:gd name="connsiteY9" fmla="*/ 6780599 h 6858000"/>
              <a:gd name="connsiteX10" fmla="*/ 7992421 w 10495175"/>
              <a:gd name="connsiteY10" fmla="*/ 6858000 h 6858000"/>
              <a:gd name="connsiteX11" fmla="*/ 7778919 w 10495175"/>
              <a:gd name="connsiteY11" fmla="*/ 6858000 h 6858000"/>
              <a:gd name="connsiteX12" fmla="*/ 6998753 w 10495175"/>
              <a:gd name="connsiteY12" fmla="*/ 6858000 h 6858000"/>
              <a:gd name="connsiteX13" fmla="*/ 6736007 w 10495175"/>
              <a:gd name="connsiteY13" fmla="*/ 6858000 h 6858000"/>
              <a:gd name="connsiteX14" fmla="*/ 5289224 w 10495175"/>
              <a:gd name="connsiteY14" fmla="*/ 6858000 h 6858000"/>
              <a:gd name="connsiteX15" fmla="*/ 0 w 10495175"/>
              <a:gd name="connsiteY1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0495175" h="6858000">
                <a:moveTo>
                  <a:pt x="0" y="0"/>
                </a:moveTo>
                <a:lnTo>
                  <a:pt x="5289224" y="0"/>
                </a:lnTo>
                <a:lnTo>
                  <a:pt x="6736007" y="0"/>
                </a:lnTo>
                <a:lnTo>
                  <a:pt x="6998753" y="0"/>
                </a:lnTo>
                <a:lnTo>
                  <a:pt x="7778919" y="0"/>
                </a:lnTo>
                <a:lnTo>
                  <a:pt x="8872152" y="0"/>
                </a:lnTo>
                <a:lnTo>
                  <a:pt x="8894276" y="14997"/>
                </a:lnTo>
                <a:cubicBezTo>
                  <a:pt x="9921439" y="754641"/>
                  <a:pt x="10495175" y="2093192"/>
                  <a:pt x="10495175" y="3621656"/>
                </a:cubicBezTo>
                <a:cubicBezTo>
                  <a:pt x="10495175" y="4969131"/>
                  <a:pt x="9566450" y="5602839"/>
                  <a:pt x="8620825" y="6374814"/>
                </a:cubicBezTo>
                <a:cubicBezTo>
                  <a:pt x="8448622" y="6515397"/>
                  <a:pt x="8277995" y="6653108"/>
                  <a:pt x="8104177" y="6780599"/>
                </a:cubicBezTo>
                <a:lnTo>
                  <a:pt x="7992421" y="6858000"/>
                </a:lnTo>
                <a:lnTo>
                  <a:pt x="7778919" y="6858000"/>
                </a:lnTo>
                <a:lnTo>
                  <a:pt x="6998753" y="6858000"/>
                </a:lnTo>
                <a:lnTo>
                  <a:pt x="6736007" y="6858000"/>
                </a:lnTo>
                <a:lnTo>
                  <a:pt x="5289224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xmlns="" id="{8DBEAE55-3EA1-41D7-A212-5F7D8986C1F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8398020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xmlns="" id="{CFC5F0E7-644F-4101-BE72-12825CF537E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8185964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4" name="Zástupný obsah 3">
            <a:extLst>
              <a:ext uri="{FF2B5EF4-FFF2-40B4-BE49-F238E27FC236}">
                <a16:creationId xmlns:a16="http://schemas.microsoft.com/office/drawing/2014/main" xmlns="" id="{B81ECAA5-F815-19FD-C9C5-181C03D6595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695700" y="0"/>
            <a:ext cx="60007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000270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E2BDB6FB-0202-81C7-ADDB-20714B454E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Úspěchy zahraničních pilotů</a:t>
            </a:r>
          </a:p>
        </p:txBody>
      </p:sp>
      <p:graphicFrame>
        <p:nvGraphicFramePr>
          <p:cNvPr id="4" name="Zástupný obsah 3">
            <a:extLst>
              <a:ext uri="{FF2B5EF4-FFF2-40B4-BE49-F238E27FC236}">
                <a16:creationId xmlns:a16="http://schemas.microsoft.com/office/drawing/2014/main" xmlns="" id="{9F2DABD8-5A19-CE3B-8770-42DBFED165E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2172494"/>
          <a:ext cx="10515600" cy="3657600"/>
        </p:xfrm>
        <a:graphic>
          <a:graphicData uri="http://schemas.openxmlformats.org/drawingml/2006/table">
            <a:tbl>
              <a:tblPr/>
              <a:tblGrid>
                <a:gridCol w="3505200">
                  <a:extLst>
                    <a:ext uri="{9D8B030D-6E8A-4147-A177-3AD203B41FA5}">
                      <a16:colId xmlns:a16="http://schemas.microsoft.com/office/drawing/2014/main" xmlns="" val="1028799100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xmlns="" val="4140212168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xmlns="" val="3803468259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cs-CZ">
                          <a:effectLst/>
                        </a:rPr>
                        <a:t>Pilot</a:t>
                      </a:r>
                    </a:p>
                  </a:txBody>
                  <a:tcPr anchor="ctr">
                    <a:lnL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C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>
                          <a:effectLst/>
                        </a:rPr>
                        <a:t>Země původu</a:t>
                      </a:r>
                    </a:p>
                  </a:txBody>
                  <a:tcPr anchor="ctr">
                    <a:lnL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C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>
                          <a:effectLst/>
                        </a:rPr>
                        <a:t>Počet sestřelů během bitvy</a:t>
                      </a:r>
                    </a:p>
                  </a:txBody>
                  <a:tcPr anchor="ctr">
                    <a:lnL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C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2534218604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cs-CZ" u="none" strike="noStrike">
                          <a:solidFill>
                            <a:srgbClr val="3366CC"/>
                          </a:solidFill>
                          <a:effectLst/>
                          <a:hlinkClick r:id="rId2" tooltip="Josef František"/>
                        </a:rPr>
                        <a:t>Josef František</a:t>
                      </a:r>
                      <a:endParaRPr lang="cs-CZ">
                        <a:effectLst/>
                      </a:endParaRPr>
                    </a:p>
                  </a:txBody>
                  <a:tcPr anchor="ctr">
                    <a:lnL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</a:rPr>
                        <a:t>Československo</a:t>
                      </a:r>
                    </a:p>
                  </a:txBody>
                  <a:tcPr anchor="ctr">
                    <a:lnL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</a:rPr>
                        <a:t>17</a:t>
                      </a:r>
                    </a:p>
                  </a:txBody>
                  <a:tcPr anchor="ctr">
                    <a:lnL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3133340797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cs-CZ" u="none" strike="noStrike">
                          <a:solidFill>
                            <a:srgbClr val="D73333"/>
                          </a:solidFill>
                          <a:effectLst/>
                          <a:hlinkClick r:id="rId3" tooltip="Brian Carbury (stránka neexistuje)"/>
                        </a:rPr>
                        <a:t>Brian Carbury</a:t>
                      </a:r>
                      <a:endParaRPr lang="cs-CZ">
                        <a:effectLst/>
                      </a:endParaRPr>
                    </a:p>
                  </a:txBody>
                  <a:tcPr anchor="ctr">
                    <a:lnL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</a:rPr>
                        <a:t>Nový Zéland</a:t>
                      </a:r>
                    </a:p>
                  </a:txBody>
                  <a:tcPr anchor="ctr">
                    <a:lnL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</a:rPr>
                        <a:t>15 a 1/3</a:t>
                      </a:r>
                    </a:p>
                  </a:txBody>
                  <a:tcPr anchor="ctr">
                    <a:lnL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440000119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cs-CZ" u="none" strike="noStrike">
                          <a:solidFill>
                            <a:srgbClr val="D73333"/>
                          </a:solidFill>
                          <a:effectLst/>
                          <a:hlinkClick r:id="rId4" tooltip="Witold Urbanowicz (stránka neexistuje)"/>
                        </a:rPr>
                        <a:t>Witold Urbanowicz</a:t>
                      </a:r>
                      <a:endParaRPr lang="cs-CZ">
                        <a:effectLst/>
                      </a:endParaRPr>
                    </a:p>
                  </a:txBody>
                  <a:tcPr anchor="ctr">
                    <a:lnL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</a:rPr>
                        <a:t>Polsko</a:t>
                      </a:r>
                    </a:p>
                  </a:txBody>
                  <a:tcPr anchor="ctr">
                    <a:lnL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</a:rPr>
                        <a:t>15</a:t>
                      </a:r>
                    </a:p>
                  </a:txBody>
                  <a:tcPr anchor="ctr">
                    <a:lnL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2847782328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cs-CZ" u="none" strike="noStrike">
                          <a:solidFill>
                            <a:srgbClr val="D73333"/>
                          </a:solidFill>
                          <a:effectLst/>
                          <a:hlinkClick r:id="rId5" tooltip="Paterson Hughes (stránka neexistuje)"/>
                        </a:rPr>
                        <a:t>Paterson Hughes</a:t>
                      </a:r>
                      <a:endParaRPr lang="cs-CZ">
                        <a:effectLst/>
                      </a:endParaRPr>
                    </a:p>
                  </a:txBody>
                  <a:tcPr anchor="ctr">
                    <a:lnL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</a:rPr>
                        <a:t>Austrálie</a:t>
                      </a:r>
                    </a:p>
                  </a:txBody>
                  <a:tcPr anchor="ctr">
                    <a:lnL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</a:rPr>
                        <a:t>14 + 5/6</a:t>
                      </a:r>
                    </a:p>
                  </a:txBody>
                  <a:tcPr anchor="ctr">
                    <a:lnL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632125707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cs-CZ" u="none" strike="noStrike">
                          <a:solidFill>
                            <a:srgbClr val="D73333"/>
                          </a:solidFill>
                          <a:effectLst/>
                          <a:hlinkClick r:id="rId6" tooltip="Colin Gray (stránka neexistuje)"/>
                        </a:rPr>
                        <a:t>Colin Gray</a:t>
                      </a:r>
                      <a:endParaRPr lang="cs-CZ">
                        <a:effectLst/>
                      </a:endParaRPr>
                    </a:p>
                  </a:txBody>
                  <a:tcPr anchor="ctr">
                    <a:lnL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</a:rPr>
                        <a:t>Nový Zéland</a:t>
                      </a:r>
                    </a:p>
                  </a:txBody>
                  <a:tcPr anchor="ctr">
                    <a:lnL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</a:rPr>
                        <a:t>14 a 1/2</a:t>
                      </a:r>
                    </a:p>
                  </a:txBody>
                  <a:tcPr anchor="ctr">
                    <a:lnL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156850532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cs-CZ" u="none" strike="noStrike">
                          <a:solidFill>
                            <a:srgbClr val="D73333"/>
                          </a:solidFill>
                          <a:effectLst/>
                          <a:hlinkClick r:id="rId7" tooltip="John Kent (stránka neexistuje)"/>
                        </a:rPr>
                        <a:t>John Kent</a:t>
                      </a:r>
                      <a:endParaRPr lang="cs-CZ">
                        <a:effectLst/>
                      </a:endParaRPr>
                    </a:p>
                  </a:txBody>
                  <a:tcPr anchor="ctr">
                    <a:lnL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</a:rPr>
                        <a:t>Kanada</a:t>
                      </a:r>
                    </a:p>
                  </a:txBody>
                  <a:tcPr anchor="ctr">
                    <a:lnL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</a:rPr>
                        <a:t>11</a:t>
                      </a:r>
                    </a:p>
                  </a:txBody>
                  <a:tcPr anchor="ctr">
                    <a:lnL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2890255715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cs-CZ" u="none" strike="noStrike">
                          <a:solidFill>
                            <a:srgbClr val="3366CC"/>
                          </a:solidFill>
                          <a:effectLst/>
                          <a:hlinkClick r:id="rId8" tooltip="Adolph Malan"/>
                        </a:rPr>
                        <a:t>Adolph Malan</a:t>
                      </a:r>
                      <a:endParaRPr lang="cs-CZ">
                        <a:effectLst/>
                      </a:endParaRPr>
                    </a:p>
                  </a:txBody>
                  <a:tcPr anchor="ctr">
                    <a:lnL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</a:rPr>
                        <a:t>Jižní Afrika</a:t>
                      </a:r>
                    </a:p>
                  </a:txBody>
                  <a:tcPr anchor="ctr">
                    <a:lnL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</a:rPr>
                        <a:t>9</a:t>
                      </a:r>
                    </a:p>
                  </a:txBody>
                  <a:tcPr anchor="ctr">
                    <a:lnL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332907573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cs-CZ" u="none" strike="noStrike">
                          <a:solidFill>
                            <a:srgbClr val="D73333"/>
                          </a:solidFill>
                          <a:effectLst/>
                          <a:hlinkClick r:id="rId9" tooltip="Jan Zumbach (stránka neexistuje)"/>
                        </a:rPr>
                        <a:t>Jan Zumbach</a:t>
                      </a:r>
                      <a:endParaRPr lang="cs-CZ">
                        <a:effectLst/>
                      </a:endParaRPr>
                    </a:p>
                  </a:txBody>
                  <a:tcPr anchor="ctr">
                    <a:lnL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</a:rPr>
                        <a:t>Polsko</a:t>
                      </a:r>
                    </a:p>
                  </a:txBody>
                  <a:tcPr anchor="ctr">
                    <a:lnL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</a:rPr>
                        <a:t>8</a:t>
                      </a:r>
                    </a:p>
                  </a:txBody>
                  <a:tcPr anchor="ctr">
                    <a:lnL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871307751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cs-CZ" u="none" strike="noStrike">
                          <a:solidFill>
                            <a:srgbClr val="D73333"/>
                          </a:solidFill>
                          <a:effectLst/>
                          <a:hlinkClick r:id="rId10" tooltip="Stanislaw Skalski (stránka neexistuje)"/>
                        </a:rPr>
                        <a:t>Stanislaw Skalski</a:t>
                      </a:r>
                      <a:endParaRPr lang="cs-CZ">
                        <a:effectLst/>
                      </a:endParaRPr>
                    </a:p>
                  </a:txBody>
                  <a:tcPr anchor="ctr">
                    <a:lnL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</a:rPr>
                        <a:t>Polsko</a:t>
                      </a:r>
                    </a:p>
                  </a:txBody>
                  <a:tcPr anchor="ctr">
                    <a:lnL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>
                          <a:effectLst/>
                        </a:rPr>
                        <a:t>4</a:t>
                      </a:r>
                    </a:p>
                  </a:txBody>
                  <a:tcPr anchor="ctr">
                    <a:lnL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4123697138"/>
                  </a:ext>
                </a:extLst>
              </a:tr>
            </a:tbl>
          </a:graphicData>
        </a:graphic>
      </p:graphicFrame>
      <p:sp>
        <p:nvSpPr>
          <p:cNvPr id="5" name="Rectangle 2">
            <a:extLst>
              <a:ext uri="{FF2B5EF4-FFF2-40B4-BE49-F238E27FC236}">
                <a16:creationId xmlns:a16="http://schemas.microsoft.com/office/drawing/2014/main" xmlns="" id="{0AA30863-B234-FC7D-2A3E-D235694DC1C6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altLang="cs-CZ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/>
            </a:r>
            <a:br>
              <a:rPr kumimoji="0" lang="cs-CZ" altLang="cs-CZ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cs-CZ" altLang="cs-CZ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709051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C20C5538-B854-BD21-4B26-95EC5E1BD5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Citáty-Winston </a:t>
            </a:r>
            <a:r>
              <a:rPr lang="cs-CZ" dirty="0" err="1"/>
              <a:t>Churchil</a:t>
            </a:r>
            <a:endParaRPr lang="cs-CZ" dirty="0"/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AC20C216-CD33-8D98-090C-512D60591F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arenR"/>
            </a:pPr>
            <a:r>
              <a:rPr lang="pl-PL" dirty="0"/>
              <a:t>Na poli lidských konfliktů nikdy nevděčilo tolik za tak mnoho tak málu.- 20. srpna 1940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/>
              <a:t>Nemohu nabídnout nic než krev, dřinu, slzy a pot.- 13. května 1940</a:t>
            </a:r>
          </a:p>
        </p:txBody>
      </p:sp>
    </p:spTree>
    <p:extLst>
      <p:ext uri="{BB962C8B-B14F-4D97-AF65-F5344CB8AC3E}">
        <p14:creationId xmlns:p14="http://schemas.microsoft.com/office/powerpoint/2010/main" xmlns="" val="17105010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9E35A9AA-25D3-69AB-9D75-5BDBD4695F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Zdroje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0BFE60C4-53B2-5959-6B0C-0F966F57A6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hlinkClick r:id="rId2"/>
              </a:rPr>
              <a:t>https://cs.wikipedia.org/wiki/Bitva_o_Brit%C3%A1nii#</a:t>
            </a:r>
            <a:endParaRPr lang="cs-CZ" dirty="0"/>
          </a:p>
          <a:p>
            <a:pPr marL="0" indent="0">
              <a:buNone/>
            </a:pPr>
            <a:r>
              <a:rPr lang="cs-CZ" dirty="0">
                <a:hlinkClick r:id="rId3"/>
              </a:rPr>
              <a:t>https://cs.wikipedia.org/wiki/Royal_Air_Force</a:t>
            </a:r>
            <a:endParaRPr lang="cs-CZ" dirty="0"/>
          </a:p>
          <a:p>
            <a:pPr marL="0" indent="0">
              <a:buNone/>
            </a:pPr>
            <a:r>
              <a:rPr lang="cs-CZ" dirty="0">
                <a:hlinkClick r:id="rId4"/>
              </a:rPr>
              <a:t>https://cs.wikipedia.org/wiki/Luftwaffe_(Wehrmacht)#Druh%C3%A1_sv%C4%9Btov%C3%A1_v%C3%A1lka</a:t>
            </a:r>
            <a:endParaRPr lang="cs-CZ" dirty="0"/>
          </a:p>
          <a:p>
            <a:pPr marL="0" indent="0">
              <a:buNone/>
            </a:pPr>
            <a:r>
              <a:rPr lang="cs-CZ" dirty="0" err="1"/>
              <a:t>Pinterest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893821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136</TotalTime>
  <Words>330</Words>
  <Application>Microsoft Office PowerPoint</Application>
  <PresentationFormat>Vlastní</PresentationFormat>
  <Paragraphs>75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Office</vt:lpstr>
      <vt:lpstr>Letecká bitva o Anglii</vt:lpstr>
      <vt:lpstr>Základní informace</vt:lpstr>
      <vt:lpstr>RAF</vt:lpstr>
      <vt:lpstr>Snímek 4</vt:lpstr>
      <vt:lpstr>Luftwaffe</vt:lpstr>
      <vt:lpstr>Snímek 6</vt:lpstr>
      <vt:lpstr>Bitva o Anglii v datech</vt:lpstr>
      <vt:lpstr>Bitva o Anglii v datech II.</vt:lpstr>
      <vt:lpstr>Snímek 9</vt:lpstr>
      <vt:lpstr>Úspěchy zahraničních pilotů</vt:lpstr>
      <vt:lpstr>Citáty-Winston Churchil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Letecká bitva o Anglii</dc:title>
  <dc:creator>Šedivec Dominik</dc:creator>
  <cp:lastModifiedBy>User</cp:lastModifiedBy>
  <cp:revision>2</cp:revision>
  <dcterms:created xsi:type="dcterms:W3CDTF">2023-12-08T14:31:41Z</dcterms:created>
  <dcterms:modified xsi:type="dcterms:W3CDTF">2023-12-09T09:10:22Z</dcterms:modified>
</cp:coreProperties>
</file>