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4" r:id="rId11"/>
    <p:sldId id="268" r:id="rId12"/>
    <p:sldId id="265" r:id="rId13"/>
    <p:sldId id="266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409185E-AED2-FE3A-040E-8AA73280D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E9BDD3F3-38DE-580B-689E-49A044A8B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86024E4-0FD4-54C1-4FF4-2DEF83F65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B119D88-FF2F-5888-FD31-73AFCA000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FD97A3E-75C4-945E-1078-44128120E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905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B171B59-2F1E-01CE-797F-2E4CD9DAB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F8AD9D8-E7CE-72B9-F7BE-13FA6E681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79E6F3E-D0AC-D8DB-0DA6-F51114650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943F4FE-B254-D756-F0D2-F4A891981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89D923B-042D-58C1-A045-8800E82B1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072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4E3BB16-21FA-9672-6FA1-A10B876D5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9328CB92-A1BD-5DF8-A984-386CFE250C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1538CFE-5093-06FC-7F7A-2A9C3C012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550A52C-46C6-BE2E-CBEC-61397CB15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C74EA2E-AE86-7292-7EA4-CB32B9D25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382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2B71B80-C28C-E8AB-F334-F443C039E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C91ADA8-0EFE-2061-10B1-AECBF6EE9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5DCD9009-4F81-4670-1220-D5149C61E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A16271AD-9D67-E301-16DD-CB2959405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1EFBABBE-D717-F09C-C216-7B8ECE56A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0018AFB5-12EA-5A94-E32D-F9C6F7F83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3562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4FF584-3978-3C2F-36FD-9344A9B9D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4759F761-F8D9-7880-1294-30C6721F08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EE70EF92-6F0C-4B28-2C38-929BB7A629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FD2017B4-C2FD-3B9C-60CE-A67EC6112E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B1234388-4013-5FCE-325D-EBDA2E4509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1AB6A230-DBE8-6895-FE17-909722D2D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0CABA6E0-93B4-047E-CCAB-322006A07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BC8B512F-7BAC-4218-9FBE-DED99444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98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6F22CD0-C401-19C5-44AE-942B9543E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5FBC6B69-2CF4-E94E-8D69-0C0D52716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563BF09C-1996-DBE7-EC58-C01E1A7E0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F0F0122B-F003-E6AB-9D28-144259634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003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AB7EA53E-1065-CA0F-0FCC-C7387760D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75B8AA34-EB1D-4506-C440-4F160EB37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57D42D14-5B21-D204-14D8-282396DB4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7731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E0B4328-5C2D-225D-2E43-D4B8AF7C3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9AFD28D-C439-4F8F-A04A-50331FB87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826F987B-61E1-7104-7D17-9E71C099AE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14CE6148-118D-2F40-CED1-6642B3232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EE25AE6C-9E0D-5E84-F5EC-3A2B68EAB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B00F5424-74F1-D8CE-49EC-65C9D8C13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509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73F4432-52AC-B517-652F-03E6C10D0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EDDAEA21-D718-060C-2D2E-AB272E4898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C9DD7D46-CBCD-CFB8-34C1-82149F8BED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7201867F-6536-626B-3266-F29295BD4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9DBB21A3-C1C6-951D-BE34-FA919575B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657DF362-AD5A-C19B-4BBF-89DA4768E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054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EC27773-D7E8-BB3B-4E1D-E49E8882B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AC8AF144-3D50-E0E2-A604-62B87E8885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516EEC56-6869-DF49-D0F9-154857AF7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4992472-1B89-360B-749D-C7487B88E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89907FC1-432D-6B5C-AF15-C487276D7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405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2C39105E-81FF-D071-44C9-E291D092C8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A7620532-92AF-5CFD-5529-08ACE387B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913FDA3-509A-C441-90B7-87C50EEBE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0CAFD44-4309-B310-86C5-3B8249447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81C9A9A6-0721-B6B9-CC4E-D17DC48A7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8129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868BCDA1-8A00-63E7-F899-69F2B9076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5ED98217-A4F0-5197-6DB6-08894A8C7D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2CF1C3D-BAAA-C5FE-528C-8A7933316A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21A83-5EC2-413B-B130-FE24CD5667D0}" type="datetimeFigureOut">
              <a:rPr lang="cs-CZ" smtClean="0"/>
              <a:pPr/>
              <a:t>28.01.2024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91C246E-CF4A-F7C9-14C8-F140425F03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AF67FDE-1885-1EF5-1777-6D37EBEA3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67143-9741-4685-9653-536C30C752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6017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tabazeknih.cz/zivotopis/romain-rolland-1259" TargetMode="External"/><Relationship Id="rId2" Type="http://schemas.openxmlformats.org/officeDocument/2006/relationships/hyperlink" Target="https://cs.wikipedia.org/wiki/Romain_Rollan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ntikavion.cz/kniha/okouzlena-duse-romain-rolland-1928" TargetMode="External"/><Relationship Id="rId4" Type="http://schemas.openxmlformats.org/officeDocument/2006/relationships/hyperlink" Target="https://www.spisovatele.cz/romain-rol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9B7AD9F6-8CE7-4299-8FC6-328F4DCD3F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C4C48B0-F8E1-1AC5-3B46-49719C1A66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cs-CZ" sz="5400"/>
              <a:t>Romaind Rolland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07E325FC-FF76-FC27-E4FE-12322DAC3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endParaRPr lang="cs-CZ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C43DAB87-1434-C69D-FD0F-F07B5F78CF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-1" b="183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xmlns="" id="{F49775AF-8896-43EE-92C6-83497D6DC5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183303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D7E320E-E039-7A8E-6454-A5EE6FDDB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B372A73-2CC0-B8A5-A876-B0B9F955A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Národnost: </a:t>
            </a:r>
            <a:r>
              <a:rPr lang="cs-CZ" dirty="0" smtClean="0"/>
              <a:t>Francouzská</a:t>
            </a:r>
            <a:endParaRPr lang="cs-CZ" dirty="0"/>
          </a:p>
          <a:p>
            <a:r>
              <a:rPr lang="cs-CZ" dirty="0"/>
              <a:t>Narodil se 29.1.1866 a zemřel 30.12. 1944</a:t>
            </a:r>
          </a:p>
          <a:p>
            <a:r>
              <a:rPr lang="cs-CZ" dirty="0"/>
              <a:t>Nositel Nobelovy ceny za literaturu (1915)</a:t>
            </a:r>
          </a:p>
          <a:p>
            <a:r>
              <a:rPr lang="cs-CZ" dirty="0"/>
              <a:t>Byl to prozaik, dramatik, esejista, hudební historik, literární kritik, muzikolog, romanopisec, historik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934858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D4072F6-8B1A-160E-6B15-684B8503C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Život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EF0EFA4-6945-7F4C-5987-A09EC0670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nátlak matky se přestěhovali </a:t>
            </a:r>
            <a:r>
              <a:rPr lang="cs-CZ" i="1" dirty="0"/>
              <a:t>do Paříže</a:t>
            </a:r>
            <a:r>
              <a:rPr lang="cs-CZ" dirty="0"/>
              <a:t>, aby se mu dostalo většího vzdělání-od ranného věku měl velké nadání</a:t>
            </a:r>
          </a:p>
          <a:p>
            <a:r>
              <a:rPr lang="cs-CZ" dirty="0"/>
              <a:t>Nejprve studoval Lyceu Ludvíka Velikého, v roce 1889 se napotřetí dostal na </a:t>
            </a:r>
            <a:r>
              <a:rPr lang="cs-CZ" i="1" dirty="0" err="1"/>
              <a:t>École</a:t>
            </a:r>
            <a:r>
              <a:rPr lang="cs-CZ" i="1" dirty="0"/>
              <a:t> </a:t>
            </a:r>
            <a:r>
              <a:rPr lang="cs-CZ" i="1" dirty="0" err="1"/>
              <a:t>normale</a:t>
            </a:r>
            <a:r>
              <a:rPr lang="cs-CZ" i="1" dirty="0"/>
              <a:t> </a:t>
            </a:r>
            <a:r>
              <a:rPr lang="cs-CZ" i="1" dirty="0" err="1"/>
              <a:t>supériure</a:t>
            </a:r>
            <a:r>
              <a:rPr lang="cs-CZ" dirty="0"/>
              <a:t>, kde vystudoval  zeměpis, historii, filozofii a literaturu, následně ještě </a:t>
            </a:r>
            <a:r>
              <a:rPr lang="cs-CZ" i="1" dirty="0" err="1"/>
              <a:t>École</a:t>
            </a:r>
            <a:r>
              <a:rPr lang="cs-CZ" i="1" dirty="0"/>
              <a:t> </a:t>
            </a:r>
            <a:r>
              <a:rPr lang="cs-CZ" i="1" dirty="0" err="1"/>
              <a:t>francaise</a:t>
            </a:r>
            <a:r>
              <a:rPr lang="cs-CZ" i="1" dirty="0"/>
              <a:t> de Rome </a:t>
            </a:r>
            <a:r>
              <a:rPr lang="cs-CZ" dirty="0"/>
              <a:t>(v Římě), kde </a:t>
            </a:r>
            <a:r>
              <a:rPr lang="cs-CZ" dirty="0" err="1"/>
              <a:t>zbíral</a:t>
            </a:r>
            <a:r>
              <a:rPr lang="cs-CZ" dirty="0"/>
              <a:t> podměty pro svou </a:t>
            </a:r>
            <a:r>
              <a:rPr lang="cs-CZ" dirty="0" err="1"/>
              <a:t>diizertaci</a:t>
            </a:r>
            <a:r>
              <a:rPr lang="cs-CZ" dirty="0"/>
              <a:t> o počátcích opery v Evropě</a:t>
            </a:r>
          </a:p>
          <a:p>
            <a:r>
              <a:rPr lang="cs-CZ" dirty="0"/>
              <a:t>Po návratu do Francie vyučoval na </a:t>
            </a:r>
            <a:r>
              <a:rPr lang="cs-CZ" i="1" dirty="0"/>
              <a:t>Lyceu Jindřicha IV. </a:t>
            </a:r>
            <a:r>
              <a:rPr lang="cs-CZ" dirty="0"/>
              <a:t>(dějiny umění), následně pak i v</a:t>
            </a:r>
            <a:r>
              <a:rPr lang="cs-CZ" i="1" dirty="0"/>
              <a:t> </a:t>
            </a:r>
            <a:r>
              <a:rPr lang="cs-CZ" i="1" dirty="0" err="1"/>
              <a:t>École</a:t>
            </a:r>
            <a:r>
              <a:rPr lang="cs-CZ" i="1" dirty="0"/>
              <a:t> </a:t>
            </a:r>
            <a:r>
              <a:rPr lang="cs-CZ" i="1" dirty="0" err="1"/>
              <a:t>normale</a:t>
            </a:r>
            <a:r>
              <a:rPr lang="cs-CZ" i="1" dirty="0"/>
              <a:t> </a:t>
            </a:r>
            <a:r>
              <a:rPr lang="cs-CZ" i="1" dirty="0" err="1"/>
              <a:t>supérieure</a:t>
            </a:r>
            <a:r>
              <a:rPr lang="cs-CZ" i="1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18209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AD12EF-1F51-132A-B863-7BFAB1DF5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Rodina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9E79092-6930-8A1B-330A-2A815F14F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Otec: </a:t>
            </a:r>
            <a:r>
              <a:rPr lang="cs-CZ" dirty="0" err="1"/>
              <a:t>Émile</a:t>
            </a:r>
            <a:r>
              <a:rPr lang="cs-CZ" dirty="0"/>
              <a:t> Rolland</a:t>
            </a:r>
          </a:p>
          <a:p>
            <a:r>
              <a:rPr lang="cs-CZ" dirty="0"/>
              <a:t>Manželka: Marie </a:t>
            </a:r>
            <a:r>
              <a:rPr lang="cs-CZ" dirty="0" err="1"/>
              <a:t>Romaind</a:t>
            </a:r>
            <a:r>
              <a:rPr lang="cs-CZ" dirty="0"/>
              <a:t> Rolland</a:t>
            </a:r>
          </a:p>
          <a:p>
            <a:r>
              <a:rPr lang="cs-CZ" dirty="0"/>
              <a:t>Sourozenci Madeleine Rolland</a:t>
            </a:r>
          </a:p>
        </p:txBody>
      </p:sp>
    </p:spTree>
    <p:extLst>
      <p:ext uri="{BB962C8B-B14F-4D97-AF65-F5344CB8AC3E}">
        <p14:creationId xmlns:p14="http://schemas.microsoft.com/office/powerpoint/2010/main" xmlns="" val="68429449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DD8FF9C-2478-E625-E194-973585CF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Dílo 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0F7966C-9E3B-F6DF-A85F-61661977F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b="1" u="sng" dirty="0">
                <a:solidFill>
                  <a:srgbClr val="7030A0"/>
                </a:solidFill>
              </a:rPr>
              <a:t>Romány a Novely</a:t>
            </a:r>
          </a:p>
          <a:p>
            <a:r>
              <a:rPr lang="cs-CZ" b="1" dirty="0"/>
              <a:t>Jan Kryštof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Symfonie o osudu hudební skladatele v období mezi Pařížskou komunou a 1WW</a:t>
            </a:r>
          </a:p>
          <a:p>
            <a:r>
              <a:rPr lang="cs-CZ" b="1" dirty="0"/>
              <a:t>Dobrý člověk ještě žije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 originále jako </a:t>
            </a:r>
            <a:r>
              <a:rPr lang="cs-CZ" i="1" dirty="0" err="1"/>
              <a:t>Colas</a:t>
            </a:r>
            <a:r>
              <a:rPr lang="cs-CZ" i="1" dirty="0"/>
              <a:t> </a:t>
            </a:r>
            <a:r>
              <a:rPr lang="cs-CZ" i="1" dirty="0" err="1"/>
              <a:t>Breugnon</a:t>
            </a:r>
            <a:endParaRPr lang="cs-CZ" i="1" dirty="0"/>
          </a:p>
          <a:p>
            <a:r>
              <a:rPr lang="cs-CZ" b="1" i="1" dirty="0"/>
              <a:t>Petr a Lucie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Milostná novela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 originále jako </a:t>
            </a:r>
            <a:r>
              <a:rPr lang="cs-CZ" i="1" dirty="0"/>
              <a:t>Pierre et </a:t>
            </a:r>
            <a:r>
              <a:rPr lang="cs-CZ" i="1" dirty="0" err="1"/>
              <a:t>Luce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81492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92A98A8-C15A-D762-49A5-B6B3257B5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Dílo II.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40823E3-5849-F1AC-84DD-643469491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Okouzlená duše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 originále jako </a:t>
            </a:r>
            <a:r>
              <a:rPr lang="cs-CZ" i="1" dirty="0" err="1"/>
              <a:t>L'âme</a:t>
            </a:r>
            <a:r>
              <a:rPr lang="cs-CZ" i="1" dirty="0"/>
              <a:t> </a:t>
            </a:r>
            <a:r>
              <a:rPr lang="cs-CZ" i="1" dirty="0" err="1"/>
              <a:t>enchantée</a:t>
            </a:r>
            <a:endParaRPr lang="cs-CZ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Rozsáhlý román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1922</a:t>
            </a:r>
          </a:p>
        </p:txBody>
      </p:sp>
    </p:spTree>
    <p:extLst>
      <p:ext uri="{BB962C8B-B14F-4D97-AF65-F5344CB8AC3E}">
        <p14:creationId xmlns:p14="http://schemas.microsoft.com/office/powerpoint/2010/main" xmlns="" val="328470331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AB8C311F-7253-4AED-9701-7FC0708C41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2384209-CB15-4CDF-9D31-C44FD9A3F2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2633B3B5-CC90-43F0-8714-D31D1F3F02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A8D57A06-A426-446D-B02C-A2DC6B62E4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Zástupný obsah 3" descr="Obsah obrázku text, Lidská tvář, muž, papír&#10;&#10;Popis byl vytvořen automaticky">
            <a:extLst>
              <a:ext uri="{FF2B5EF4-FFF2-40B4-BE49-F238E27FC236}">
                <a16:creationId xmlns:a16="http://schemas.microsoft.com/office/drawing/2014/main" xmlns="" id="{CF201685-0C8F-655A-7EDD-B0B97D2A8B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5553" y="457200"/>
            <a:ext cx="66408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5112688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74F7C58-2566-3266-6BEF-333ED25CC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Dílo III.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E50CEF1-483A-E254-2444-624DD9DC1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 startAt="2"/>
            </a:pPr>
            <a:r>
              <a:rPr lang="cs-CZ" b="1" u="sng" dirty="0">
                <a:solidFill>
                  <a:srgbClr val="7030A0"/>
                </a:solidFill>
              </a:rPr>
              <a:t>Divadelní hry</a:t>
            </a:r>
          </a:p>
          <a:p>
            <a:r>
              <a:rPr lang="cs-CZ" b="1" dirty="0" err="1"/>
              <a:t>Orsino</a:t>
            </a:r>
            <a:r>
              <a:rPr lang="cs-CZ" b="1" dirty="0"/>
              <a:t> </a:t>
            </a:r>
            <a:r>
              <a:rPr lang="cs-CZ" dirty="0"/>
              <a:t>(1890)</a:t>
            </a:r>
          </a:p>
          <a:p>
            <a:r>
              <a:rPr lang="cs-CZ" b="1" dirty="0"/>
              <a:t>Les </a:t>
            </a:r>
            <a:r>
              <a:rPr lang="cs-CZ" b="1" dirty="0" err="1"/>
              <a:t>Baglioni</a:t>
            </a:r>
            <a:endParaRPr lang="cs-CZ" b="1" dirty="0"/>
          </a:p>
          <a:p>
            <a:r>
              <a:rPr lang="cs-CZ" b="1" dirty="0"/>
              <a:t>Tragédie víry</a:t>
            </a:r>
          </a:p>
          <a:p>
            <a:r>
              <a:rPr lang="cs-CZ" b="1" dirty="0"/>
              <a:t>Vítězství rozumu</a:t>
            </a:r>
          </a:p>
          <a:p>
            <a:r>
              <a:rPr lang="cs-CZ" b="1" dirty="0"/>
              <a:t>Divadlo revoluce</a:t>
            </a:r>
          </a:p>
          <a:p>
            <a:r>
              <a:rPr lang="cs-CZ" b="1" dirty="0"/>
              <a:t>Přijde čas</a:t>
            </a:r>
          </a:p>
          <a:p>
            <a:r>
              <a:rPr lang="cs-CZ" dirty="0"/>
              <a:t>A mnoho dalších</a:t>
            </a:r>
          </a:p>
        </p:txBody>
      </p:sp>
    </p:spTree>
    <p:extLst>
      <p:ext uri="{BB962C8B-B14F-4D97-AF65-F5344CB8AC3E}">
        <p14:creationId xmlns:p14="http://schemas.microsoft.com/office/powerpoint/2010/main" xmlns="" val="55107000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xmlns="" id="{AB8C311F-7253-4AED-9701-7FC0708C41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E2384209-CB15-4CDF-9D31-C44FD9A3F2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2633B3B5-CC90-43F0-8714-D31D1F3F02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A8D57A06-A426-446D-B02C-A2DC6B62E4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70A2A124-B9C7-5400-F59C-473591A2FE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7325" y="457200"/>
            <a:ext cx="109573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6824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C2B2F3-CB4F-2D38-977A-4245DF93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Dílo IV.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F62C2DC-13F1-D7DC-5C15-85052B08E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 startAt="3"/>
            </a:pPr>
            <a:r>
              <a:rPr lang="cs-CZ" b="1" u="sng" dirty="0">
                <a:solidFill>
                  <a:srgbClr val="7030A0"/>
                </a:solidFill>
              </a:rPr>
              <a:t>Životopisy a eseje a další</a:t>
            </a:r>
          </a:p>
          <a:p>
            <a:r>
              <a:rPr lang="cs-CZ" b="1" dirty="0"/>
              <a:t>Dějiny opery v Evropě před </a:t>
            </a:r>
            <a:r>
              <a:rPr lang="cs-CZ" b="1" dirty="0" err="1"/>
              <a:t>Lullym</a:t>
            </a:r>
            <a:r>
              <a:rPr lang="cs-CZ" b="1" dirty="0"/>
              <a:t> a </a:t>
            </a:r>
            <a:r>
              <a:rPr lang="cs-CZ" b="1" dirty="0" err="1"/>
              <a:t>Scarlattim</a:t>
            </a:r>
            <a:r>
              <a:rPr lang="cs-CZ" dirty="0"/>
              <a:t>: první Rollandova kniha, která sloužila </a:t>
            </a:r>
            <a:r>
              <a:rPr lang="cs-CZ" dirty="0" smtClean="0"/>
              <a:t>jako disertační </a:t>
            </a:r>
            <a:r>
              <a:rPr lang="cs-CZ" dirty="0"/>
              <a:t>práce</a:t>
            </a:r>
            <a:endParaRPr lang="cs-CZ" b="1" dirty="0"/>
          </a:p>
          <a:p>
            <a:r>
              <a:rPr lang="cs-CZ" b="1" dirty="0"/>
              <a:t>Divadlo lidu</a:t>
            </a:r>
          </a:p>
          <a:p>
            <a:r>
              <a:rPr lang="cs-CZ" b="1" dirty="0"/>
              <a:t>Život Beethovenův</a:t>
            </a:r>
            <a:r>
              <a:rPr lang="cs-CZ" dirty="0"/>
              <a:t>: biografie</a:t>
            </a:r>
            <a:endParaRPr lang="cs-CZ" b="1" dirty="0"/>
          </a:p>
          <a:p>
            <a:r>
              <a:rPr lang="cs-CZ" b="1" dirty="0"/>
              <a:t>Život Michelangelův</a:t>
            </a:r>
            <a:r>
              <a:rPr lang="cs-CZ" dirty="0"/>
              <a:t>: biografie</a:t>
            </a:r>
          </a:p>
          <a:p>
            <a:r>
              <a:rPr lang="cs-CZ" b="1" dirty="0"/>
              <a:t>Život Tolstého</a:t>
            </a:r>
            <a:r>
              <a:rPr lang="cs-CZ" dirty="0"/>
              <a:t>: biografie</a:t>
            </a:r>
          </a:p>
          <a:p>
            <a:r>
              <a:rPr lang="cs-CZ" b="1" dirty="0"/>
              <a:t>Společníci cesty</a:t>
            </a:r>
            <a:r>
              <a:rPr lang="cs-CZ" dirty="0"/>
              <a:t>: soubor esejí</a:t>
            </a:r>
          </a:p>
          <a:p>
            <a:r>
              <a:rPr lang="cs-CZ" b="1" dirty="0"/>
              <a:t>Deník</a:t>
            </a:r>
            <a:r>
              <a:rPr lang="cs-CZ" dirty="0"/>
              <a:t>: zápisky z autorova deníku (posmrtně vydáno v roce 1960)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785420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xmlns="" id="{AB8C311F-7253-4AED-9701-7FC0708C41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E2384209-CB15-4CDF-9D31-C44FD9A3F2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xmlns="" id="{2633B3B5-CC90-43F0-8714-D31D1F3F02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xmlns="" id="{A8D57A06-A426-446D-B02C-A2DC6B62E4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7E2E4D0A-ED05-0E86-504A-47F03CC826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r="762"/>
          <a:stretch/>
        </p:blipFill>
        <p:spPr>
          <a:xfrm>
            <a:off x="1261320" y="457200"/>
            <a:ext cx="966936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945340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29D1B05-73F9-6CEA-70A0-602BBF26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Ocenění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F61BF28-4077-A586-D2BC-51EB2E208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b="1" dirty="0"/>
              <a:t>Cena Prix </a:t>
            </a:r>
            <a:r>
              <a:rPr lang="cs-CZ" b="1" dirty="0" err="1"/>
              <a:t>Femina</a:t>
            </a:r>
            <a:r>
              <a:rPr lang="cs-CZ" b="1" dirty="0"/>
              <a:t> (1905)</a:t>
            </a:r>
            <a:r>
              <a:rPr lang="cs-CZ" dirty="0"/>
              <a:t>- za Jan Kryštof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Velká cena za literaturu Francouzské akademie (1913)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Nobelova cena za literaturu (1905)</a:t>
            </a:r>
          </a:p>
          <a:p>
            <a:pPr marL="0" indent="0">
              <a:buNone/>
            </a:pPr>
            <a:r>
              <a:rPr lang="cs-CZ" dirty="0"/>
              <a:t>----------------------------------------------------------------------------------------------</a:t>
            </a:r>
          </a:p>
          <a:p>
            <a:r>
              <a:rPr lang="cs-CZ" u="sng" dirty="0"/>
              <a:t>Nobelova cena za literaturu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Udělována </a:t>
            </a:r>
            <a:r>
              <a:rPr lang="cs-CZ" i="1" dirty="0"/>
              <a:t>za nejvýznamnější literární dílo v ideálním směru</a:t>
            </a:r>
            <a:endParaRPr lang="cs-CZ" dirty="0"/>
          </a:p>
          <a:p>
            <a:pPr marL="0" indent="0">
              <a:buNone/>
            </a:pPr>
            <a:r>
              <a:rPr lang="cs-CZ" i="1" dirty="0"/>
              <a:t>      -</a:t>
            </a:r>
            <a:r>
              <a:rPr lang="cs-CZ" dirty="0"/>
              <a:t>Citace ze závěti </a:t>
            </a:r>
            <a:r>
              <a:rPr lang="cs-CZ" u="sng" dirty="0"/>
              <a:t>Alfreda Nobela</a:t>
            </a:r>
          </a:p>
        </p:txBody>
      </p:sp>
    </p:spTree>
    <p:extLst>
      <p:ext uri="{BB962C8B-B14F-4D97-AF65-F5344CB8AC3E}">
        <p14:creationId xmlns:p14="http://schemas.microsoft.com/office/powerpoint/2010/main" xmlns="" val="19108410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10A9F61-5EFC-111A-E955-243479EEA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FC604B3-0D5C-9939-C164-B1B3E6A43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4098"/>
            <a:ext cx="10515600" cy="4351338"/>
          </a:xfrm>
        </p:spPr>
        <p:txBody>
          <a:bodyPr/>
          <a:lstStyle/>
          <a:p>
            <a:r>
              <a:rPr lang="cs-CZ" dirty="0">
                <a:hlinkClick r:id="rId2"/>
              </a:rPr>
              <a:t>https://cs.wikipedia.org/wiki/Romain_Rolland#D%C3%ADlo</a:t>
            </a:r>
            <a:endParaRPr lang="cs-CZ" dirty="0"/>
          </a:p>
          <a:p>
            <a:r>
              <a:rPr lang="cs-CZ" dirty="0">
                <a:hlinkClick r:id="rId3"/>
              </a:rPr>
              <a:t>https://www.databazeknih.cz/zivotopis/romain-rolland-1259</a:t>
            </a:r>
            <a:endParaRPr lang="cs-CZ" dirty="0"/>
          </a:p>
          <a:p>
            <a:r>
              <a:rPr lang="cs-CZ" dirty="0">
                <a:hlinkClick r:id="rId4"/>
              </a:rPr>
              <a:t>https://www.spisovatele.cz/romain-rolland</a:t>
            </a:r>
            <a:endParaRPr lang="cs-CZ" dirty="0"/>
          </a:p>
          <a:p>
            <a:r>
              <a:rPr lang="cs-CZ" dirty="0">
                <a:hlinkClick r:id="rId5"/>
              </a:rPr>
              <a:t>https://www.antikavion.cz/kniha/okouzlena-duse-romain-rolland-1928</a:t>
            </a:r>
            <a:endParaRPr lang="cs-CZ" dirty="0"/>
          </a:p>
          <a:p>
            <a:r>
              <a:rPr lang="cs-CZ" dirty="0"/>
              <a:t>Úpravy v programu </a:t>
            </a:r>
            <a:r>
              <a:rPr lang="cs-CZ" i="1" dirty="0"/>
              <a:t>malování</a:t>
            </a:r>
          </a:p>
          <a:p>
            <a:pPr marL="0" indent="0">
              <a:buNone/>
            </a:pP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2830364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340</Words>
  <Application>Microsoft Office PowerPoint</Application>
  <PresentationFormat>Vlastní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Office</vt:lpstr>
      <vt:lpstr>Romaind Rolland</vt:lpstr>
      <vt:lpstr>Základní informace</vt:lpstr>
      <vt:lpstr>Život</vt:lpstr>
      <vt:lpstr>Rodina</vt:lpstr>
      <vt:lpstr>Dílo I.</vt:lpstr>
      <vt:lpstr>Dílo II.</vt:lpstr>
      <vt:lpstr>Snímek 7</vt:lpstr>
      <vt:lpstr>Dílo III.</vt:lpstr>
      <vt:lpstr>Snímek 9</vt:lpstr>
      <vt:lpstr>Dílo IV.</vt:lpstr>
      <vt:lpstr>Snímek 11</vt:lpstr>
      <vt:lpstr>Ocenění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Romaind Rolland</dc:title>
  <dc:creator>Šedivec Dominik</dc:creator>
  <cp:lastModifiedBy>User</cp:lastModifiedBy>
  <cp:revision>2</cp:revision>
  <dcterms:created xsi:type="dcterms:W3CDTF">2024-01-20T08:35:35Z</dcterms:created>
  <dcterms:modified xsi:type="dcterms:W3CDTF">2024-01-28T12:41:27Z</dcterms:modified>
</cp:coreProperties>
</file>