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58" r:id="rId5"/>
    <p:sldId id="259" r:id="rId6"/>
    <p:sldId id="262" r:id="rId7"/>
    <p:sldId id="261" r:id="rId8"/>
    <p:sldId id="263" r:id="rId9"/>
    <p:sldId id="264" r:id="rId10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80" d="100"/>
          <a:sy n="80" d="100"/>
        </p:scale>
        <p:origin x="782" y="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nicka.sedivcova@seznam.cz" userId="84e6b5b56d056377" providerId="LiveId" clId="{0A8D6222-2175-4739-A7D0-D5D2920A08D0}"/>
    <pc:docChg chg="addSld">
      <pc:chgData name="hanicka.sedivcova@seznam.cz" userId="84e6b5b56d056377" providerId="LiveId" clId="{0A8D6222-2175-4739-A7D0-D5D2920A08D0}" dt="2024-09-19T16:10:21.907" v="0" actId="680"/>
      <pc:docMkLst>
        <pc:docMk/>
      </pc:docMkLst>
      <pc:sldChg chg="new">
        <pc:chgData name="hanicka.sedivcova@seznam.cz" userId="84e6b5b56d056377" providerId="LiveId" clId="{0A8D6222-2175-4739-A7D0-D5D2920A08D0}" dt="2024-09-19T16:10:21.907" v="0" actId="680"/>
        <pc:sldMkLst>
          <pc:docMk/>
          <pc:sldMk cId="3654396679" sldId="264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8CE55E2E-B923-2D9D-D54D-CD9A58D997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2A56202A-F876-E212-DB02-F956A1A04D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2CD389F5-FF5D-3C2F-C90A-43970DF1BA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711ED-5313-4BDC-AB9F-838B8BEFC066}" type="datetimeFigureOut">
              <a:rPr lang="cs-CZ" smtClean="0"/>
              <a:t>19.09.2024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14BA52FE-A012-EB10-C612-C113353D9D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E2417C94-A163-5908-2037-417D35BEC9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D83AA-5E1B-4C88-9849-E3BC1B402C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47708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2ECE3FD0-97A8-76E9-6A9C-F745F8D328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59FD227C-8B4F-EF2A-B2DA-581AA78F7F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4B288D84-E6D8-5545-543B-065949E95E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711ED-5313-4BDC-AB9F-838B8BEFC066}" type="datetimeFigureOut">
              <a:rPr lang="cs-CZ" smtClean="0"/>
              <a:t>19.09.2024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BAAE45FE-5DB8-F7C0-723C-40E3C3EF2A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7063DC94-CC3D-DAD1-DFF1-60301FEF66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D83AA-5E1B-4C88-9849-E3BC1B402C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948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48F847FD-A557-D8BA-2439-5B5CA6A4D1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EFD008A9-EEE3-03AB-189F-E574CE2F13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529E6D83-3E88-DCCF-C768-9C5781AC9F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711ED-5313-4BDC-AB9F-838B8BEFC066}" type="datetimeFigureOut">
              <a:rPr lang="cs-CZ" smtClean="0"/>
              <a:t>19.09.2024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4291691D-80FA-51A6-DF3F-AA5AA1F325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C92ACF5A-26C7-AA67-DB65-83EDF0D3E3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D83AA-5E1B-4C88-9849-E3BC1B402C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66893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89A85922-E493-35FC-3A5D-22E31C8FAB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B23E1F9A-80E4-D5F5-6E2D-C249E6B6CE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D401C08F-64EB-6351-E999-8863A7E087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9F573442-447A-CE8B-6111-3296ED838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711ED-5313-4BDC-AB9F-838B8BEFC066}" type="datetimeFigureOut">
              <a:rPr lang="cs-CZ" smtClean="0"/>
              <a:t>19.09.2024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FE930091-02D5-3695-7C3C-89A8F4C9C4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CA55DC03-CAAC-FF17-1005-F9E13C8F5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D83AA-5E1B-4C88-9849-E3BC1B402C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09563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F9B38CAE-70AB-5CF4-213E-5956688BA0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46176A2D-2880-D9F3-4FE9-31557E3566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33616F77-F9C2-6E21-9C6C-A6551CA120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DDFD754E-4180-672B-CB5A-149DC4505B6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16D3E536-F355-503F-D339-025B849932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A698275F-4E53-75BF-C54C-D98F515BC8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711ED-5313-4BDC-AB9F-838B8BEFC066}" type="datetimeFigureOut">
              <a:rPr lang="cs-CZ" smtClean="0"/>
              <a:t>19.09.2024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66039154-9817-4A20-9DF9-48E08512B5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2590FEE0-0C71-E82E-88B6-559E97B70E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D83AA-5E1B-4C88-9849-E3BC1B402C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20054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9E97D5F-56C0-E1AC-EB5B-E6F4DF550F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BC49BD0E-F611-1542-283C-2D57CA8389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711ED-5313-4BDC-AB9F-838B8BEFC066}" type="datetimeFigureOut">
              <a:rPr lang="cs-CZ" smtClean="0"/>
              <a:t>19.09.2024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9C339BB4-6212-3745-4BC6-97887A8275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FE061470-8B1A-A4DE-75C8-7CBEADB9C8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D83AA-5E1B-4C88-9849-E3BC1B402C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2856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0E4608B1-8D5E-9887-A647-44EF462FD7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711ED-5313-4BDC-AB9F-838B8BEFC066}" type="datetimeFigureOut">
              <a:rPr lang="cs-CZ" smtClean="0"/>
              <a:t>19.09.2024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BE0F8139-6C81-A621-BA89-44CBF1483C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1691E9D0-42BD-4091-0FEC-2AEEF01C35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D83AA-5E1B-4C88-9849-E3BC1B402C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62039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880E5ED4-0A83-4459-78DC-A08CC41ED6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EE50E637-AA6E-2648-871D-44EA6B945D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CA8E1509-4F60-86E3-9D7C-CA0E595935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EA365685-E3AD-5BFF-9CA7-E74434640E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711ED-5313-4BDC-AB9F-838B8BEFC066}" type="datetimeFigureOut">
              <a:rPr lang="cs-CZ" smtClean="0"/>
              <a:t>19.09.2024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22FA9FAA-49CB-515A-E182-0129E90881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869DD349-7783-5C0B-CA17-B7B4C15060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D83AA-5E1B-4C88-9849-E3BC1B402C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09808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88D30FB9-C6F1-F5DA-1D59-F1BDEA76C1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BD735A73-303F-398C-0D91-516BC12023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ECEB5405-D667-53D5-6A39-0FB9B426AE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7EF62D6E-CF38-F8BA-3D67-591BF0BFE7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711ED-5313-4BDC-AB9F-838B8BEFC066}" type="datetimeFigureOut">
              <a:rPr lang="cs-CZ" smtClean="0"/>
              <a:t>19.09.2024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216B4B50-92CC-2AE1-6C84-73B5E61CE8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CB626393-3D90-B8FE-6288-AC7DF6375B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D83AA-5E1B-4C88-9849-E3BC1B402C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17321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EF86CC6F-B4A2-6391-851A-1B68763AE5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246BAD1B-A92D-E5F3-5CA9-A5282D88C8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C670DF25-A79A-D6FB-3BF0-29FF5E55A1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711ED-5313-4BDC-AB9F-838B8BEFC066}" type="datetimeFigureOut">
              <a:rPr lang="cs-CZ" smtClean="0"/>
              <a:t>19.09.2024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9437419C-D198-A8A9-AB40-0CDFD6EA41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EB90CE40-AC63-F2A1-0DF1-3A61C9E567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D83AA-5E1B-4C88-9849-E3BC1B402C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75331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8B303BE8-3E84-DDA7-C53C-35319732892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96B4461A-40EC-2FC6-F175-F67122A5EE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7E2DBCCA-BE5E-C69E-47AE-3463BA84A5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711ED-5313-4BDC-AB9F-838B8BEFC066}" type="datetimeFigureOut">
              <a:rPr lang="cs-CZ" smtClean="0"/>
              <a:t>19.09.2024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B3C2F3B5-D63F-ECC4-59A2-BDA8495EA7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F34ACE3F-3C3D-7518-91AA-D96C4906E4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D83AA-5E1B-4C88-9849-E3BC1B402C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90629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7576AEEF-2523-BB9B-BB93-738E253104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24F6B000-7E9A-59D0-C7CD-57B4610636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12897BF1-0647-2AEA-FC42-B40A85FAFB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D5711ED-5313-4BDC-AB9F-838B8BEFC066}" type="datetimeFigureOut">
              <a:rPr lang="cs-CZ" smtClean="0"/>
              <a:t>19.09.2024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59492D1B-7FA2-1E4F-7EB0-343169F30A2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DF4F01FC-DFA6-D500-DEF9-5C93F78D28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A7D83AA-5E1B-4C88-9849-E3BC1B402C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02519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cs.wikipedia.org/wiki/Anvar_as-S%C3%A1d%C3%A1t" TargetMode="External"/><Relationship Id="rId7" Type="http://schemas.openxmlformats.org/officeDocument/2006/relationships/hyperlink" Target="https://www.hrot24.cz/clanek/jomkipurska-valka-1973-zidovsti-lidri-se-obavali-nejhorsiho" TargetMode="External"/><Relationship Id="rId2" Type="http://schemas.openxmlformats.org/officeDocument/2006/relationships/hyperlink" Target="https://cs.wikipedia.org/wiki/Jomkipursk%C3%A1_v%C3%A1lka#/media/Soubor:Israel_after_Yom_Kippur_War_map_cs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ovinky.cz/tag/opotrebovaci-valka-96256" TargetMode="External"/><Relationship Id="rId5" Type="http://schemas.openxmlformats.org/officeDocument/2006/relationships/hyperlink" Target="https://www.novinky.cz/clanek/zahranicni-blizky-a-stredni-vychod-arabske-zeme-odmitaji-uznat-izrael-jako-zidovsky-stat-223342" TargetMode="External"/><Relationship Id="rId4" Type="http://schemas.openxmlformats.org/officeDocument/2006/relationships/hyperlink" Target="https://cs.wikipedia.org/wiki/Jomkipursk%C3%A1_v%C3%A1lka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CC81228-CEA3-402B-B8E5-688F5BFA7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BC0916B8-FF7A-4ECB-9FD7-C7668658D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011959" flipH="1">
            <a:off x="548353" y="3147190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9E6A4A08-5891-30D8-D507-1D2A332904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74815" y="2322864"/>
            <a:ext cx="5491090" cy="2387600"/>
          </a:xfrm>
        </p:spPr>
        <p:txBody>
          <a:bodyPr anchor="b">
            <a:normAutofit/>
          </a:bodyPr>
          <a:lstStyle/>
          <a:p>
            <a:pPr algn="l"/>
            <a:r>
              <a:rPr lang="cs-CZ" sz="5600"/>
              <a:t>Jomkipurská válka či Suezská krize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C6F18011-55A6-6D70-1E93-2AAA660A0E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70148" y="4802538"/>
            <a:ext cx="5491090" cy="1411993"/>
          </a:xfrm>
        </p:spPr>
        <p:txBody>
          <a:bodyPr anchor="t">
            <a:normAutofit/>
          </a:bodyPr>
          <a:lstStyle/>
          <a:p>
            <a:pPr algn="l"/>
            <a:r>
              <a:rPr lang="cs-CZ"/>
              <a:t>Hebrejsky </a:t>
            </a:r>
            <a:r>
              <a:rPr lang="he-IL"/>
              <a:t>מלחמת יום הכיפורים</a:t>
            </a:r>
            <a:endParaRPr lang="cs-CZ"/>
          </a:p>
          <a:p>
            <a:pPr algn="l"/>
            <a:r>
              <a:rPr lang="cs-CZ"/>
              <a:t>Arabsky </a:t>
            </a:r>
            <a:r>
              <a:rPr lang="ar-AE"/>
              <a:t>حرب أكتوبر</a:t>
            </a:r>
            <a:endParaRPr lang="cs-CZ"/>
          </a:p>
        </p:txBody>
      </p:sp>
      <p:pic>
        <p:nvPicPr>
          <p:cNvPr id="5" name="Obrázek 4" descr="Obsah obrázku text, mapa, atlas&#10;&#10;Popis byl vytvořen automaticky">
            <a:extLst>
              <a:ext uri="{FF2B5EF4-FFF2-40B4-BE49-F238E27FC236}">
                <a16:creationId xmlns:a16="http://schemas.microsoft.com/office/drawing/2014/main" id="{672B03C4-7C46-7450-1C9E-67D20BF2CB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14737" y="654567"/>
            <a:ext cx="3572277" cy="5559964"/>
          </a:xfrm>
          <a:custGeom>
            <a:avLst/>
            <a:gdLst/>
            <a:ahLst/>
            <a:cxnLst/>
            <a:rect l="l" t="t" r="r" b="b"/>
            <a:pathLst>
              <a:path w="4579832" h="5347063">
                <a:moveTo>
                  <a:pt x="106985" y="0"/>
                </a:moveTo>
                <a:lnTo>
                  <a:pt x="4472847" y="0"/>
                </a:lnTo>
                <a:cubicBezTo>
                  <a:pt x="4531933" y="0"/>
                  <a:pt x="4579832" y="47899"/>
                  <a:pt x="4579832" y="106985"/>
                </a:cubicBezTo>
                <a:lnTo>
                  <a:pt x="4579832" y="5240078"/>
                </a:lnTo>
                <a:cubicBezTo>
                  <a:pt x="4579832" y="5299164"/>
                  <a:pt x="4531933" y="5347063"/>
                  <a:pt x="4472847" y="5347063"/>
                </a:cubicBezTo>
                <a:lnTo>
                  <a:pt x="106985" y="5347063"/>
                </a:lnTo>
                <a:cubicBezTo>
                  <a:pt x="47899" y="5347063"/>
                  <a:pt x="0" y="5299164"/>
                  <a:pt x="0" y="5240078"/>
                </a:cubicBezTo>
                <a:lnTo>
                  <a:pt x="0" y="106985"/>
                </a:lnTo>
                <a:cubicBezTo>
                  <a:pt x="0" y="47899"/>
                  <a:pt x="47899" y="0"/>
                  <a:pt x="106985" y="0"/>
                </a:cubicBezTo>
                <a:close/>
              </a:path>
            </a:pathLst>
          </a:cu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9DC011D4-C95F-4B2E-9A3C-A46DCDE956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38584" y="447363"/>
            <a:ext cx="734141" cy="734141"/>
          </a:xfrm>
          <a:prstGeom prst="rect">
            <a:avLst/>
          </a:prstGeom>
          <a:noFill/>
          <a:ln w="127000">
            <a:solidFill>
              <a:schemeClr val="accent6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388956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F984B6CE-A1E7-5E65-8E13-4A9B1FD620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Základní informace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2BDEE8ED-F45D-FF41-A673-6AEDC5B0DA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Pátá tzv. arabsko-izraelská válka</a:t>
            </a:r>
          </a:p>
          <a:p>
            <a:r>
              <a:rPr lang="cs-CZ" dirty="0"/>
              <a:t>6. října-26. října 1973</a:t>
            </a:r>
          </a:p>
          <a:p>
            <a:r>
              <a:rPr lang="cs-CZ" dirty="0"/>
              <a:t>Vypukla přesně ve 14:00 </a:t>
            </a:r>
          </a:p>
          <a:p>
            <a:r>
              <a:rPr lang="cs-CZ" dirty="0"/>
              <a:t>Útočící strana byla: Sýrie a Egypt s pomocí arabských států, zejména tedy Iráku</a:t>
            </a:r>
          </a:p>
          <a:p>
            <a:r>
              <a:rPr lang="cs-CZ" dirty="0"/>
              <a:t>Bránící strana: Izrael s pomocí USA</a:t>
            </a:r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C703AD4F-DF86-CD80-829D-056B2DD6C3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92694" y="0"/>
            <a:ext cx="5799306" cy="3214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06896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obsah 3" descr="Obsah obrázku text, snímek obrazovky, Písmo, číslo&#10;&#10;Popis byl vytvořen automaticky">
            <a:extLst>
              <a:ext uri="{FF2B5EF4-FFF2-40B4-BE49-F238E27FC236}">
                <a16:creationId xmlns:a16="http://schemas.microsoft.com/office/drawing/2014/main" id="{91F580FB-D31D-9F33-AC38-FC0723E6935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13813" y="643466"/>
            <a:ext cx="4164373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67982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BBE8E92A-176E-0A49-E18C-9BB660FA1A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Průběh války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44DFFBA1-6CC0-A6EA-1353-25AA066B52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Egypt napadl Izrael od Suezského průplavu a Sýrie z Golanských výšin</a:t>
            </a:r>
          </a:p>
          <a:p>
            <a:r>
              <a:rPr lang="cs-CZ" dirty="0"/>
              <a:t>6. října 1973 vpadli Syrské a Egyptské jednotky na Izraelské území a napadli jejich jednotky</a:t>
            </a:r>
          </a:p>
          <a:p>
            <a:r>
              <a:rPr lang="cs-CZ" dirty="0"/>
              <a:t>Kvůli selhání </a:t>
            </a:r>
            <a:r>
              <a:rPr lang="cs-CZ" dirty="0" err="1"/>
              <a:t>Mosadu</a:t>
            </a:r>
            <a:r>
              <a:rPr lang="cs-CZ" dirty="0"/>
              <a:t> byl tento útok pro Izraelce velmi smrtící a na několik dní se ocitli pouze v defenzívě</a:t>
            </a:r>
          </a:p>
          <a:p>
            <a:r>
              <a:rPr lang="cs-CZ" dirty="0"/>
              <a:t>Až po pár dnech (po mobilizaci Izraelské armády) se podařilo Syřany zatlačit nazpět z Golanských výšin</a:t>
            </a:r>
          </a:p>
        </p:txBody>
      </p:sp>
    </p:spTree>
    <p:extLst>
      <p:ext uri="{BB962C8B-B14F-4D97-AF65-F5344CB8AC3E}">
        <p14:creationId xmlns:p14="http://schemas.microsoft.com/office/powerpoint/2010/main" val="29408129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52FF8AF8-B85A-AD60-E0DF-C3214F6910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67847"/>
            <a:ext cx="10515600" cy="1325563"/>
          </a:xfrm>
        </p:spPr>
        <p:txBody>
          <a:bodyPr/>
          <a:lstStyle/>
          <a:p>
            <a:r>
              <a:rPr lang="cs-CZ" dirty="0"/>
              <a:t>Průběh a konec války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08BCA50B-D9BC-5695-0C4E-B33367225E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I přes to že Izraelci Syřany zatlačili, to samé se jim avšak nepovedlo s Egypťany, kteří od té doby spravují Suezský průplav</a:t>
            </a:r>
          </a:p>
          <a:p>
            <a:r>
              <a:rPr lang="cs-CZ" dirty="0"/>
              <a:t>Z vojenského hlediska vyhrála Izrael, ale z politického hlediska vyhrál Egypt</a:t>
            </a:r>
          </a:p>
          <a:p>
            <a:r>
              <a:rPr lang="cs-CZ" dirty="0"/>
              <a:t>Po této výhře či prohře bylo uzavřen “mír“</a:t>
            </a:r>
          </a:p>
          <a:p>
            <a:pPr marL="0" indent="0">
              <a:buNone/>
            </a:pPr>
            <a:r>
              <a:rPr lang="cs-CZ" dirty="0"/>
              <a:t>   který přetrval dodnes </a:t>
            </a:r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DB82BFA3-1C73-3CA0-67DF-68CE72A0B2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6282" y="4223628"/>
            <a:ext cx="4565718" cy="2634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5012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509ED3D-8F34-DC97-2ADB-E9D9F6EE4C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38265"/>
            <a:ext cx="5791199" cy="1401183"/>
          </a:xfrm>
        </p:spPr>
        <p:txBody>
          <a:bodyPr anchor="t">
            <a:normAutofit/>
          </a:bodyPr>
          <a:lstStyle/>
          <a:p>
            <a:r>
              <a:rPr lang="cs-CZ" sz="3200"/>
              <a:t>Výsledky války 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C23E3B9-5ABF-58B3-E2B0-E9A5DAA90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93DAE1DD-B703-EE84-CA6D-133F78CC54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551176"/>
            <a:ext cx="5791199" cy="3602935"/>
          </a:xfrm>
        </p:spPr>
        <p:txBody>
          <a:bodyPr>
            <a:normAutofit lnSpcReduction="10000"/>
          </a:bodyPr>
          <a:lstStyle/>
          <a:p>
            <a:r>
              <a:rPr lang="cs-CZ" sz="2000" dirty="0"/>
              <a:t>Stažení Izraelců ze Sinajského poloostrova</a:t>
            </a:r>
          </a:p>
          <a:p>
            <a:r>
              <a:rPr lang="cs-CZ" sz="2000" dirty="0"/>
              <a:t>Uzavření již zmíněné mírové dohody v r. 1978</a:t>
            </a:r>
          </a:p>
          <a:p>
            <a:r>
              <a:rPr lang="cs-CZ" sz="2000" dirty="0"/>
              <a:t>Změna strany Egypta</a:t>
            </a:r>
            <a:r>
              <a:rPr lang="cs-CZ" sz="2000" dirty="0">
                <a:sym typeface="Wingdings" panose="05000000000000000000" pitchFamily="2" charset="2"/>
              </a:rPr>
              <a:t>-ten totiž opustil pomyslný Východní blok a spřátelil se s USA</a:t>
            </a:r>
          </a:p>
          <a:p>
            <a:pPr>
              <a:buFont typeface="Aptos" panose="020B0004020202020204" pitchFamily="34" charset="0"/>
              <a:buChar char="–"/>
            </a:pPr>
            <a:r>
              <a:rPr lang="cs-CZ" sz="2000" dirty="0">
                <a:sym typeface="Wingdings" panose="05000000000000000000" pitchFamily="2" charset="2"/>
              </a:rPr>
              <a:t>Egypt změnil stranu hlavně kvůli novému prezidentovi-</a:t>
            </a:r>
            <a:r>
              <a:rPr lang="cs-CZ" sz="2000" dirty="0" err="1">
                <a:sym typeface="Wingdings" panose="05000000000000000000" pitchFamily="2" charset="2"/>
              </a:rPr>
              <a:t>Anvar</a:t>
            </a:r>
            <a:r>
              <a:rPr lang="cs-CZ" sz="2000" dirty="0">
                <a:sym typeface="Wingdings" panose="05000000000000000000" pitchFamily="2" charset="2"/>
              </a:rPr>
              <a:t> As-</a:t>
            </a:r>
            <a:r>
              <a:rPr lang="cs-CZ" sz="2000" dirty="0" err="1">
                <a:sym typeface="Wingdings" panose="05000000000000000000" pitchFamily="2" charset="2"/>
              </a:rPr>
              <a:t>Sádát</a:t>
            </a:r>
            <a:endParaRPr lang="cs-CZ" sz="2000" dirty="0">
              <a:sym typeface="Wingdings" panose="05000000000000000000" pitchFamily="2" charset="2"/>
            </a:endParaRPr>
          </a:p>
          <a:p>
            <a:r>
              <a:rPr lang="cs-CZ" sz="2000" dirty="0">
                <a:sym typeface="Wingdings" panose="05000000000000000000" pitchFamily="2" charset="2"/>
              </a:rPr>
              <a:t>Touto válkou byly ukončeny tzv. Izraelsko-arabské války</a:t>
            </a:r>
          </a:p>
          <a:p>
            <a:pPr marL="0" indent="0">
              <a:buNone/>
            </a:pPr>
            <a:r>
              <a:rPr lang="cs-CZ" sz="2000" dirty="0">
                <a:sym typeface="Wingdings" panose="05000000000000000000" pitchFamily="2" charset="2"/>
              </a:rPr>
              <a:t>-----------------------------------------------------------------</a:t>
            </a:r>
          </a:p>
          <a:p>
            <a:pPr marL="0" indent="0">
              <a:buNone/>
            </a:pPr>
            <a:r>
              <a:rPr lang="cs-CZ" sz="2000" dirty="0">
                <a:sym typeface="Wingdings" panose="05000000000000000000" pitchFamily="2" charset="2"/>
              </a:rPr>
              <a:t>Vedle na obrázku je vidět jak vypadala Izrael po vyhrání války</a:t>
            </a:r>
            <a:endParaRPr lang="cs-CZ" sz="20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F8BC164-E230-753F-2C7E-B4EE7BA77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8086" y="0"/>
            <a:ext cx="4803913" cy="6858000"/>
          </a:xfrm>
          <a:prstGeom prst="rect">
            <a:avLst/>
          </a:prstGeom>
          <a:solidFill>
            <a:schemeClr val="bg1">
              <a:lumMod val="95000"/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brázek 3" descr="Obsah obrázku text, mapa, atlas&#10;&#10;Popis byl vytvořen automaticky">
            <a:extLst>
              <a:ext uri="{FF2B5EF4-FFF2-40B4-BE49-F238E27FC236}">
                <a16:creationId xmlns:a16="http://schemas.microsoft.com/office/drawing/2014/main" id="{C45F6307-40D8-0D62-2D0E-C6BB1E083E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2247" y="842824"/>
            <a:ext cx="3436079" cy="5167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51322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5C919F63-5C43-7F24-DF7B-23EC2311BB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Zajímavosti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6B2C1998-0E23-263B-1723-2E4D4285D9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Během této války se hovořilo o možném využití jaderných hlavic</a:t>
            </a:r>
          </a:p>
          <a:p>
            <a:pPr>
              <a:buFont typeface="Aptos" panose="020B0004020202020204" pitchFamily="34" charset="0"/>
              <a:buChar char="–"/>
            </a:pPr>
            <a:r>
              <a:rPr lang="cs-CZ" dirty="0"/>
              <a:t>Jednou z Izraelské strany a jednou ze Sovětské strany</a:t>
            </a:r>
          </a:p>
          <a:p>
            <a:r>
              <a:rPr lang="cs-CZ" dirty="0"/>
              <a:t>USA a SSSR si na této válce naháněla ego, protože Izrael se “kamarádila“ s USA a útočící strany zase se SSSR, což bylo přesné rozdělení západu a východu jako v Evropě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23084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FD5DDD7-334A-0EE8-1865-43BA5553A6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Zdroje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1EF0DB5D-6B97-CA92-B28D-1D43C056A4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hlinkClick r:id="rId2"/>
              </a:rPr>
              <a:t>https://cs.wikipedia.org/wiki/Jomkipursk%C3%A1_v%C3%A1lka#/media/Soubor:Israel_after_Yom_Kippur_War_map_cs.svg</a:t>
            </a:r>
            <a:endParaRPr lang="cs-CZ" dirty="0"/>
          </a:p>
          <a:p>
            <a:pPr marL="0" indent="0">
              <a:buNone/>
            </a:pPr>
            <a:r>
              <a:rPr lang="cs-CZ" dirty="0">
                <a:hlinkClick r:id="rId3"/>
              </a:rPr>
              <a:t>https://cs.wikipedia.org/wiki/Anvar_as-S%C3%A1d%C3%A1t</a:t>
            </a:r>
            <a:endParaRPr lang="cs-CZ" dirty="0"/>
          </a:p>
          <a:p>
            <a:pPr marL="0" indent="0">
              <a:buNone/>
            </a:pPr>
            <a:r>
              <a:rPr lang="cs-CZ" dirty="0">
                <a:hlinkClick r:id="rId4"/>
              </a:rPr>
              <a:t>https://cs.wikipedia.org/wiki/Jomkipursk%C3%A1_v%C3%A1lka#</a:t>
            </a:r>
            <a:endParaRPr lang="cs-CZ" dirty="0"/>
          </a:p>
          <a:p>
            <a:pPr marL="0" indent="0">
              <a:buNone/>
            </a:pPr>
            <a:r>
              <a:rPr lang="cs-CZ" dirty="0">
                <a:hlinkClick r:id="rId5"/>
              </a:rPr>
              <a:t>https://www.novinky.cz/clanek/zahranicni-blizky-a-stredni-vychod-arabske-zeme-odmitaji-uznat-izrael-jako-zidovsky-stat-223342</a:t>
            </a:r>
            <a:endParaRPr lang="cs-CZ" dirty="0"/>
          </a:p>
          <a:p>
            <a:pPr marL="0" indent="0">
              <a:buNone/>
            </a:pPr>
            <a:r>
              <a:rPr lang="cs-CZ" dirty="0">
                <a:hlinkClick r:id="rId6"/>
              </a:rPr>
              <a:t>https://www.novinky.cz/tag/opotrebovaci-valka-96256</a:t>
            </a:r>
            <a:endParaRPr lang="cs-CZ" dirty="0"/>
          </a:p>
          <a:p>
            <a:pPr marL="0" indent="0">
              <a:buNone/>
            </a:pPr>
            <a:r>
              <a:rPr lang="cs-CZ" dirty="0">
                <a:hlinkClick r:id="rId7"/>
              </a:rPr>
              <a:t>https://www.hrot24.cz/clanek/jomkipurska-valka-1973-zidovsti-lidri-se-obavali-nejhorsiho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35324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2449AF4-786B-FB6B-89CA-4782D2C470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F09DF5C8-B3E1-1FB2-2AD3-3340284214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439667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401</Words>
  <Application>Microsoft Office PowerPoint</Application>
  <PresentationFormat>Širokoúhlá obrazovka</PresentationFormat>
  <Paragraphs>39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Wingdings</vt:lpstr>
      <vt:lpstr>Motiv Office</vt:lpstr>
      <vt:lpstr>Jomkipurská válka či Suezská krize</vt:lpstr>
      <vt:lpstr>Základní informace</vt:lpstr>
      <vt:lpstr>Prezentace aplikace PowerPoint</vt:lpstr>
      <vt:lpstr>Průběh války</vt:lpstr>
      <vt:lpstr>Průběh a konec války</vt:lpstr>
      <vt:lpstr>Výsledky války </vt:lpstr>
      <vt:lpstr>Zajímavosti</vt:lpstr>
      <vt:lpstr>Zdroje</vt:lpstr>
      <vt:lpstr>Prezentace aplikace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Šedivec Dominik</dc:creator>
  <cp:lastModifiedBy>Šedivec Dominik</cp:lastModifiedBy>
  <cp:revision>1</cp:revision>
  <dcterms:created xsi:type="dcterms:W3CDTF">2024-09-19T14:45:10Z</dcterms:created>
  <dcterms:modified xsi:type="dcterms:W3CDTF">2024-09-19T16:10:30Z</dcterms:modified>
</cp:coreProperties>
</file>