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09" r:id="rId1"/>
  </p:sldMasterIdLst>
  <p:sldIdLst>
    <p:sldId id="256" r:id="rId2"/>
    <p:sldId id="257" r:id="rId3"/>
    <p:sldId id="260" r:id="rId4"/>
    <p:sldId id="259" r:id="rId5"/>
    <p:sldId id="261" r:id="rId6"/>
    <p:sldId id="262" r:id="rId7"/>
    <p:sldId id="264" r:id="rId8"/>
    <p:sldId id="263" r:id="rId9"/>
    <p:sldId id="265" r:id="rId10"/>
  </p:sldIdLst>
  <p:sldSz cx="12192000" cy="6858000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4995" autoAdjust="0"/>
    <p:restoredTop sz="94660"/>
  </p:normalViewPr>
  <p:slideViewPr>
    <p:cSldViewPr snapToGrid="0">
      <p:cViewPr varScale="1">
        <p:scale>
          <a:sx n="79" d="100"/>
          <a:sy n="79" d="100"/>
        </p:scale>
        <p:origin x="850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Freeform: Shape 17">
            <a:extLst>
              <a:ext uri="{FF2B5EF4-FFF2-40B4-BE49-F238E27FC236}">
                <a16:creationId xmlns:a16="http://schemas.microsoft.com/office/drawing/2014/main" id="{5CD60141-EEBD-4EC1-8E34-0344C16A18A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>
            <a:off x="5318308" y="0"/>
            <a:ext cx="6873692" cy="6858000"/>
          </a:xfrm>
          <a:custGeom>
            <a:avLst/>
            <a:gdLst>
              <a:gd name="connsiteX0" fmla="*/ 11328900 w 12192000"/>
              <a:gd name="connsiteY0" fmla="*/ 0 h 6858000"/>
              <a:gd name="connsiteX1" fmla="*/ 12192000 w 12192000"/>
              <a:gd name="connsiteY1" fmla="*/ 0 h 6858000"/>
              <a:gd name="connsiteX2" fmla="*/ 12192000 w 12192000"/>
              <a:gd name="connsiteY2" fmla="*/ 6858000 h 6858000"/>
              <a:gd name="connsiteX3" fmla="*/ 5318308 w 12192000"/>
              <a:gd name="connsiteY3" fmla="*/ 6858000 h 6858000"/>
              <a:gd name="connsiteX4" fmla="*/ 11328897 w 12192000"/>
              <a:gd name="connsiteY4" fmla="*/ 4 h 6858000"/>
              <a:gd name="connsiteX5" fmla="*/ 11328898 w 12192000"/>
              <a:gd name="connsiteY5" fmla="*/ 2 h 6858000"/>
              <a:gd name="connsiteX6" fmla="*/ 0 w 12192000"/>
              <a:gd name="connsiteY6" fmla="*/ 0 h 6858000"/>
              <a:gd name="connsiteX7" fmla="*/ 6700 w 12192000"/>
              <a:gd name="connsiteY7" fmla="*/ 0 h 6858000"/>
              <a:gd name="connsiteX8" fmla="*/ 6700 w 12192000"/>
              <a:gd name="connsiteY8" fmla="*/ 6858000 h 6858000"/>
              <a:gd name="connsiteX9" fmla="*/ 0 w 12192000"/>
              <a:gd name="connsiteY9" fmla="*/ 6858000 h 6858000"/>
              <a:gd name="connsiteX0" fmla="*/ 11328900 w 12192000"/>
              <a:gd name="connsiteY0" fmla="*/ 0 h 6858000"/>
              <a:gd name="connsiteX1" fmla="*/ 12192000 w 12192000"/>
              <a:gd name="connsiteY1" fmla="*/ 0 h 6858000"/>
              <a:gd name="connsiteX2" fmla="*/ 12192000 w 12192000"/>
              <a:gd name="connsiteY2" fmla="*/ 6858000 h 6858000"/>
              <a:gd name="connsiteX3" fmla="*/ 5318308 w 12192000"/>
              <a:gd name="connsiteY3" fmla="*/ 6858000 h 6858000"/>
              <a:gd name="connsiteX4" fmla="*/ 11328897 w 12192000"/>
              <a:gd name="connsiteY4" fmla="*/ 4 h 6858000"/>
              <a:gd name="connsiteX5" fmla="*/ 11328898 w 12192000"/>
              <a:gd name="connsiteY5" fmla="*/ 2 h 6858000"/>
              <a:gd name="connsiteX6" fmla="*/ 11328900 w 12192000"/>
              <a:gd name="connsiteY6" fmla="*/ 0 h 6858000"/>
              <a:gd name="connsiteX7" fmla="*/ 0 w 12192000"/>
              <a:gd name="connsiteY7" fmla="*/ 6858000 h 6858000"/>
              <a:gd name="connsiteX8" fmla="*/ 6700 w 12192000"/>
              <a:gd name="connsiteY8" fmla="*/ 0 h 6858000"/>
              <a:gd name="connsiteX9" fmla="*/ 6700 w 12192000"/>
              <a:gd name="connsiteY9" fmla="*/ 6858000 h 6858000"/>
              <a:gd name="connsiteX10" fmla="*/ 0 w 12192000"/>
              <a:gd name="connsiteY10" fmla="*/ 6858000 h 6858000"/>
              <a:gd name="connsiteX0" fmla="*/ 11322200 w 12185300"/>
              <a:gd name="connsiteY0" fmla="*/ 0 h 6858000"/>
              <a:gd name="connsiteX1" fmla="*/ 12185300 w 12185300"/>
              <a:gd name="connsiteY1" fmla="*/ 0 h 6858000"/>
              <a:gd name="connsiteX2" fmla="*/ 12185300 w 12185300"/>
              <a:gd name="connsiteY2" fmla="*/ 6858000 h 6858000"/>
              <a:gd name="connsiteX3" fmla="*/ 5311608 w 12185300"/>
              <a:gd name="connsiteY3" fmla="*/ 6858000 h 6858000"/>
              <a:gd name="connsiteX4" fmla="*/ 11322197 w 12185300"/>
              <a:gd name="connsiteY4" fmla="*/ 4 h 6858000"/>
              <a:gd name="connsiteX5" fmla="*/ 11322198 w 12185300"/>
              <a:gd name="connsiteY5" fmla="*/ 2 h 6858000"/>
              <a:gd name="connsiteX6" fmla="*/ 11322200 w 12185300"/>
              <a:gd name="connsiteY6" fmla="*/ 0 h 6858000"/>
              <a:gd name="connsiteX7" fmla="*/ 0 w 12185300"/>
              <a:gd name="connsiteY7" fmla="*/ 6858000 h 6858000"/>
              <a:gd name="connsiteX8" fmla="*/ 0 w 12185300"/>
              <a:gd name="connsiteY8" fmla="*/ 0 h 6858000"/>
              <a:gd name="connsiteX9" fmla="*/ 0 w 12185300"/>
              <a:gd name="connsiteY9" fmla="*/ 6858000 h 6858000"/>
              <a:gd name="connsiteX0" fmla="*/ 6010592 w 6873692"/>
              <a:gd name="connsiteY0" fmla="*/ 0 h 6858000"/>
              <a:gd name="connsiteX1" fmla="*/ 6873692 w 6873692"/>
              <a:gd name="connsiteY1" fmla="*/ 0 h 6858000"/>
              <a:gd name="connsiteX2" fmla="*/ 6873692 w 6873692"/>
              <a:gd name="connsiteY2" fmla="*/ 6858000 h 6858000"/>
              <a:gd name="connsiteX3" fmla="*/ 0 w 6873692"/>
              <a:gd name="connsiteY3" fmla="*/ 6858000 h 6858000"/>
              <a:gd name="connsiteX4" fmla="*/ 6010589 w 6873692"/>
              <a:gd name="connsiteY4" fmla="*/ 4 h 6858000"/>
              <a:gd name="connsiteX5" fmla="*/ 6010590 w 6873692"/>
              <a:gd name="connsiteY5" fmla="*/ 2 h 6858000"/>
              <a:gd name="connsiteX6" fmla="*/ 6010592 w 6873692"/>
              <a:gd name="connsiteY6" fmla="*/ 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6873692" h="6858000">
                <a:moveTo>
                  <a:pt x="6010592" y="0"/>
                </a:moveTo>
                <a:lnTo>
                  <a:pt x="6873692" y="0"/>
                </a:lnTo>
                <a:lnTo>
                  <a:pt x="6873692" y="6858000"/>
                </a:lnTo>
                <a:lnTo>
                  <a:pt x="0" y="6858000"/>
                </a:lnTo>
                <a:lnTo>
                  <a:pt x="6010589" y="4"/>
                </a:lnTo>
                <a:cubicBezTo>
                  <a:pt x="6010589" y="3"/>
                  <a:pt x="6010590" y="3"/>
                  <a:pt x="6010590" y="2"/>
                </a:cubicBezTo>
                <a:lnTo>
                  <a:pt x="6010592" y="0"/>
                </a:lnTo>
                <a:close/>
              </a:path>
            </a:pathLst>
          </a:custGeom>
          <a:solidFill>
            <a:schemeClr val="bg2"/>
          </a:solidFill>
          <a:ln w="12700" cap="flat" cmpd="sng" algn="ctr">
            <a:noFill/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A65FCBBA-905A-4FD1-BFBA-F3EE6DA264E0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143000" y="1181098"/>
            <a:ext cx="8986580" cy="2832404"/>
          </a:xfrm>
        </p:spPr>
        <p:txBody>
          <a:bodyPr anchor="t">
            <a:normAutofit/>
          </a:bodyPr>
          <a:lstStyle>
            <a:lvl1pPr algn="l">
              <a:lnSpc>
                <a:spcPct val="100000"/>
              </a:lnSpc>
              <a:defRPr sz="4800" cap="all" spc="300" baseline="0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13DD287E-F1C8-463F-8429-D1B5B1582520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143000" y="5463522"/>
            <a:ext cx="8986580" cy="650311"/>
          </a:xfrm>
        </p:spPr>
        <p:txBody>
          <a:bodyPr>
            <a:normAutofit/>
          </a:bodyPr>
          <a:lstStyle>
            <a:lvl1pPr marL="0" indent="0" algn="l">
              <a:lnSpc>
                <a:spcPct val="100000"/>
              </a:lnSpc>
              <a:buNone/>
              <a:defRPr sz="18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dirty="0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81F44ED-7973-4A99-B2CA-A8962BCE0D5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ADBD16-5BFB-4D9F-9646-C75D1B53BBB6}" type="datetimeFigureOut">
              <a:rPr lang="en-US" smtClean="0"/>
              <a:t>11/12/2024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8DF96F2-D6BE-49AC-A605-5AE87C3F2F1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817FC50-B13C-4B63-AE64-F71A6EDE63B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722274-0FAA-4649-AA4E-4210F4F32167}" type="slidenum">
              <a:rPr lang="en-US" smtClean="0"/>
              <a:t>‹#›</a:t>
            </a:fld>
            <a:endParaRPr lang="en-US"/>
          </a:p>
        </p:txBody>
      </p:sp>
      <p:cxnSp>
        <p:nvCxnSpPr>
          <p:cNvPr id="12" name="Straight Connector 11">
            <a:extLst>
              <a:ext uri="{FF2B5EF4-FFF2-40B4-BE49-F238E27FC236}">
                <a16:creationId xmlns:a16="http://schemas.microsoft.com/office/drawing/2014/main" id="{4C75A547-BCD1-42BE-966E-53CA0AB93165}"/>
              </a:ext>
            </a:extLst>
          </p:cNvPr>
          <p:cNvCxnSpPr>
            <a:cxnSpLocks/>
          </p:cNvCxnSpPr>
          <p:nvPr/>
        </p:nvCxnSpPr>
        <p:spPr>
          <a:xfrm>
            <a:off x="1188357" y="5151666"/>
            <a:ext cx="9822543" cy="0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96583897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3ECD6F3-88F1-4195-8395-57AA096BB3B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ED8D06C-EB08-40B3-AFB3-A62F4411221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103962F-B413-4C4C-A490-724DDB9E7DB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ADBD16-5BFB-4D9F-9646-C75D1B53BBB6}" type="datetimeFigureOut">
              <a:rPr lang="en-US" smtClean="0"/>
              <a:t>11/12/2024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2871813-4E87-4C04-835D-76246010B06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A922BA3-033C-491E-A045-F0052AC19A8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722274-0FAA-4649-AA4E-4210F4F3216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3409556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8FE19AD-2EDD-4B4F-9F9E-46A4441847A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43000" y="1709738"/>
            <a:ext cx="8520952" cy="2852737"/>
          </a:xfrm>
        </p:spPr>
        <p:txBody>
          <a:bodyPr anchor="b">
            <a:normAutofit/>
          </a:bodyPr>
          <a:lstStyle>
            <a:lvl1pPr>
              <a:defRPr sz="4800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00EE5927-21D5-4EBA-A112-CAD1BD38BCB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1143000" y="4589466"/>
            <a:ext cx="8520952" cy="813266"/>
          </a:xfrm>
        </p:spPr>
        <p:txBody>
          <a:bodyPr>
            <a:normAutofit/>
          </a:bodyPr>
          <a:lstStyle>
            <a:lvl1pPr marL="0" indent="0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CEF0D16-9D87-4D76-A5A5-534E24B7DD2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ADBD16-5BFB-4D9F-9646-C75D1B53BBB6}" type="datetimeFigureOut">
              <a:rPr lang="en-US" smtClean="0"/>
              <a:t>11/12/2024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965F387-5AAC-45D0-ABCE-B1CF4BC7E0A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98AF6FE-0006-4F40-A7FB-E0FDBADF754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722274-0FAA-4649-AA4E-4210F4F3216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3846867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5E8AADE-587E-4574-B21B-7ABDE5A2364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E2F9DA5-4DFB-4211-A58A-FFD842C27A65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1143000" y="2339501"/>
            <a:ext cx="4798979" cy="3550597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1AA99F26-66AF-4614-91CE-C93A24BAC23A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250020" y="2339501"/>
            <a:ext cx="4798980" cy="3550597"/>
          </a:xfrm>
        </p:spPr>
        <p:txBody>
          <a:bodyPr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F8F678E-59B5-4DF9-ABCB-506B9CB701C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ADBD16-5BFB-4D9F-9646-C75D1B53BBB6}" type="datetimeFigureOut">
              <a:rPr lang="en-US" smtClean="0"/>
              <a:t>11/12/2024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18B50A53-317B-444A-9BA2-F69CDBF5DA6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D0B269A1-B0FB-4C8F-B6AA-0718C92D3D2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722274-0FAA-4649-AA4E-4210F4F3216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9038217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112BBBF-42B2-4A5D-B145-46983A53017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43000" y="1133272"/>
            <a:ext cx="9905999" cy="846307"/>
          </a:xfrm>
        </p:spPr>
        <p:txBody>
          <a:bodyPr/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804BE44-5271-4B5D-B649-35E3AF20B48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1142999" y="2067127"/>
            <a:ext cx="4798980" cy="710119"/>
          </a:xfrm>
        </p:spPr>
        <p:txBody>
          <a:bodyPr anchor="b">
            <a:normAutofit/>
          </a:bodyPr>
          <a:lstStyle>
            <a:lvl1pPr marL="0" indent="0">
              <a:buNone/>
              <a:defRPr sz="2000" b="0" cap="all" spc="300" baseline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24D7891E-0C0A-4688-97DD-C0715E322194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1143001" y="2864795"/>
            <a:ext cx="4798978" cy="3025304"/>
          </a:xfrm>
        </p:spPr>
        <p:txBody>
          <a:bodyPr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875EAF30-3412-49B0-93D1-596CC2695B26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250018" y="2067127"/>
            <a:ext cx="4798981" cy="710119"/>
          </a:xfrm>
        </p:spPr>
        <p:txBody>
          <a:bodyPr anchor="b">
            <a:normAutofit/>
          </a:bodyPr>
          <a:lstStyle>
            <a:lvl1pPr marL="0" indent="0">
              <a:buNone/>
              <a:defRPr sz="2000" b="0" cap="all" spc="300" baseline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F707B9B7-F41C-4314-9F0C-BB84547FB8CA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250019" y="2864795"/>
            <a:ext cx="4798982" cy="3025304"/>
          </a:xfrm>
        </p:spPr>
        <p:txBody>
          <a:bodyPr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8421587F-6AFC-4906-86EB-6B0A86EEF30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ADBD16-5BFB-4D9F-9646-C75D1B53BBB6}" type="datetimeFigureOut">
              <a:rPr lang="en-US" smtClean="0"/>
              <a:t>11/12/2024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354BE2C5-583B-49BC-9864-B01EEF79874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5B39B236-45F5-4CC6-8D53-A6903A1CC8B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722274-0FAA-4649-AA4E-4210F4F3216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6815822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C36B206-0678-4577-B79F-760526A5FD7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019300" y="1322615"/>
            <a:ext cx="8175171" cy="4212771"/>
          </a:xfrm>
        </p:spPr>
        <p:txBody>
          <a:bodyPr/>
          <a:lstStyle>
            <a:lvl1pPr algn="ctr">
              <a:defRPr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E6D5FCB8-AFD3-4801-BBD6-9548F4CF7C8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ADBD16-5BFB-4D9F-9646-C75D1B53BBB6}" type="datetimeFigureOut">
              <a:rPr lang="en-US" smtClean="0"/>
              <a:t>11/12/2024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0F6DACF8-CBC0-416B-B28E-EE18C42383B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770C7421-FF49-4CE9-87D0-2B4FFE0E3DC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722274-0FAA-4649-AA4E-4210F4F3216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041302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3D19CBFE-15AA-4447-9F9C-D8B0BEB242D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ADBD16-5BFB-4D9F-9646-C75D1B53BBB6}" type="datetimeFigureOut">
              <a:rPr lang="en-US" smtClean="0"/>
              <a:t>11/12/2024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C6B48227-EC1E-4063-9682-891A2DB1A84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D22C6A63-C3F4-4563-A542-9A41AC946C3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722274-0FAA-4649-AA4E-4210F4F3216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6826887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86900C1-FE18-461C-801C-8626C775986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43000" y="1600200"/>
            <a:ext cx="3932237" cy="1964986"/>
          </a:xfrm>
        </p:spPr>
        <p:txBody>
          <a:bodyPr anchor="b">
            <a:normAutofit/>
          </a:bodyPr>
          <a:lstStyle>
            <a:lvl1pPr>
              <a:lnSpc>
                <a:spcPct val="110000"/>
              </a:lnSpc>
              <a:defRPr sz="2400" cap="all" spc="300" baseline="0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B14CFF3-3406-49E3-9D5A-1BE90FFA508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627451" y="987425"/>
            <a:ext cx="5421548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033D14FF-9082-4BBA-BC7A-F4C5B78599C5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1143000" y="3662464"/>
            <a:ext cx="3932237" cy="2206523"/>
          </a:xfrm>
        </p:spPr>
        <p:txBody>
          <a:bodyPr/>
          <a:lstStyle>
            <a:lvl1pPr marL="0" indent="0">
              <a:buNone/>
              <a:defRPr sz="1600" i="1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0D5A2726-EB8E-4DF7-9A1B-F03BD8C7179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ADBD16-5BFB-4D9F-9646-C75D1B53BBB6}" type="datetimeFigureOut">
              <a:rPr lang="en-US" smtClean="0"/>
              <a:t>11/12/2024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D9929BE-611C-4FE6-B0A5-E0FF9DF969E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17B90B32-1D0E-4BCD-8850-59EA235F7EB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722274-0FAA-4649-AA4E-4210F4F3216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6261218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1CA1460E-1069-4FCA-B04E-28F77C861046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513614" y="987425"/>
            <a:ext cx="5535386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 dirty="0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66138C1E-867B-4FE9-8783-9B1246AEB79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1143000" y="3657601"/>
            <a:ext cx="3932236" cy="2211388"/>
          </a:xfrm>
        </p:spPr>
        <p:txBody>
          <a:bodyPr/>
          <a:lstStyle>
            <a:lvl1pPr marL="0" indent="0">
              <a:buNone/>
              <a:defRPr sz="1600" i="1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00721568-4870-46F2-9F7E-F410702012D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ADBD16-5BFB-4D9F-9646-C75D1B53BBB6}" type="datetimeFigureOut">
              <a:rPr lang="en-US" smtClean="0"/>
              <a:t>11/12/2024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0BB3CC65-0E73-45A1-9D4F-3F4559B3B65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58C58CD-9BC3-431E-A7B4-D596A7F06C5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722274-0FAA-4649-AA4E-4210F4F32167}" type="slidenum">
              <a:rPr lang="en-US" smtClean="0"/>
              <a:t>‹#›</a:t>
            </a:fld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2368F756-D171-474C-8B1A-C818032F6F7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43000" y="1600201"/>
            <a:ext cx="3932236" cy="1959428"/>
          </a:xfrm>
        </p:spPr>
        <p:txBody>
          <a:bodyPr anchor="b">
            <a:normAutofit/>
          </a:bodyPr>
          <a:lstStyle>
            <a:lvl1pPr>
              <a:lnSpc>
                <a:spcPct val="110000"/>
              </a:lnSpc>
              <a:defRPr sz="2400" cap="all" spc="300" baseline="0"/>
            </a:lvl1pPr>
          </a:lstStyle>
          <a:p>
            <a:r>
              <a:rPr lang="en-US" dirty="0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384282052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A5A3BF2-BCE9-47D7-B1C0-1F0E4936B6B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92722E9-C3E4-48AF-996A-495AE659FA6E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9C9E516-382B-4845-93BF-20C16EE0DB0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ADBD16-5BFB-4D9F-9646-C75D1B53BBB6}" type="datetimeFigureOut">
              <a:rPr lang="en-US" smtClean="0"/>
              <a:t>11/12/2024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AB96E16-F168-442A-843C-5D490D54B06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9A61BEA-A969-437A-BD8B-CB1B709AD43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722274-0FAA-4649-AA4E-4210F4F3216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5795863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66528449-3E11-45FF-BF3A-651867603E75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572500" y="870625"/>
            <a:ext cx="2476499" cy="5029201"/>
          </a:xfrm>
        </p:spPr>
        <p:txBody>
          <a:bodyPr vert="eaVert"/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AFC0EAB0-2DFA-4CBA-86B1-1826EF523D4D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1143000" y="870625"/>
            <a:ext cx="7324928" cy="5029201"/>
          </a:xfrm>
        </p:spPr>
        <p:txBody>
          <a:bodyPr vert="eaVert"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FA22F89-E1F5-45D7-945A-8A2886C4BA5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ADBD16-5BFB-4D9F-9646-C75D1B53BBB6}" type="datetimeFigureOut">
              <a:rPr lang="en-US" smtClean="0"/>
              <a:t>11/12/2024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37E7E82-5FB8-4289-AD0C-0BA788E1479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45A4046-1A2C-41F5-A177-1C3919C2056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722274-0FAA-4649-AA4E-4210F4F3216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6466255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Freeform: Shape 7">
            <a:extLst>
              <a:ext uri="{FF2B5EF4-FFF2-40B4-BE49-F238E27FC236}">
                <a16:creationId xmlns:a16="http://schemas.microsoft.com/office/drawing/2014/main" id="{91C2F78B-DEE8-4195-A196-DFC51BDADFF9}"/>
              </a:ext>
            </a:extLst>
          </p:cNvPr>
          <p:cNvSpPr/>
          <p:nvPr/>
        </p:nvSpPr>
        <p:spPr>
          <a:xfrm>
            <a:off x="9749268" y="4070878"/>
            <a:ext cx="2442733" cy="2787123"/>
          </a:xfrm>
          <a:custGeom>
            <a:avLst/>
            <a:gdLst>
              <a:gd name="connsiteX0" fmla="*/ 2442733 w 2442733"/>
              <a:gd name="connsiteY0" fmla="*/ 0 h 2787123"/>
              <a:gd name="connsiteX1" fmla="*/ 2442733 w 2442733"/>
              <a:gd name="connsiteY1" fmla="*/ 2787123 h 2787123"/>
              <a:gd name="connsiteX2" fmla="*/ 0 w 2442733"/>
              <a:gd name="connsiteY2" fmla="*/ 2787123 h 278712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2442733" h="2787123">
                <a:moveTo>
                  <a:pt x="2442733" y="0"/>
                </a:moveTo>
                <a:lnTo>
                  <a:pt x="2442733" y="2787123"/>
                </a:lnTo>
                <a:lnTo>
                  <a:pt x="0" y="2787123"/>
                </a:lnTo>
                <a:close/>
              </a:path>
            </a:pathLst>
          </a:custGeom>
          <a:solidFill>
            <a:schemeClr val="bg2"/>
          </a:solidFill>
          <a:ln w="12700" cap="flat" cmpd="sng" algn="ctr">
            <a:noFill/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10" name="Freeform: Shape 9">
            <a:extLst>
              <a:ext uri="{FF2B5EF4-FFF2-40B4-BE49-F238E27FC236}">
                <a16:creationId xmlns:a16="http://schemas.microsoft.com/office/drawing/2014/main" id="{A1D79D08-4BE8-4799-BE09-5078DFEE2256}"/>
              </a:ext>
            </a:extLst>
          </p:cNvPr>
          <p:cNvSpPr/>
          <p:nvPr/>
        </p:nvSpPr>
        <p:spPr>
          <a:xfrm rot="10800000">
            <a:off x="0" y="0"/>
            <a:ext cx="2442733" cy="2787123"/>
          </a:xfrm>
          <a:custGeom>
            <a:avLst/>
            <a:gdLst>
              <a:gd name="connsiteX0" fmla="*/ 2442733 w 2442733"/>
              <a:gd name="connsiteY0" fmla="*/ 0 h 2787123"/>
              <a:gd name="connsiteX1" fmla="*/ 2442733 w 2442733"/>
              <a:gd name="connsiteY1" fmla="*/ 2787123 h 2787123"/>
              <a:gd name="connsiteX2" fmla="*/ 0 w 2442733"/>
              <a:gd name="connsiteY2" fmla="*/ 2787123 h 278712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2442733" h="2787123">
                <a:moveTo>
                  <a:pt x="2442733" y="0"/>
                </a:moveTo>
                <a:lnTo>
                  <a:pt x="2442733" y="2787123"/>
                </a:lnTo>
                <a:lnTo>
                  <a:pt x="0" y="2787123"/>
                </a:lnTo>
                <a:close/>
              </a:path>
            </a:pathLst>
          </a:custGeom>
          <a:solidFill>
            <a:schemeClr val="bg2"/>
          </a:solidFill>
          <a:ln w="12700" cap="flat" cmpd="sng" algn="ctr">
            <a:noFill/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cxnSp>
        <p:nvCxnSpPr>
          <p:cNvPr id="12" name="Straight Connector 11">
            <a:extLst>
              <a:ext uri="{FF2B5EF4-FFF2-40B4-BE49-F238E27FC236}">
                <a16:creationId xmlns:a16="http://schemas.microsoft.com/office/drawing/2014/main" id="{C95D65A1-16CB-407F-993F-2A6D59BCC0C8}"/>
              </a:ext>
            </a:extLst>
          </p:cNvPr>
          <p:cNvCxnSpPr>
            <a:cxnSpLocks/>
          </p:cNvCxnSpPr>
          <p:nvPr/>
        </p:nvCxnSpPr>
        <p:spPr>
          <a:xfrm>
            <a:off x="1233837" y="6172200"/>
            <a:ext cx="9760638" cy="0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0BA018A2-815D-41B0-A189-FDF7A5E8889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43000" y="872935"/>
            <a:ext cx="9905999" cy="136089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6DFAE63-1276-4C7C-BFF5-F5DF1CDB23E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1143000" y="2332026"/>
            <a:ext cx="9905999" cy="356711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5380268-2D73-487C-843B-51648AE18194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7388157" y="6356350"/>
            <a:ext cx="309339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chemeClr val="tx1"/>
                </a:solidFill>
              </a:defRPr>
            </a:lvl1pPr>
          </a:lstStyle>
          <a:p>
            <a:fld id="{3CADBD16-5BFB-4D9F-9646-C75D1B53BBB6}" type="datetimeFigureOut">
              <a:rPr lang="en-US" smtClean="0"/>
              <a:pPr/>
              <a:t>11/12/2024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9F61E6D-D51F-4BD7-B59D-19AF179177B8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1143000" y="6356350"/>
            <a:ext cx="395915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50">
                <a:solidFill>
                  <a:schemeClr val="tx1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27701B1-1C93-41C2-AEE1-815DEA51B962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0423186" y="6356350"/>
            <a:ext cx="625813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chemeClr val="tx1"/>
                </a:solidFill>
              </a:defRPr>
            </a:lvl1pPr>
          </a:lstStyle>
          <a:p>
            <a:fld id="{C0722274-0FAA-4649-AA4E-4210F4F32167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17494369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704" r:id="rId1"/>
    <p:sldLayoutId id="2147483705" r:id="rId2"/>
    <p:sldLayoutId id="2147483706" r:id="rId3"/>
    <p:sldLayoutId id="2147483707" r:id="rId4"/>
    <p:sldLayoutId id="2147483708" r:id="rId5"/>
    <p:sldLayoutId id="2147483702" r:id="rId6"/>
    <p:sldLayoutId id="2147483698" r:id="rId7"/>
    <p:sldLayoutId id="2147483699" r:id="rId8"/>
    <p:sldLayoutId id="2147483700" r:id="rId9"/>
    <p:sldLayoutId id="2147483701" r:id="rId10"/>
    <p:sldLayoutId id="2147483703" r:id="rId11"/>
  </p:sldLayoutIdLst>
  <p:txStyles>
    <p:titleStyle>
      <a:lvl1pPr algn="l" defTabSz="914400" rtl="0" eaLnBrk="1" latinLnBrk="0" hangingPunct="1">
        <a:lnSpc>
          <a:spcPct val="100000"/>
        </a:lnSpc>
        <a:spcBef>
          <a:spcPct val="0"/>
        </a:spcBef>
        <a:buNone/>
        <a:defRPr sz="40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20000"/>
        </a:lnSpc>
        <a:spcBef>
          <a:spcPts val="1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1pPr>
      <a:lvl2pPr marL="228600" indent="0" algn="l" defTabSz="914400" rtl="0" eaLnBrk="1" latinLnBrk="0" hangingPunct="1">
        <a:lnSpc>
          <a:spcPct val="120000"/>
        </a:lnSpc>
        <a:spcBef>
          <a:spcPts val="500"/>
        </a:spcBef>
        <a:buFontTx/>
        <a:buNone/>
        <a:defRPr sz="1800" i="1" kern="1200">
          <a:solidFill>
            <a:schemeClr val="tx1"/>
          </a:solidFill>
          <a:latin typeface="+mn-lt"/>
          <a:ea typeface="+mn-ea"/>
          <a:cs typeface="+mn-cs"/>
        </a:defRPr>
      </a:lvl2pPr>
      <a:lvl3pPr marL="4572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3pPr>
      <a:lvl4pPr marL="502920" indent="0" algn="l" defTabSz="914400" rtl="0" eaLnBrk="1" latinLnBrk="0" hangingPunct="1">
        <a:lnSpc>
          <a:spcPct val="120000"/>
        </a:lnSpc>
        <a:spcBef>
          <a:spcPts val="500"/>
        </a:spcBef>
        <a:buFontTx/>
        <a:buNone/>
        <a:defRPr sz="1400" i="1" kern="1200">
          <a:solidFill>
            <a:schemeClr val="tx1"/>
          </a:solidFill>
          <a:latin typeface="+mn-lt"/>
          <a:ea typeface="+mn-ea"/>
          <a:cs typeface="+mn-cs"/>
        </a:defRPr>
      </a:lvl4pPr>
      <a:lvl5pPr marL="73152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hyperlink" Target="https://cs.wikipedia.org/wiki/K%C5%99es%C5%A5anstv%C3%AD" TargetMode="External"/><Relationship Id="rId7" Type="http://schemas.openxmlformats.org/officeDocument/2006/relationships/hyperlink" Target="https://cs.wikipedia.org/wiki/K%C5%99es%C5%A5anstv%C3%AD#/media/Soubor:Reims-Portail_Nord_4.jpg" TargetMode="External"/><Relationship Id="rId2" Type="http://schemas.openxmlformats.org/officeDocument/2006/relationships/hyperlink" Target="https://www.lifee.cz/galerie/prekreslete-mapy-techto-15-zmeni-vas-pohled-na-svet_37795.html?imagenr=3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s://cs.wikipedia.org/wiki/K%C5%99es%C5%A5anstv%C3%AD#/media/Soubor:K%C5%99es%C5%A5anstv%C3%AD_-_rozd%C4%9Blen%C3%AD.png" TargetMode="External"/><Relationship Id="rId5" Type="http://schemas.openxmlformats.org/officeDocument/2006/relationships/hyperlink" Target="https://cs.wikipedia.org/wiki/K%C5%99es%C5%A5anstv%C3%AD#/media/Soubor:Christianity_percentage_by_country_(2008).png" TargetMode="External"/><Relationship Id="rId4" Type="http://schemas.openxmlformats.org/officeDocument/2006/relationships/hyperlink" Target="https://eurozpravy.cz/zahranicni/asie-a-australie/253635-kde-zije-nejvice-krestanu-a-muslimu-statistiky-ukazuji-klesajici-dulezitost-evropy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C3B0A228-9EA3-4009-A82E-9402BBC726A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Nadpis 1">
            <a:extLst>
              <a:ext uri="{FF2B5EF4-FFF2-40B4-BE49-F238E27FC236}">
                <a16:creationId xmlns:a16="http://schemas.microsoft.com/office/drawing/2014/main" id="{749BCECD-1B86-8636-528D-67EA65DEFB76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143001" y="1181101"/>
            <a:ext cx="4953000" cy="2481974"/>
          </a:xfrm>
        </p:spPr>
        <p:txBody>
          <a:bodyPr>
            <a:normAutofit/>
          </a:bodyPr>
          <a:lstStyle/>
          <a:p>
            <a:r>
              <a:rPr lang="cs-CZ" dirty="0"/>
              <a:t>Křesťanství</a:t>
            </a:r>
          </a:p>
        </p:txBody>
      </p:sp>
      <p:sp>
        <p:nvSpPr>
          <p:cNvPr id="3" name="Podnadpis 2">
            <a:extLst>
              <a:ext uri="{FF2B5EF4-FFF2-40B4-BE49-F238E27FC236}">
                <a16:creationId xmlns:a16="http://schemas.microsoft.com/office/drawing/2014/main" id="{10B1E3BE-E182-4A0F-1243-65AC8993C71F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143001" y="4360719"/>
            <a:ext cx="2679356" cy="1465118"/>
          </a:xfrm>
        </p:spPr>
        <p:txBody>
          <a:bodyPr anchor="b">
            <a:normAutofit/>
          </a:bodyPr>
          <a:lstStyle/>
          <a:p>
            <a:endParaRPr lang="cs-CZ" dirty="0"/>
          </a:p>
        </p:txBody>
      </p:sp>
      <p:pic>
        <p:nvPicPr>
          <p:cNvPr id="4" name="Picture 3" descr="Obsah obrázku obraz, útes, umění&#10;&#10;Popis byl vytvořen automaticky">
            <a:extLst>
              <a:ext uri="{FF2B5EF4-FFF2-40B4-BE49-F238E27FC236}">
                <a16:creationId xmlns:a16="http://schemas.microsoft.com/office/drawing/2014/main" id="{D81959B1-2CA6-602B-2D7B-9A589ED8FF7F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r="12435" b="-1"/>
          <a:stretch/>
        </p:blipFill>
        <p:spPr>
          <a:xfrm>
            <a:off x="3093268" y="10"/>
            <a:ext cx="9098732" cy="6857990"/>
          </a:xfrm>
          <a:custGeom>
            <a:avLst/>
            <a:gdLst/>
            <a:ahLst/>
            <a:cxnLst/>
            <a:rect l="l" t="t" r="r" b="b"/>
            <a:pathLst>
              <a:path w="9098732" h="6858000">
                <a:moveTo>
                  <a:pt x="6010592" y="0"/>
                </a:moveTo>
                <a:lnTo>
                  <a:pt x="8235629" y="4"/>
                </a:lnTo>
                <a:cubicBezTo>
                  <a:pt x="8235629" y="3"/>
                  <a:pt x="8235630" y="3"/>
                  <a:pt x="8235630" y="2"/>
                </a:cubicBezTo>
                <a:lnTo>
                  <a:pt x="9098732" y="0"/>
                </a:lnTo>
                <a:lnTo>
                  <a:pt x="9098732" y="6858000"/>
                </a:lnTo>
                <a:lnTo>
                  <a:pt x="0" y="6858000"/>
                </a:lnTo>
                <a:lnTo>
                  <a:pt x="6010589" y="4"/>
                </a:lnTo>
                <a:cubicBezTo>
                  <a:pt x="6010589" y="3"/>
                  <a:pt x="6010590" y="3"/>
                  <a:pt x="6010590" y="2"/>
                </a:cubicBezTo>
                <a:close/>
              </a:path>
            </a:pathLst>
          </a:custGeom>
        </p:spPr>
      </p:pic>
      <p:sp>
        <p:nvSpPr>
          <p:cNvPr id="11" name="Freeform: Shape 10">
            <a:extLst>
              <a:ext uri="{FF2B5EF4-FFF2-40B4-BE49-F238E27FC236}">
                <a16:creationId xmlns:a16="http://schemas.microsoft.com/office/drawing/2014/main" id="{02E0C409-730D-455F-AA8F-0646ABDB1B4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088973" y="0"/>
            <a:ext cx="8239927" cy="6858000"/>
          </a:xfrm>
          <a:custGeom>
            <a:avLst/>
            <a:gdLst>
              <a:gd name="connsiteX0" fmla="*/ 6010593 w 8239927"/>
              <a:gd name="connsiteY0" fmla="*/ 0 h 6858000"/>
              <a:gd name="connsiteX1" fmla="*/ 8239927 w 8239927"/>
              <a:gd name="connsiteY1" fmla="*/ 0 h 6858000"/>
              <a:gd name="connsiteX2" fmla="*/ 2229335 w 8239927"/>
              <a:gd name="connsiteY2" fmla="*/ 6858000 h 6858000"/>
              <a:gd name="connsiteX3" fmla="*/ 0 w 8239927"/>
              <a:gd name="connsiteY3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8239927" h="6858000">
                <a:moveTo>
                  <a:pt x="6010593" y="0"/>
                </a:moveTo>
                <a:lnTo>
                  <a:pt x="8239927" y="0"/>
                </a:lnTo>
                <a:lnTo>
                  <a:pt x="2229335" y="6858000"/>
                </a:lnTo>
                <a:lnTo>
                  <a:pt x="0" y="6858000"/>
                </a:lnTo>
                <a:close/>
              </a:path>
            </a:pathLst>
          </a:custGeom>
          <a:solidFill>
            <a:schemeClr val="bg2">
              <a:alpha val="60000"/>
            </a:schemeClr>
          </a:solidFill>
          <a:ln w="12700" cap="flat" cmpd="sng" algn="ctr">
            <a:noFill/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31198270"/>
      </p:ext>
    </p:extLst>
  </p:cSld>
  <p:clrMapOvr>
    <a:masterClrMapping/>
  </p:clrMapOvr>
  <p:transition spd="slow">
    <p:randomBar dir="vert"/>
  </p:transition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20CC10FC-6518-423B-A972-3E4F7A4A82F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Freeform: Shape 10">
            <a:extLst>
              <a:ext uri="{FF2B5EF4-FFF2-40B4-BE49-F238E27FC236}">
                <a16:creationId xmlns:a16="http://schemas.microsoft.com/office/drawing/2014/main" id="{95D2D844-708E-4EAC-BF72-D7CE20B99B3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088972" y="0"/>
            <a:ext cx="9103027" cy="6858000"/>
          </a:xfrm>
          <a:custGeom>
            <a:avLst/>
            <a:gdLst>
              <a:gd name="connsiteX0" fmla="*/ 6311486 w 9403920"/>
              <a:gd name="connsiteY0" fmla="*/ 0 h 6858000"/>
              <a:gd name="connsiteX1" fmla="*/ 8540820 w 9403920"/>
              <a:gd name="connsiteY1" fmla="*/ 0 h 6858000"/>
              <a:gd name="connsiteX2" fmla="*/ 8540819 w 9403920"/>
              <a:gd name="connsiteY2" fmla="*/ 1 h 6858000"/>
              <a:gd name="connsiteX3" fmla="*/ 8968550 w 9403920"/>
              <a:gd name="connsiteY3" fmla="*/ 1 h 6858000"/>
              <a:gd name="connsiteX4" fmla="*/ 9403920 w 9403920"/>
              <a:gd name="connsiteY4" fmla="*/ 1 h 6858000"/>
              <a:gd name="connsiteX5" fmla="*/ 9403920 w 9403920"/>
              <a:gd name="connsiteY5" fmla="*/ 6858000 h 6858000"/>
              <a:gd name="connsiteX6" fmla="*/ 6787053 w 9403920"/>
              <a:gd name="connsiteY6" fmla="*/ 6858000 h 6858000"/>
              <a:gd name="connsiteX7" fmla="*/ 6787053 w 9403920"/>
              <a:gd name="connsiteY7" fmla="*/ 6857999 h 6858000"/>
              <a:gd name="connsiteX8" fmla="*/ 2530229 w 9403920"/>
              <a:gd name="connsiteY8" fmla="*/ 6857999 h 6858000"/>
              <a:gd name="connsiteX9" fmla="*/ 2530228 w 9403920"/>
              <a:gd name="connsiteY9" fmla="*/ 6858000 h 6858000"/>
              <a:gd name="connsiteX10" fmla="*/ 300893 w 9403920"/>
              <a:gd name="connsiteY10" fmla="*/ 6858000 h 6858000"/>
              <a:gd name="connsiteX11" fmla="*/ 300894 w 9403920"/>
              <a:gd name="connsiteY11" fmla="*/ 6857999 h 6858000"/>
              <a:gd name="connsiteX12" fmla="*/ 0 w 9403920"/>
              <a:gd name="connsiteY12" fmla="*/ 6857999 h 6858000"/>
              <a:gd name="connsiteX13" fmla="*/ 300896 w 9403920"/>
              <a:gd name="connsiteY13" fmla="*/ 6857997 h 6858000"/>
              <a:gd name="connsiteX14" fmla="*/ 4740458 w 9403920"/>
              <a:gd name="connsiteY14" fmla="*/ 1792521 h 6858000"/>
              <a:gd name="connsiteX15" fmla="*/ 6304967 w 9403920"/>
              <a:gd name="connsiteY15" fmla="*/ 1 h 6858000"/>
              <a:gd name="connsiteX16" fmla="*/ 6311485 w 9403920"/>
              <a:gd name="connsiteY16" fmla="*/ 1 h 6858000"/>
              <a:gd name="connsiteX0" fmla="*/ 6311486 w 9403920"/>
              <a:gd name="connsiteY0" fmla="*/ 0 h 6858000"/>
              <a:gd name="connsiteX1" fmla="*/ 8540820 w 9403920"/>
              <a:gd name="connsiteY1" fmla="*/ 0 h 6858000"/>
              <a:gd name="connsiteX2" fmla="*/ 8968550 w 9403920"/>
              <a:gd name="connsiteY2" fmla="*/ 1 h 6858000"/>
              <a:gd name="connsiteX3" fmla="*/ 9403920 w 9403920"/>
              <a:gd name="connsiteY3" fmla="*/ 1 h 6858000"/>
              <a:gd name="connsiteX4" fmla="*/ 9403920 w 9403920"/>
              <a:gd name="connsiteY4" fmla="*/ 6858000 h 6858000"/>
              <a:gd name="connsiteX5" fmla="*/ 6787053 w 9403920"/>
              <a:gd name="connsiteY5" fmla="*/ 6858000 h 6858000"/>
              <a:gd name="connsiteX6" fmla="*/ 6787053 w 9403920"/>
              <a:gd name="connsiteY6" fmla="*/ 6857999 h 6858000"/>
              <a:gd name="connsiteX7" fmla="*/ 2530229 w 9403920"/>
              <a:gd name="connsiteY7" fmla="*/ 6857999 h 6858000"/>
              <a:gd name="connsiteX8" fmla="*/ 2530228 w 9403920"/>
              <a:gd name="connsiteY8" fmla="*/ 6858000 h 6858000"/>
              <a:gd name="connsiteX9" fmla="*/ 300893 w 9403920"/>
              <a:gd name="connsiteY9" fmla="*/ 6858000 h 6858000"/>
              <a:gd name="connsiteX10" fmla="*/ 300894 w 9403920"/>
              <a:gd name="connsiteY10" fmla="*/ 6857999 h 6858000"/>
              <a:gd name="connsiteX11" fmla="*/ 0 w 9403920"/>
              <a:gd name="connsiteY11" fmla="*/ 6857999 h 6858000"/>
              <a:gd name="connsiteX12" fmla="*/ 300896 w 9403920"/>
              <a:gd name="connsiteY12" fmla="*/ 6857997 h 6858000"/>
              <a:gd name="connsiteX13" fmla="*/ 4740458 w 9403920"/>
              <a:gd name="connsiteY13" fmla="*/ 1792521 h 6858000"/>
              <a:gd name="connsiteX14" fmla="*/ 6304967 w 9403920"/>
              <a:gd name="connsiteY14" fmla="*/ 1 h 6858000"/>
              <a:gd name="connsiteX15" fmla="*/ 6311485 w 9403920"/>
              <a:gd name="connsiteY15" fmla="*/ 1 h 6858000"/>
              <a:gd name="connsiteX16" fmla="*/ 6311486 w 9403920"/>
              <a:gd name="connsiteY16" fmla="*/ 0 h 6858000"/>
              <a:gd name="connsiteX0" fmla="*/ 6311486 w 9403920"/>
              <a:gd name="connsiteY0" fmla="*/ 0 h 6858000"/>
              <a:gd name="connsiteX1" fmla="*/ 8540820 w 9403920"/>
              <a:gd name="connsiteY1" fmla="*/ 0 h 6858000"/>
              <a:gd name="connsiteX2" fmla="*/ 9403920 w 9403920"/>
              <a:gd name="connsiteY2" fmla="*/ 1 h 6858000"/>
              <a:gd name="connsiteX3" fmla="*/ 9403920 w 9403920"/>
              <a:gd name="connsiteY3" fmla="*/ 6858000 h 6858000"/>
              <a:gd name="connsiteX4" fmla="*/ 6787053 w 9403920"/>
              <a:gd name="connsiteY4" fmla="*/ 6858000 h 6858000"/>
              <a:gd name="connsiteX5" fmla="*/ 6787053 w 9403920"/>
              <a:gd name="connsiteY5" fmla="*/ 6857999 h 6858000"/>
              <a:gd name="connsiteX6" fmla="*/ 2530229 w 9403920"/>
              <a:gd name="connsiteY6" fmla="*/ 6857999 h 6858000"/>
              <a:gd name="connsiteX7" fmla="*/ 2530228 w 9403920"/>
              <a:gd name="connsiteY7" fmla="*/ 6858000 h 6858000"/>
              <a:gd name="connsiteX8" fmla="*/ 300893 w 9403920"/>
              <a:gd name="connsiteY8" fmla="*/ 6858000 h 6858000"/>
              <a:gd name="connsiteX9" fmla="*/ 300894 w 9403920"/>
              <a:gd name="connsiteY9" fmla="*/ 6857999 h 6858000"/>
              <a:gd name="connsiteX10" fmla="*/ 0 w 9403920"/>
              <a:gd name="connsiteY10" fmla="*/ 6857999 h 6858000"/>
              <a:gd name="connsiteX11" fmla="*/ 300896 w 9403920"/>
              <a:gd name="connsiteY11" fmla="*/ 6857997 h 6858000"/>
              <a:gd name="connsiteX12" fmla="*/ 4740458 w 9403920"/>
              <a:gd name="connsiteY12" fmla="*/ 1792521 h 6858000"/>
              <a:gd name="connsiteX13" fmla="*/ 6304967 w 9403920"/>
              <a:gd name="connsiteY13" fmla="*/ 1 h 6858000"/>
              <a:gd name="connsiteX14" fmla="*/ 6311485 w 9403920"/>
              <a:gd name="connsiteY14" fmla="*/ 1 h 6858000"/>
              <a:gd name="connsiteX15" fmla="*/ 6311486 w 9403920"/>
              <a:gd name="connsiteY15" fmla="*/ 0 h 6858000"/>
              <a:gd name="connsiteX0" fmla="*/ 6311486 w 9403920"/>
              <a:gd name="connsiteY0" fmla="*/ 0 h 6858000"/>
              <a:gd name="connsiteX1" fmla="*/ 9403920 w 9403920"/>
              <a:gd name="connsiteY1" fmla="*/ 1 h 6858000"/>
              <a:gd name="connsiteX2" fmla="*/ 9403920 w 9403920"/>
              <a:gd name="connsiteY2" fmla="*/ 6858000 h 6858000"/>
              <a:gd name="connsiteX3" fmla="*/ 6787053 w 9403920"/>
              <a:gd name="connsiteY3" fmla="*/ 6858000 h 6858000"/>
              <a:gd name="connsiteX4" fmla="*/ 6787053 w 9403920"/>
              <a:gd name="connsiteY4" fmla="*/ 6857999 h 6858000"/>
              <a:gd name="connsiteX5" fmla="*/ 2530229 w 9403920"/>
              <a:gd name="connsiteY5" fmla="*/ 6857999 h 6858000"/>
              <a:gd name="connsiteX6" fmla="*/ 2530228 w 9403920"/>
              <a:gd name="connsiteY6" fmla="*/ 6858000 h 6858000"/>
              <a:gd name="connsiteX7" fmla="*/ 300893 w 9403920"/>
              <a:gd name="connsiteY7" fmla="*/ 6858000 h 6858000"/>
              <a:gd name="connsiteX8" fmla="*/ 300894 w 9403920"/>
              <a:gd name="connsiteY8" fmla="*/ 6857999 h 6858000"/>
              <a:gd name="connsiteX9" fmla="*/ 0 w 9403920"/>
              <a:gd name="connsiteY9" fmla="*/ 6857999 h 6858000"/>
              <a:gd name="connsiteX10" fmla="*/ 300896 w 9403920"/>
              <a:gd name="connsiteY10" fmla="*/ 6857997 h 6858000"/>
              <a:gd name="connsiteX11" fmla="*/ 4740458 w 9403920"/>
              <a:gd name="connsiteY11" fmla="*/ 1792521 h 6858000"/>
              <a:gd name="connsiteX12" fmla="*/ 6304967 w 9403920"/>
              <a:gd name="connsiteY12" fmla="*/ 1 h 6858000"/>
              <a:gd name="connsiteX13" fmla="*/ 6311485 w 9403920"/>
              <a:gd name="connsiteY13" fmla="*/ 1 h 6858000"/>
              <a:gd name="connsiteX14" fmla="*/ 6311486 w 9403920"/>
              <a:gd name="connsiteY14" fmla="*/ 0 h 6858000"/>
              <a:gd name="connsiteX0" fmla="*/ 6311486 w 9403920"/>
              <a:gd name="connsiteY0" fmla="*/ 0 h 6858000"/>
              <a:gd name="connsiteX1" fmla="*/ 9403920 w 9403920"/>
              <a:gd name="connsiteY1" fmla="*/ 1 h 6858000"/>
              <a:gd name="connsiteX2" fmla="*/ 9403920 w 9403920"/>
              <a:gd name="connsiteY2" fmla="*/ 6858000 h 6858000"/>
              <a:gd name="connsiteX3" fmla="*/ 6787053 w 9403920"/>
              <a:gd name="connsiteY3" fmla="*/ 6858000 h 6858000"/>
              <a:gd name="connsiteX4" fmla="*/ 6787053 w 9403920"/>
              <a:gd name="connsiteY4" fmla="*/ 6857999 h 6858000"/>
              <a:gd name="connsiteX5" fmla="*/ 2530229 w 9403920"/>
              <a:gd name="connsiteY5" fmla="*/ 6857999 h 6858000"/>
              <a:gd name="connsiteX6" fmla="*/ 2530228 w 9403920"/>
              <a:gd name="connsiteY6" fmla="*/ 6858000 h 6858000"/>
              <a:gd name="connsiteX7" fmla="*/ 300893 w 9403920"/>
              <a:gd name="connsiteY7" fmla="*/ 6858000 h 6858000"/>
              <a:gd name="connsiteX8" fmla="*/ 300894 w 9403920"/>
              <a:gd name="connsiteY8" fmla="*/ 6857999 h 6858000"/>
              <a:gd name="connsiteX9" fmla="*/ 0 w 9403920"/>
              <a:gd name="connsiteY9" fmla="*/ 6857999 h 6858000"/>
              <a:gd name="connsiteX10" fmla="*/ 300896 w 9403920"/>
              <a:gd name="connsiteY10" fmla="*/ 6857997 h 6858000"/>
              <a:gd name="connsiteX11" fmla="*/ 6304967 w 9403920"/>
              <a:gd name="connsiteY11" fmla="*/ 1 h 6858000"/>
              <a:gd name="connsiteX12" fmla="*/ 6311485 w 9403920"/>
              <a:gd name="connsiteY12" fmla="*/ 1 h 6858000"/>
              <a:gd name="connsiteX13" fmla="*/ 6311486 w 9403920"/>
              <a:gd name="connsiteY13" fmla="*/ 0 h 6858000"/>
              <a:gd name="connsiteX0" fmla="*/ 6010593 w 9103027"/>
              <a:gd name="connsiteY0" fmla="*/ 0 h 6858000"/>
              <a:gd name="connsiteX1" fmla="*/ 9103027 w 9103027"/>
              <a:gd name="connsiteY1" fmla="*/ 1 h 6858000"/>
              <a:gd name="connsiteX2" fmla="*/ 9103027 w 9103027"/>
              <a:gd name="connsiteY2" fmla="*/ 6858000 h 6858000"/>
              <a:gd name="connsiteX3" fmla="*/ 6486160 w 9103027"/>
              <a:gd name="connsiteY3" fmla="*/ 6858000 h 6858000"/>
              <a:gd name="connsiteX4" fmla="*/ 6486160 w 9103027"/>
              <a:gd name="connsiteY4" fmla="*/ 6857999 h 6858000"/>
              <a:gd name="connsiteX5" fmla="*/ 2229336 w 9103027"/>
              <a:gd name="connsiteY5" fmla="*/ 6857999 h 6858000"/>
              <a:gd name="connsiteX6" fmla="*/ 2229335 w 9103027"/>
              <a:gd name="connsiteY6" fmla="*/ 6858000 h 6858000"/>
              <a:gd name="connsiteX7" fmla="*/ 0 w 9103027"/>
              <a:gd name="connsiteY7" fmla="*/ 6858000 h 6858000"/>
              <a:gd name="connsiteX8" fmla="*/ 1 w 9103027"/>
              <a:gd name="connsiteY8" fmla="*/ 6857999 h 6858000"/>
              <a:gd name="connsiteX9" fmla="*/ 3 w 9103027"/>
              <a:gd name="connsiteY9" fmla="*/ 6857997 h 6858000"/>
              <a:gd name="connsiteX10" fmla="*/ 6004074 w 9103027"/>
              <a:gd name="connsiteY10" fmla="*/ 1 h 6858000"/>
              <a:gd name="connsiteX11" fmla="*/ 6010592 w 9103027"/>
              <a:gd name="connsiteY11" fmla="*/ 1 h 6858000"/>
              <a:gd name="connsiteX12" fmla="*/ 6010593 w 9103027"/>
              <a:gd name="connsiteY12" fmla="*/ 0 h 6858000"/>
              <a:gd name="connsiteX0" fmla="*/ 6010593 w 9103027"/>
              <a:gd name="connsiteY0" fmla="*/ 0 h 6858000"/>
              <a:gd name="connsiteX1" fmla="*/ 9103027 w 9103027"/>
              <a:gd name="connsiteY1" fmla="*/ 1 h 6858000"/>
              <a:gd name="connsiteX2" fmla="*/ 9103027 w 9103027"/>
              <a:gd name="connsiteY2" fmla="*/ 6858000 h 6858000"/>
              <a:gd name="connsiteX3" fmla="*/ 6486160 w 9103027"/>
              <a:gd name="connsiteY3" fmla="*/ 6858000 h 6858000"/>
              <a:gd name="connsiteX4" fmla="*/ 6486160 w 9103027"/>
              <a:gd name="connsiteY4" fmla="*/ 6857999 h 6858000"/>
              <a:gd name="connsiteX5" fmla="*/ 2229336 w 9103027"/>
              <a:gd name="connsiteY5" fmla="*/ 6857999 h 6858000"/>
              <a:gd name="connsiteX6" fmla="*/ 0 w 9103027"/>
              <a:gd name="connsiteY6" fmla="*/ 6858000 h 6858000"/>
              <a:gd name="connsiteX7" fmla="*/ 1 w 9103027"/>
              <a:gd name="connsiteY7" fmla="*/ 6857999 h 6858000"/>
              <a:gd name="connsiteX8" fmla="*/ 3 w 9103027"/>
              <a:gd name="connsiteY8" fmla="*/ 6857997 h 6858000"/>
              <a:gd name="connsiteX9" fmla="*/ 6004074 w 9103027"/>
              <a:gd name="connsiteY9" fmla="*/ 1 h 6858000"/>
              <a:gd name="connsiteX10" fmla="*/ 6010592 w 9103027"/>
              <a:gd name="connsiteY10" fmla="*/ 1 h 6858000"/>
              <a:gd name="connsiteX11" fmla="*/ 6010593 w 9103027"/>
              <a:gd name="connsiteY11" fmla="*/ 0 h 6858000"/>
              <a:gd name="connsiteX0" fmla="*/ 6010593 w 9103027"/>
              <a:gd name="connsiteY0" fmla="*/ 0 h 6858000"/>
              <a:gd name="connsiteX1" fmla="*/ 9103027 w 9103027"/>
              <a:gd name="connsiteY1" fmla="*/ 1 h 6858000"/>
              <a:gd name="connsiteX2" fmla="*/ 9103027 w 9103027"/>
              <a:gd name="connsiteY2" fmla="*/ 6858000 h 6858000"/>
              <a:gd name="connsiteX3" fmla="*/ 6486160 w 9103027"/>
              <a:gd name="connsiteY3" fmla="*/ 6858000 h 6858000"/>
              <a:gd name="connsiteX4" fmla="*/ 2229336 w 9103027"/>
              <a:gd name="connsiteY4" fmla="*/ 6857999 h 6858000"/>
              <a:gd name="connsiteX5" fmla="*/ 0 w 9103027"/>
              <a:gd name="connsiteY5" fmla="*/ 6858000 h 6858000"/>
              <a:gd name="connsiteX6" fmla="*/ 1 w 9103027"/>
              <a:gd name="connsiteY6" fmla="*/ 6857999 h 6858000"/>
              <a:gd name="connsiteX7" fmla="*/ 3 w 9103027"/>
              <a:gd name="connsiteY7" fmla="*/ 6857997 h 6858000"/>
              <a:gd name="connsiteX8" fmla="*/ 6004074 w 9103027"/>
              <a:gd name="connsiteY8" fmla="*/ 1 h 6858000"/>
              <a:gd name="connsiteX9" fmla="*/ 6010592 w 9103027"/>
              <a:gd name="connsiteY9" fmla="*/ 1 h 6858000"/>
              <a:gd name="connsiteX10" fmla="*/ 6010593 w 9103027"/>
              <a:gd name="connsiteY10" fmla="*/ 0 h 6858000"/>
              <a:gd name="connsiteX0" fmla="*/ 6010593 w 9103027"/>
              <a:gd name="connsiteY0" fmla="*/ 0 h 6858000"/>
              <a:gd name="connsiteX1" fmla="*/ 9103027 w 9103027"/>
              <a:gd name="connsiteY1" fmla="*/ 1 h 6858000"/>
              <a:gd name="connsiteX2" fmla="*/ 9103027 w 9103027"/>
              <a:gd name="connsiteY2" fmla="*/ 6858000 h 6858000"/>
              <a:gd name="connsiteX3" fmla="*/ 2229336 w 9103027"/>
              <a:gd name="connsiteY3" fmla="*/ 6857999 h 6858000"/>
              <a:gd name="connsiteX4" fmla="*/ 0 w 9103027"/>
              <a:gd name="connsiteY4" fmla="*/ 6858000 h 6858000"/>
              <a:gd name="connsiteX5" fmla="*/ 1 w 9103027"/>
              <a:gd name="connsiteY5" fmla="*/ 6857999 h 6858000"/>
              <a:gd name="connsiteX6" fmla="*/ 3 w 9103027"/>
              <a:gd name="connsiteY6" fmla="*/ 6857997 h 6858000"/>
              <a:gd name="connsiteX7" fmla="*/ 6004074 w 9103027"/>
              <a:gd name="connsiteY7" fmla="*/ 1 h 6858000"/>
              <a:gd name="connsiteX8" fmla="*/ 6010592 w 9103027"/>
              <a:gd name="connsiteY8" fmla="*/ 1 h 6858000"/>
              <a:gd name="connsiteX9" fmla="*/ 6010593 w 9103027"/>
              <a:gd name="connsiteY9" fmla="*/ 0 h 6858000"/>
              <a:gd name="connsiteX0" fmla="*/ 6010593 w 9103027"/>
              <a:gd name="connsiteY0" fmla="*/ 0 h 6858000"/>
              <a:gd name="connsiteX1" fmla="*/ 9103027 w 9103027"/>
              <a:gd name="connsiteY1" fmla="*/ 1 h 6858000"/>
              <a:gd name="connsiteX2" fmla="*/ 9103027 w 9103027"/>
              <a:gd name="connsiteY2" fmla="*/ 6858000 h 6858000"/>
              <a:gd name="connsiteX3" fmla="*/ 0 w 9103027"/>
              <a:gd name="connsiteY3" fmla="*/ 6858000 h 6858000"/>
              <a:gd name="connsiteX4" fmla="*/ 1 w 9103027"/>
              <a:gd name="connsiteY4" fmla="*/ 6857999 h 6858000"/>
              <a:gd name="connsiteX5" fmla="*/ 3 w 9103027"/>
              <a:gd name="connsiteY5" fmla="*/ 6857997 h 6858000"/>
              <a:gd name="connsiteX6" fmla="*/ 6004074 w 9103027"/>
              <a:gd name="connsiteY6" fmla="*/ 1 h 6858000"/>
              <a:gd name="connsiteX7" fmla="*/ 6010592 w 9103027"/>
              <a:gd name="connsiteY7" fmla="*/ 1 h 6858000"/>
              <a:gd name="connsiteX8" fmla="*/ 6010593 w 9103027"/>
              <a:gd name="connsiteY8" fmla="*/ 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9103027" h="6858000">
                <a:moveTo>
                  <a:pt x="6010593" y="0"/>
                </a:moveTo>
                <a:lnTo>
                  <a:pt x="9103027" y="1"/>
                </a:lnTo>
                <a:lnTo>
                  <a:pt x="9103027" y="6858000"/>
                </a:lnTo>
                <a:lnTo>
                  <a:pt x="0" y="6858000"/>
                </a:lnTo>
                <a:lnTo>
                  <a:pt x="1" y="6857999"/>
                </a:lnTo>
                <a:lnTo>
                  <a:pt x="3" y="6857997"/>
                </a:lnTo>
                <a:lnTo>
                  <a:pt x="6004074" y="1"/>
                </a:lnTo>
                <a:lnTo>
                  <a:pt x="6010592" y="1"/>
                </a:lnTo>
                <a:lnTo>
                  <a:pt x="6010593" y="0"/>
                </a:lnTo>
                <a:close/>
              </a:path>
            </a:pathLst>
          </a:custGeom>
          <a:solidFill>
            <a:schemeClr val="bg2"/>
          </a:solidFill>
          <a:ln w="12700" cap="flat" cmpd="sng" algn="ctr">
            <a:noFill/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  <p:pic>
        <p:nvPicPr>
          <p:cNvPr id="4" name="Obrázek 3">
            <a:extLst>
              <a:ext uri="{FF2B5EF4-FFF2-40B4-BE49-F238E27FC236}">
                <a16:creationId xmlns:a16="http://schemas.microsoft.com/office/drawing/2014/main" id="{0A2C92D2-58FA-53E7-DB17-18D3DDC32FC0}"/>
              </a:ext>
            </a:extLst>
          </p:cNvPr>
          <p:cNvPicPr>
            <a:picLocks noChangeAspect="1"/>
          </p:cNvPicPr>
          <p:nvPr/>
        </p:nvPicPr>
        <p:blipFill>
          <a:blip r:embed="rId2">
            <a:alphaModFix/>
          </a:blip>
          <a:srcRect t="11003" r="1" b="23450"/>
          <a:stretch/>
        </p:blipFill>
        <p:spPr>
          <a:xfrm>
            <a:off x="20" y="10"/>
            <a:ext cx="9102514" cy="6857990"/>
          </a:xfrm>
          <a:custGeom>
            <a:avLst/>
            <a:gdLst/>
            <a:ahLst/>
            <a:cxnLst/>
            <a:rect l="l" t="t" r="r" b="b"/>
            <a:pathLst>
              <a:path w="9102534" h="6858000">
                <a:moveTo>
                  <a:pt x="0" y="0"/>
                </a:moveTo>
                <a:lnTo>
                  <a:pt x="9102534" y="0"/>
                </a:lnTo>
                <a:lnTo>
                  <a:pt x="9102532" y="2"/>
                </a:lnTo>
                <a:cubicBezTo>
                  <a:pt x="9102532" y="3"/>
                  <a:pt x="9102531" y="3"/>
                  <a:pt x="9102531" y="4"/>
                </a:cubicBezTo>
                <a:lnTo>
                  <a:pt x="3091942" y="6858000"/>
                </a:lnTo>
                <a:lnTo>
                  <a:pt x="0" y="6858000"/>
                </a:lnTo>
                <a:close/>
              </a:path>
            </a:pathLst>
          </a:custGeom>
        </p:spPr>
      </p:pic>
      <p:sp>
        <p:nvSpPr>
          <p:cNvPr id="13" name="Freeform: Shape 12">
            <a:extLst>
              <a:ext uri="{FF2B5EF4-FFF2-40B4-BE49-F238E27FC236}">
                <a16:creationId xmlns:a16="http://schemas.microsoft.com/office/drawing/2014/main" id="{BFB227E1-F100-4CF9-9797-1E2001BBE2A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>
            <a:off x="0" y="0"/>
            <a:ext cx="6885325" cy="6858000"/>
          </a:xfrm>
          <a:custGeom>
            <a:avLst/>
            <a:gdLst>
              <a:gd name="connsiteX0" fmla="*/ 4456883 w 6885325"/>
              <a:gd name="connsiteY0" fmla="*/ 6858000 h 6858000"/>
              <a:gd name="connsiteX1" fmla="*/ 0 w 6885325"/>
              <a:gd name="connsiteY1" fmla="*/ 6858000 h 6858000"/>
              <a:gd name="connsiteX2" fmla="*/ 6010592 w 6885325"/>
              <a:gd name="connsiteY2" fmla="*/ 0 h 6858000"/>
              <a:gd name="connsiteX3" fmla="*/ 6885325 w 6885325"/>
              <a:gd name="connsiteY3" fmla="*/ 0 h 6858000"/>
              <a:gd name="connsiteX4" fmla="*/ 6885325 w 6885325"/>
              <a:gd name="connsiteY4" fmla="*/ 1545581 h 6858000"/>
              <a:gd name="connsiteX5" fmla="*/ 6885324 w 6885325"/>
              <a:gd name="connsiteY5" fmla="*/ 1545582 h 6858000"/>
              <a:gd name="connsiteX6" fmla="*/ 6885324 w 6885325"/>
              <a:gd name="connsiteY6" fmla="*/ 4070877 h 6858000"/>
              <a:gd name="connsiteX7" fmla="*/ 6885325 w 6885325"/>
              <a:gd name="connsiteY7" fmla="*/ 4070876 h 6858000"/>
              <a:gd name="connsiteX8" fmla="*/ 6885325 w 6885325"/>
              <a:gd name="connsiteY8" fmla="*/ 6857999 h 6858000"/>
              <a:gd name="connsiteX9" fmla="*/ 4456884 w 6885325"/>
              <a:gd name="connsiteY9" fmla="*/ 6857999 h 6858000"/>
              <a:gd name="connsiteX0" fmla="*/ 4456884 w 6885325"/>
              <a:gd name="connsiteY0" fmla="*/ 6857999 h 6858000"/>
              <a:gd name="connsiteX1" fmla="*/ 0 w 6885325"/>
              <a:gd name="connsiteY1" fmla="*/ 6858000 h 6858000"/>
              <a:gd name="connsiteX2" fmla="*/ 6010592 w 6885325"/>
              <a:gd name="connsiteY2" fmla="*/ 0 h 6858000"/>
              <a:gd name="connsiteX3" fmla="*/ 6885325 w 6885325"/>
              <a:gd name="connsiteY3" fmla="*/ 0 h 6858000"/>
              <a:gd name="connsiteX4" fmla="*/ 6885325 w 6885325"/>
              <a:gd name="connsiteY4" fmla="*/ 1545581 h 6858000"/>
              <a:gd name="connsiteX5" fmla="*/ 6885324 w 6885325"/>
              <a:gd name="connsiteY5" fmla="*/ 1545582 h 6858000"/>
              <a:gd name="connsiteX6" fmla="*/ 6885324 w 6885325"/>
              <a:gd name="connsiteY6" fmla="*/ 4070877 h 6858000"/>
              <a:gd name="connsiteX7" fmla="*/ 6885325 w 6885325"/>
              <a:gd name="connsiteY7" fmla="*/ 4070876 h 6858000"/>
              <a:gd name="connsiteX8" fmla="*/ 6885325 w 6885325"/>
              <a:gd name="connsiteY8" fmla="*/ 6857999 h 6858000"/>
              <a:gd name="connsiteX9" fmla="*/ 4456884 w 6885325"/>
              <a:gd name="connsiteY9" fmla="*/ 6857999 h 6858000"/>
              <a:gd name="connsiteX0" fmla="*/ 6885325 w 6885325"/>
              <a:gd name="connsiteY0" fmla="*/ 6857999 h 6858000"/>
              <a:gd name="connsiteX1" fmla="*/ 0 w 6885325"/>
              <a:gd name="connsiteY1" fmla="*/ 6858000 h 6858000"/>
              <a:gd name="connsiteX2" fmla="*/ 6010592 w 6885325"/>
              <a:gd name="connsiteY2" fmla="*/ 0 h 6858000"/>
              <a:gd name="connsiteX3" fmla="*/ 6885325 w 6885325"/>
              <a:gd name="connsiteY3" fmla="*/ 0 h 6858000"/>
              <a:gd name="connsiteX4" fmla="*/ 6885325 w 6885325"/>
              <a:gd name="connsiteY4" fmla="*/ 1545581 h 6858000"/>
              <a:gd name="connsiteX5" fmla="*/ 6885324 w 6885325"/>
              <a:gd name="connsiteY5" fmla="*/ 1545582 h 6858000"/>
              <a:gd name="connsiteX6" fmla="*/ 6885324 w 6885325"/>
              <a:gd name="connsiteY6" fmla="*/ 4070877 h 6858000"/>
              <a:gd name="connsiteX7" fmla="*/ 6885325 w 6885325"/>
              <a:gd name="connsiteY7" fmla="*/ 4070876 h 6858000"/>
              <a:gd name="connsiteX8" fmla="*/ 6885325 w 6885325"/>
              <a:gd name="connsiteY8" fmla="*/ 6857999 h 6858000"/>
              <a:gd name="connsiteX0" fmla="*/ 6885325 w 6885325"/>
              <a:gd name="connsiteY0" fmla="*/ 6857999 h 6858000"/>
              <a:gd name="connsiteX1" fmla="*/ 0 w 6885325"/>
              <a:gd name="connsiteY1" fmla="*/ 6858000 h 6858000"/>
              <a:gd name="connsiteX2" fmla="*/ 6010592 w 6885325"/>
              <a:gd name="connsiteY2" fmla="*/ 0 h 6858000"/>
              <a:gd name="connsiteX3" fmla="*/ 6885325 w 6885325"/>
              <a:gd name="connsiteY3" fmla="*/ 0 h 6858000"/>
              <a:gd name="connsiteX4" fmla="*/ 6885325 w 6885325"/>
              <a:gd name="connsiteY4" fmla="*/ 1545581 h 6858000"/>
              <a:gd name="connsiteX5" fmla="*/ 6885324 w 6885325"/>
              <a:gd name="connsiteY5" fmla="*/ 1545582 h 6858000"/>
              <a:gd name="connsiteX6" fmla="*/ 6885324 w 6885325"/>
              <a:gd name="connsiteY6" fmla="*/ 4070877 h 6858000"/>
              <a:gd name="connsiteX7" fmla="*/ 6885325 w 6885325"/>
              <a:gd name="connsiteY7" fmla="*/ 6857999 h 6858000"/>
              <a:gd name="connsiteX0" fmla="*/ 6885325 w 6885325"/>
              <a:gd name="connsiteY0" fmla="*/ 6857999 h 6858000"/>
              <a:gd name="connsiteX1" fmla="*/ 0 w 6885325"/>
              <a:gd name="connsiteY1" fmla="*/ 6858000 h 6858000"/>
              <a:gd name="connsiteX2" fmla="*/ 6010592 w 6885325"/>
              <a:gd name="connsiteY2" fmla="*/ 0 h 6858000"/>
              <a:gd name="connsiteX3" fmla="*/ 6885325 w 6885325"/>
              <a:gd name="connsiteY3" fmla="*/ 0 h 6858000"/>
              <a:gd name="connsiteX4" fmla="*/ 6885325 w 6885325"/>
              <a:gd name="connsiteY4" fmla="*/ 1545581 h 6858000"/>
              <a:gd name="connsiteX5" fmla="*/ 6885324 w 6885325"/>
              <a:gd name="connsiteY5" fmla="*/ 1545582 h 6858000"/>
              <a:gd name="connsiteX6" fmla="*/ 6885325 w 6885325"/>
              <a:gd name="connsiteY6" fmla="*/ 6857999 h 6858000"/>
              <a:gd name="connsiteX0" fmla="*/ 6885325 w 6885325"/>
              <a:gd name="connsiteY0" fmla="*/ 6857999 h 6858000"/>
              <a:gd name="connsiteX1" fmla="*/ 0 w 6885325"/>
              <a:gd name="connsiteY1" fmla="*/ 6858000 h 6858000"/>
              <a:gd name="connsiteX2" fmla="*/ 6010592 w 6885325"/>
              <a:gd name="connsiteY2" fmla="*/ 0 h 6858000"/>
              <a:gd name="connsiteX3" fmla="*/ 6885325 w 6885325"/>
              <a:gd name="connsiteY3" fmla="*/ 0 h 6858000"/>
              <a:gd name="connsiteX4" fmla="*/ 6885325 w 6885325"/>
              <a:gd name="connsiteY4" fmla="*/ 1545581 h 6858000"/>
              <a:gd name="connsiteX5" fmla="*/ 6885325 w 6885325"/>
              <a:gd name="connsiteY5" fmla="*/ 6857999 h 6858000"/>
              <a:gd name="connsiteX0" fmla="*/ 6885325 w 6885325"/>
              <a:gd name="connsiteY0" fmla="*/ 6857999 h 6858000"/>
              <a:gd name="connsiteX1" fmla="*/ 0 w 6885325"/>
              <a:gd name="connsiteY1" fmla="*/ 6858000 h 6858000"/>
              <a:gd name="connsiteX2" fmla="*/ 6010592 w 6885325"/>
              <a:gd name="connsiteY2" fmla="*/ 0 h 6858000"/>
              <a:gd name="connsiteX3" fmla="*/ 6885325 w 6885325"/>
              <a:gd name="connsiteY3" fmla="*/ 0 h 6858000"/>
              <a:gd name="connsiteX4" fmla="*/ 6885325 w 6885325"/>
              <a:gd name="connsiteY4" fmla="*/ 6857999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6885325" h="6858000">
                <a:moveTo>
                  <a:pt x="6885325" y="6857999"/>
                </a:moveTo>
                <a:lnTo>
                  <a:pt x="0" y="6858000"/>
                </a:lnTo>
                <a:lnTo>
                  <a:pt x="6010592" y="0"/>
                </a:lnTo>
                <a:lnTo>
                  <a:pt x="6885325" y="0"/>
                </a:lnTo>
                <a:lnTo>
                  <a:pt x="6885325" y="6857999"/>
                </a:lnTo>
                <a:close/>
              </a:path>
            </a:pathLst>
          </a:custGeom>
          <a:solidFill>
            <a:srgbClr val="000000">
              <a:alpha val="60000"/>
            </a:srgbClr>
          </a:solidFill>
          <a:ln w="12700" cap="flat" cmpd="sng" algn="ctr">
            <a:noFill/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2" name="Nadpis 1">
            <a:extLst>
              <a:ext uri="{FF2B5EF4-FFF2-40B4-BE49-F238E27FC236}">
                <a16:creationId xmlns:a16="http://schemas.microsoft.com/office/drawing/2014/main" id="{DD3BCE38-763A-C6AA-2813-3C920B7956D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43001" y="1203866"/>
            <a:ext cx="3813888" cy="1958340"/>
          </a:xfrm>
        </p:spPr>
        <p:txBody>
          <a:bodyPr anchor="t">
            <a:normAutofit/>
          </a:bodyPr>
          <a:lstStyle/>
          <a:p>
            <a:r>
              <a:rPr lang="cs-CZ">
                <a:solidFill>
                  <a:srgbClr val="FFFFFF"/>
                </a:solidFill>
              </a:rPr>
              <a:t>Základní informace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9F0D4E8C-0C77-EB99-61AA-CD47F926FCB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335907" y="2603922"/>
            <a:ext cx="4713092" cy="3111078"/>
          </a:xfrm>
        </p:spPr>
        <p:txBody>
          <a:bodyPr anchor="b">
            <a:normAutofit/>
          </a:bodyPr>
          <a:lstStyle/>
          <a:p>
            <a:pPr algn="r"/>
            <a:r>
              <a:rPr lang="cs-CZ" dirty="0"/>
              <a:t>Založeno 30 roku n.l. v Palestině</a:t>
            </a:r>
            <a:endParaRPr lang="cs-CZ"/>
          </a:p>
          <a:p>
            <a:pPr algn="r"/>
            <a:r>
              <a:rPr lang="cs-CZ" dirty="0"/>
              <a:t>Je to monoteistické a abrahámovské náboženství</a:t>
            </a:r>
            <a:endParaRPr lang="cs-CZ"/>
          </a:p>
          <a:p>
            <a:pPr algn="r"/>
            <a:r>
              <a:rPr lang="cs-CZ" dirty="0"/>
              <a:t>Posvátná kniha je Bible, která se skládá z Nového a Starého zákona, přičemž Starý zákon je napsán hebrejsky a Nový zákon je napsán řecky</a:t>
            </a:r>
            <a:endParaRPr lang="cs-CZ"/>
          </a:p>
          <a:p>
            <a:pPr algn="r"/>
            <a:endParaRPr lang="cs-CZ"/>
          </a:p>
        </p:txBody>
      </p:sp>
      <p:cxnSp>
        <p:nvCxnSpPr>
          <p:cNvPr id="15" name="Straight Connector 14">
            <a:extLst>
              <a:ext uri="{FF2B5EF4-FFF2-40B4-BE49-F238E27FC236}">
                <a16:creationId xmlns:a16="http://schemas.microsoft.com/office/drawing/2014/main" id="{A06758A3-C4A6-479A-8755-3BEC6314294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1233837" y="6172200"/>
            <a:ext cx="9760638" cy="0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940021809"/>
      </p:ext>
    </p:extLst>
  </p:cSld>
  <p:clrMapOvr>
    <a:masterClrMapping/>
  </p:clrMapOvr>
  <p:transition spd="slow">
    <p:randomBar dir="vert"/>
  </p:transition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02290805-FA78-BBDC-20BF-EADDF4CCD3E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Historie křesťanství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C163E34A-BD9D-1EDC-10EC-25D8368E992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143000" y="2332025"/>
            <a:ext cx="9905999" cy="3854765"/>
          </a:xfrm>
        </p:spPr>
        <p:txBody>
          <a:bodyPr/>
          <a:lstStyle/>
          <a:p>
            <a:r>
              <a:rPr lang="cs-CZ" dirty="0"/>
              <a:t>Založeno 30 roku n.l. v Palestině Ježíšem z Nazaretu</a:t>
            </a:r>
          </a:p>
          <a:p>
            <a:r>
              <a:rPr lang="cs-CZ" dirty="0"/>
              <a:t>Po rozpadu Západořímské říše (476 n.l.) se církev snažila osamotnit na panovnících, snažila se uchovat antickou literaturu a stavěla církevní školy</a:t>
            </a:r>
          </a:p>
          <a:p>
            <a:r>
              <a:rPr lang="cs-CZ" dirty="0"/>
              <a:t>8. století: vznik Francké říše opírající se o západní církev</a:t>
            </a:r>
          </a:p>
          <a:p>
            <a:r>
              <a:rPr lang="cs-CZ" dirty="0"/>
              <a:t>Christianizace Velkomoravské říše Konstantinem a Metodějem (z </a:t>
            </a:r>
            <a:r>
              <a:rPr lang="cs-CZ" dirty="0" err="1"/>
              <a:t>Byzancu</a:t>
            </a:r>
            <a:r>
              <a:rPr lang="cs-CZ" dirty="0"/>
              <a:t>)</a:t>
            </a:r>
          </a:p>
          <a:p>
            <a:r>
              <a:rPr lang="cs-CZ" dirty="0"/>
              <a:t>9. století: rozmach křesťanství až k Rusku</a:t>
            </a:r>
          </a:p>
          <a:p>
            <a:r>
              <a:rPr lang="cs-CZ" dirty="0"/>
              <a:t>1054: rozdělení na Římskokatolickou církev a na Východní pravoslavnou církev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407127644"/>
      </p:ext>
    </p:extLst>
  </p:cSld>
  <p:clrMapOvr>
    <a:masterClrMapping/>
  </p:clrMapOvr>
  <p:transition spd="slow">
    <p:randomBar dir="vert"/>
  </p:transition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50D233B0-AD40-EB04-EE51-F260E653579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43000" y="872935"/>
            <a:ext cx="9905999" cy="5031754"/>
          </a:xfrm>
        </p:spPr>
        <p:txBody>
          <a:bodyPr>
            <a:normAutofit/>
          </a:bodyPr>
          <a:lstStyle/>
          <a:p>
            <a:pPr algn="ctr"/>
            <a:r>
              <a:rPr lang="cs-CZ" dirty="0"/>
              <a:t>Rozdělení křesťanství v historii i dnes</a:t>
            </a:r>
            <a:br>
              <a:rPr lang="cs-CZ" dirty="0"/>
            </a:br>
            <a:br>
              <a:rPr lang="cs-CZ" dirty="0"/>
            </a:br>
            <a:br>
              <a:rPr lang="cs-CZ" dirty="0"/>
            </a:br>
            <a:br>
              <a:rPr lang="cs-CZ" dirty="0"/>
            </a:br>
            <a:br>
              <a:rPr lang="cs-CZ" dirty="0"/>
            </a:br>
            <a:br>
              <a:rPr lang="cs-CZ" dirty="0"/>
            </a:br>
            <a:endParaRPr lang="cs-CZ" dirty="0"/>
          </a:p>
        </p:txBody>
      </p:sp>
      <p:pic>
        <p:nvPicPr>
          <p:cNvPr id="4" name="Zástupný obsah 3">
            <a:extLst>
              <a:ext uri="{FF2B5EF4-FFF2-40B4-BE49-F238E27FC236}">
                <a16:creationId xmlns:a16="http://schemas.microsoft.com/office/drawing/2014/main" id="{7CD84F4F-1389-31A5-E450-4673CEA5FE71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143000" y="1980913"/>
            <a:ext cx="9760084" cy="367085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68241779"/>
      </p:ext>
    </p:extLst>
  </p:cSld>
  <p:clrMapOvr>
    <a:masterClrMapping/>
  </p:clrMapOvr>
  <p:transition spd="slow">
    <p:randomBar dir="vert"/>
  </p:transition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0" name="Rectangle 9">
            <a:extLst>
              <a:ext uri="{FF2B5EF4-FFF2-40B4-BE49-F238E27FC236}">
                <a16:creationId xmlns:a16="http://schemas.microsoft.com/office/drawing/2014/main" id="{FD57F13B-6973-4CE9-92F3-5EC476ED97B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Zástupný obsah 4">
            <a:extLst>
              <a:ext uri="{FF2B5EF4-FFF2-40B4-BE49-F238E27FC236}">
                <a16:creationId xmlns:a16="http://schemas.microsoft.com/office/drawing/2014/main" id="{D619A32F-B28F-CDA8-9EBF-5323BDFBC0E1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rcRect/>
          <a:stretch/>
        </p:blipFill>
        <p:spPr>
          <a:xfrm>
            <a:off x="20" y="10"/>
            <a:ext cx="12191979" cy="6857989"/>
          </a:xfrm>
          <a:prstGeom prst="rect">
            <a:avLst/>
          </a:prstGeom>
        </p:spPr>
      </p:pic>
      <p:cxnSp>
        <p:nvCxnSpPr>
          <p:cNvPr id="12" name="Straight Connector 11">
            <a:extLst>
              <a:ext uri="{FF2B5EF4-FFF2-40B4-BE49-F238E27FC236}">
                <a16:creationId xmlns:a16="http://schemas.microsoft.com/office/drawing/2014/main" id="{8EBABBB3-9834-451A-9C3E-59630549FC7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1233837" y="6172200"/>
            <a:ext cx="9760638" cy="0"/>
          </a:xfrm>
          <a:prstGeom prst="line">
            <a:avLst/>
          </a:prstGeom>
          <a:ln w="12700">
            <a:solidFill>
              <a:srgbClr val="FFFFFF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722241205"/>
      </p:ext>
    </p:extLst>
  </p:cSld>
  <p:clrMapOvr>
    <a:masterClrMapping/>
  </p:clrMapOvr>
  <p:transition spd="slow">
    <p:randomBar dir="vert"/>
  </p:transition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1D9AA4F4-3C71-F3F0-CB1B-21D0170D19F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Přítomnost v křesťanství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C4916E8A-4B92-6E12-53EF-0E63C510562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/>
              <a:t>Dnes má cca. 2 miliardy věřících v celém světě</a:t>
            </a:r>
          </a:p>
          <a:p>
            <a:r>
              <a:rPr lang="cs-CZ" dirty="0"/>
              <a:t>Počet křesťanů roste ročně o 2% (což je roční celosvětový přírůstek obyvatel)</a:t>
            </a:r>
          </a:p>
          <a:p>
            <a:r>
              <a:rPr lang="cs-CZ" dirty="0"/>
              <a:t>Nejrychleji rostoucí velké náboženství</a:t>
            </a:r>
          </a:p>
          <a:p>
            <a:r>
              <a:rPr lang="cs-CZ" dirty="0"/>
              <a:t>Avšak že není na všech kontinentech je nejvíce zastoupeno v S. Americe, Evropě, Asii a Africe (okolo 55% africké populace)-2022=685 milionů afrických křesťanů</a:t>
            </a:r>
          </a:p>
          <a:p>
            <a:endParaRPr lang="cs-CZ" dirty="0"/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466215952"/>
      </p:ext>
    </p:extLst>
  </p:cSld>
  <p:clrMapOvr>
    <a:masterClrMapping/>
  </p:clrMapOvr>
  <p:transition spd="slow">
    <p:randomBar dir="vert"/>
  </p:transition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1F34B8EA-E6D1-CC58-084A-E536A916467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42999" y="2031"/>
            <a:ext cx="9905999" cy="1360898"/>
          </a:xfrm>
        </p:spPr>
        <p:txBody>
          <a:bodyPr/>
          <a:lstStyle/>
          <a:p>
            <a:pPr algn="ctr"/>
            <a:r>
              <a:rPr lang="cs-CZ" dirty="0"/>
              <a:t>Pokrytí kostelů v Polsku</a:t>
            </a:r>
          </a:p>
        </p:txBody>
      </p:sp>
      <p:pic>
        <p:nvPicPr>
          <p:cNvPr id="5" name="Zástupný obsah 4">
            <a:extLst>
              <a:ext uri="{FF2B5EF4-FFF2-40B4-BE49-F238E27FC236}">
                <a16:creationId xmlns:a16="http://schemas.microsoft.com/office/drawing/2014/main" id="{01547D8A-2D48-72F4-CEA7-7FADECD67C58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3226357" y="1362929"/>
            <a:ext cx="5739282" cy="4804407"/>
          </a:xfrm>
        </p:spPr>
      </p:pic>
    </p:spTree>
    <p:extLst>
      <p:ext uri="{BB962C8B-B14F-4D97-AF65-F5344CB8AC3E}">
        <p14:creationId xmlns:p14="http://schemas.microsoft.com/office/powerpoint/2010/main" val="3242983726"/>
      </p:ext>
    </p:extLst>
  </p:cSld>
  <p:clrMapOvr>
    <a:masterClrMapping/>
  </p:clrMapOvr>
  <p:transition spd="slow">
    <p:randomBar dir="vert"/>
  </p:transition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FD57F13B-6973-4CE9-92F3-5EC476ED97B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Zástupný obsah 3">
            <a:extLst>
              <a:ext uri="{FF2B5EF4-FFF2-40B4-BE49-F238E27FC236}">
                <a16:creationId xmlns:a16="http://schemas.microsoft.com/office/drawing/2014/main" id="{00F7CE82-7DA7-77C3-872B-A130A1D204BB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rcRect r="16889" b="1"/>
          <a:stretch/>
        </p:blipFill>
        <p:spPr>
          <a:xfrm>
            <a:off x="20" y="10"/>
            <a:ext cx="12191979" cy="6857989"/>
          </a:xfrm>
          <a:prstGeom prst="rect">
            <a:avLst/>
          </a:prstGeom>
        </p:spPr>
      </p:pic>
      <p:cxnSp>
        <p:nvCxnSpPr>
          <p:cNvPr id="11" name="Straight Connector 10">
            <a:extLst>
              <a:ext uri="{FF2B5EF4-FFF2-40B4-BE49-F238E27FC236}">
                <a16:creationId xmlns:a16="http://schemas.microsoft.com/office/drawing/2014/main" id="{8EBABBB3-9834-451A-9C3E-59630549FC7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1233837" y="6172200"/>
            <a:ext cx="9760638" cy="0"/>
          </a:xfrm>
          <a:prstGeom prst="line">
            <a:avLst/>
          </a:prstGeom>
          <a:ln w="12700">
            <a:solidFill>
              <a:srgbClr val="FFFFFF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15194895"/>
      </p:ext>
    </p:extLst>
  </p:cSld>
  <p:clrMapOvr>
    <a:masterClrMapping/>
  </p:clrMapOvr>
  <p:transition spd="slow">
    <p:randomBar dir="vert"/>
  </p:transition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90B91F54-5A81-1DFD-E21B-65098E207C9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Zdroje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96EA2963-EC4E-F098-6389-2AD08D03604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143000" y="2332025"/>
            <a:ext cx="9905999" cy="3854765"/>
          </a:xfrm>
        </p:spPr>
        <p:txBody>
          <a:bodyPr>
            <a:normAutofit fontScale="85000" lnSpcReduction="20000"/>
          </a:bodyPr>
          <a:lstStyle/>
          <a:p>
            <a:pPr marL="0" indent="0">
              <a:buNone/>
            </a:pPr>
            <a:r>
              <a:rPr lang="cs-CZ" dirty="0">
                <a:hlinkClick r:id="rId2"/>
              </a:rPr>
              <a:t>https://www.lifee.cz/galerie/prekreslete-mapy-techto-15-zmeni-vas-pohled-na-svet_37795.html?imagenr=3</a:t>
            </a:r>
            <a:endParaRPr lang="cs-CZ" dirty="0"/>
          </a:p>
          <a:p>
            <a:pPr marL="0" indent="0">
              <a:buNone/>
            </a:pPr>
            <a:r>
              <a:rPr lang="cs-CZ" dirty="0">
                <a:hlinkClick r:id="rId3"/>
              </a:rPr>
              <a:t>https://cs.wikipedia.org/wiki/K%C5%99es%C5%A5anstv%C3%AD#</a:t>
            </a:r>
            <a:endParaRPr lang="cs-CZ" dirty="0"/>
          </a:p>
          <a:p>
            <a:pPr marL="0" indent="0">
              <a:buNone/>
            </a:pPr>
            <a:r>
              <a:rPr lang="cs-CZ" dirty="0">
                <a:hlinkClick r:id="rId4"/>
              </a:rPr>
              <a:t>https://eurozpravy.cz/zahranicni/asie-a-australie/253635-kde-zije-nejvice-krestanu-a-muslimu-statistiky-ukazuji-klesajici-dulezitost-evropy</a:t>
            </a:r>
            <a:endParaRPr lang="cs-CZ" dirty="0"/>
          </a:p>
          <a:p>
            <a:pPr marL="0" indent="0">
              <a:buNone/>
            </a:pPr>
            <a:r>
              <a:rPr lang="cs-CZ" dirty="0">
                <a:hlinkClick r:id="rId5"/>
              </a:rPr>
              <a:t>https://cs.wikipedia.org/wiki/K%C5%99es%C5%A5anstv%C3%AD#/media/Soubor:Christianity_percentage_by_country_(2008).png</a:t>
            </a:r>
            <a:endParaRPr lang="cs-CZ" dirty="0"/>
          </a:p>
          <a:p>
            <a:pPr marL="0" indent="0">
              <a:buNone/>
            </a:pPr>
            <a:r>
              <a:rPr lang="cs-CZ" dirty="0">
                <a:hlinkClick r:id="rId6"/>
              </a:rPr>
              <a:t>https://cs.wikipedia.org/wiki/K%C5%99es%C5%A5anstv%C3%AD#/media/Soubor:K%C5%99es%C5%A5anstv%C3%AD_-_rozd%C4%9Blen%C3%AD.png</a:t>
            </a:r>
            <a:endParaRPr lang="cs-CZ" dirty="0"/>
          </a:p>
          <a:p>
            <a:pPr marL="0" indent="0">
              <a:buNone/>
            </a:pPr>
            <a:r>
              <a:rPr lang="cs-CZ" dirty="0">
                <a:hlinkClick r:id="rId7"/>
              </a:rPr>
              <a:t>https://cs.wikipedia.org/wiki/K%C5%99es%C5%A5anstv%C3%AD#/media/Soubor:Reims-Portail_Nord_4.jpg</a:t>
            </a:r>
            <a:endParaRPr lang="cs-CZ" dirty="0"/>
          </a:p>
          <a:p>
            <a:pPr marL="0" indent="0">
              <a:buNone/>
            </a:pP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72100128"/>
      </p:ext>
    </p:extLst>
  </p:cSld>
  <p:clrMapOvr>
    <a:masterClrMapping/>
  </p:clrMapOvr>
  <p:transition spd="slow">
    <p:randomBar dir="vert"/>
  </p:transition>
</p:sld>
</file>

<file path=ppt/theme/theme1.xml><?xml version="1.0" encoding="utf-8"?>
<a:theme xmlns:a="http://schemas.openxmlformats.org/drawingml/2006/main" name="RegattaVTI">
  <a:themeElements>
    <a:clrScheme name="AnalogousFromDarkSeedLeftStep">
      <a:dk1>
        <a:srgbClr val="000000"/>
      </a:dk1>
      <a:lt1>
        <a:srgbClr val="FFFFFF"/>
      </a:lt1>
      <a:dk2>
        <a:srgbClr val="34261D"/>
      </a:dk2>
      <a:lt2>
        <a:srgbClr val="E6E2E8"/>
      </a:lt2>
      <a:accent1>
        <a:srgbClr val="6DB146"/>
      </a:accent1>
      <a:accent2>
        <a:srgbClr val="93AB39"/>
      </a:accent2>
      <a:accent3>
        <a:srgbClr val="B69F47"/>
      </a:accent3>
      <a:accent4>
        <a:srgbClr val="B1683B"/>
      </a:accent4>
      <a:accent5>
        <a:srgbClr val="C34D51"/>
      </a:accent5>
      <a:accent6>
        <a:srgbClr val="B13B70"/>
      </a:accent6>
      <a:hlink>
        <a:srgbClr val="BF503F"/>
      </a:hlink>
      <a:folHlink>
        <a:srgbClr val="7F7F7F"/>
      </a:folHlink>
    </a:clrScheme>
    <a:fontScheme name="Walbaum Display">
      <a:majorFont>
        <a:latin typeface="Walbaum Display"/>
        <a:ea typeface=""/>
        <a:cs typeface=""/>
      </a:majorFont>
      <a:minorFont>
        <a:latin typeface="Walbaum Display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RegattaVTI" id="{FFC3BCE5-6357-41D1-8E67-3F85B69D7E86}" vid="{893A6374-FE17-48E5-8B62-678C1B11AA1B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55</TotalTime>
  <Words>374</Words>
  <Application>Microsoft Office PowerPoint</Application>
  <PresentationFormat>Širokoúhlá obrazovka</PresentationFormat>
  <Paragraphs>26</Paragraphs>
  <Slides>9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2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9</vt:i4>
      </vt:variant>
    </vt:vector>
  </HeadingPairs>
  <TitlesOfParts>
    <vt:vector size="12" baseType="lpstr">
      <vt:lpstr>Arial</vt:lpstr>
      <vt:lpstr>Walbaum Display</vt:lpstr>
      <vt:lpstr>RegattaVTI</vt:lpstr>
      <vt:lpstr>Křesťanství</vt:lpstr>
      <vt:lpstr>Základní informace</vt:lpstr>
      <vt:lpstr>Historie křesťanství</vt:lpstr>
      <vt:lpstr>Rozdělení křesťanství v historii i dnes      </vt:lpstr>
      <vt:lpstr>Prezentace aplikace PowerPoint</vt:lpstr>
      <vt:lpstr>Přítomnost v křesťanství</vt:lpstr>
      <vt:lpstr>Pokrytí kostelů v Polsku</vt:lpstr>
      <vt:lpstr>Prezentace aplikace PowerPoint</vt:lpstr>
      <vt:lpstr>Zdroje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Šedivec Dominik</dc:creator>
  <cp:lastModifiedBy>hanicka.sedivcova@seznam.cz</cp:lastModifiedBy>
  <cp:revision>1</cp:revision>
  <dcterms:created xsi:type="dcterms:W3CDTF">2024-11-12T15:49:19Z</dcterms:created>
  <dcterms:modified xsi:type="dcterms:W3CDTF">2024-11-12T16:44:28Z</dcterms:modified>
</cp:coreProperties>
</file>