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9" r:id="rId7"/>
    <p:sldId id="260" r:id="rId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-619" y="-11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6D31416-B5BB-1E0E-646E-7488C57D89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346DB179-AB1A-E6F1-B0F9-CF37F094FC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80BB7E5E-2E23-A07E-5B0A-3AB4CCED6B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8B4C-7739-41BC-B55A-0A9CEDB928D0}" type="datetimeFigureOut">
              <a:rPr lang="cs-CZ" smtClean="0"/>
              <a:pPr/>
              <a:t>15.12.2024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D598BA34-C211-381B-7B51-BEF94C3A1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F3D373ED-BE74-D507-3F8A-8C7086ECE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81BF-3736-4EAE-BD76-C5D6981FE7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3998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F357AD5-54D7-6400-279B-0720AE808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BC343B7-1E6A-89B3-DCC4-B1FF22DF5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F5AD44EE-01D8-62F7-B281-8F16F7832A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8B4C-7739-41BC-B55A-0A9CEDB928D0}" type="datetimeFigureOut">
              <a:rPr lang="cs-CZ" smtClean="0"/>
              <a:pPr/>
              <a:t>15.12.2024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CEA597E0-9A9C-9B93-B7E9-4E71DA6E9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318E7032-F7ED-9758-639F-D435AC86E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81BF-3736-4EAE-BD76-C5D6981FE7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4540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FC158CD-7E18-38ED-1D44-E52A95B4B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C67B416F-EB10-19CC-531F-472A6DAF08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214D8D88-5BCB-53C7-28A6-EB232BF40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8B4C-7739-41BC-B55A-0A9CEDB928D0}" type="datetimeFigureOut">
              <a:rPr lang="cs-CZ" smtClean="0"/>
              <a:pPr/>
              <a:t>15.12.2024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B8DD2C34-D48E-97C4-DC0C-B334EF505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0EB8A610-8772-59D4-8F07-E3F52D07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81BF-3736-4EAE-BD76-C5D6981FE7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2383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F2FC46C-F349-C3FC-152A-C3236B677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6E8EBA7-878E-E8C5-B9C9-2D9B5E6ADF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88E4FA06-0161-13BE-B5B3-B43790690A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F2019747-7CB6-82E7-C520-F70796BE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8B4C-7739-41BC-B55A-0A9CEDB928D0}" type="datetimeFigureOut">
              <a:rPr lang="cs-CZ" smtClean="0"/>
              <a:pPr/>
              <a:t>15.12.2024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A3BC5C6D-15AE-920B-3AA3-64DDAE6AA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E99DD223-2EE6-6CB7-B57E-8E3F4AA3A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81BF-3736-4EAE-BD76-C5D6981FE7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9160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F886E01-D2AF-99B3-CDF1-18B0CE7CF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DD697837-414D-69EA-E27E-6C2DF3DC9D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61DEA790-875E-85E6-946B-23D79AACDD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xmlns="" id="{D658F258-FD9F-9D46-BD83-CF7EC9F6B2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xmlns="" id="{57AD01B4-8139-D89F-5C9A-25CC488680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D2EA4CF1-4837-0E06-3AA2-E8BEB4571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8B4C-7739-41BC-B55A-0A9CEDB928D0}" type="datetimeFigureOut">
              <a:rPr lang="cs-CZ" smtClean="0"/>
              <a:pPr/>
              <a:t>15.12.2024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760B5831-EF69-537E-93F7-F15FCF238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7EBB502A-B7DE-6F60-1723-9C252BAD8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81BF-3736-4EAE-BD76-C5D6981FE7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0296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C25B3CA-524D-1F37-7ACD-D3CA6E65F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6BB5D5D4-988F-0BF2-1A70-055D9D64A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8B4C-7739-41BC-B55A-0A9CEDB928D0}" type="datetimeFigureOut">
              <a:rPr lang="cs-CZ" smtClean="0"/>
              <a:pPr/>
              <a:t>15.12.2024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ABE8736D-E0E5-D687-1B51-4588576D9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ED5F9DEF-2ED9-3DD7-EB03-72BC3EB55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81BF-3736-4EAE-BD76-C5D6981FE7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6371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E8EC0F5E-4EBE-16EE-1ECE-D0C88E0B7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8B4C-7739-41BC-B55A-0A9CEDB928D0}" type="datetimeFigureOut">
              <a:rPr lang="cs-CZ" smtClean="0"/>
              <a:pPr/>
              <a:t>15.12.2024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CD1D2938-A23E-DE2D-9C66-D407A5215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F7F421AE-8D46-DAC2-C5C6-05F29A599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81BF-3736-4EAE-BD76-C5D6981FE7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5458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CC0C8A4-857F-CAB3-50B0-7A64A0A96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A864EE8-EF9F-EEDD-C210-20BDA6EBB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8C93D6C4-E0A3-1565-8E79-74332BC633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C4A51B06-798D-E781-33BC-582D76C49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8B4C-7739-41BC-B55A-0A9CEDB928D0}" type="datetimeFigureOut">
              <a:rPr lang="cs-CZ" smtClean="0"/>
              <a:pPr/>
              <a:t>15.12.2024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A069BC8D-0C48-BBF9-CF75-2EDC2F942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80220064-ACF5-E9F8-5C74-F22DFA44B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81BF-3736-4EAE-BD76-C5D6981FE7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6246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8BFEFD2-9B07-A4C2-DFDD-7CF295CCB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xmlns="" id="{31791CA6-62EE-5B0A-6EC0-EB2E3CB3B5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EE9F6DBC-67B9-BB5E-8D05-463268EE26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2F9BBFF6-84F5-A8E5-8208-40419EE24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8B4C-7739-41BC-B55A-0A9CEDB928D0}" type="datetimeFigureOut">
              <a:rPr lang="cs-CZ" smtClean="0"/>
              <a:pPr/>
              <a:t>15.12.2024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374E6656-FE5E-FF38-FF15-32444E853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2F3314AD-233F-9191-F38D-9BC4DD538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81BF-3736-4EAE-BD76-C5D6981FE7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0539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BC8B298-5224-5B23-B486-D4A6475CA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156AE7DA-0DEC-DC6F-EEFD-FF6AF9C64B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8A045E57-ADFE-539E-5360-905ECAF98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8B4C-7739-41BC-B55A-0A9CEDB928D0}" type="datetimeFigureOut">
              <a:rPr lang="cs-CZ" smtClean="0"/>
              <a:pPr/>
              <a:t>15.12.2024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EB7EF2A1-1685-4FE9-2194-03C700FE2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01447B6E-0951-9566-A971-E80B7A7CE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81BF-3736-4EAE-BD76-C5D6981FE7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2904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DF01D773-1A82-FC4F-C89C-478C3C26C6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5D46EE9E-DCBE-2D11-E0BA-64AF9D33E2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D1580F19-0F66-1B27-3FDE-87A14062A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18B4C-7739-41BC-B55A-0A9CEDB928D0}" type="datetimeFigureOut">
              <a:rPr lang="cs-CZ" smtClean="0"/>
              <a:pPr/>
              <a:t>15.12.2024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43294A53-513C-8FC4-A755-17BB5BB2A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65781574-8814-C5A4-0CD0-C8F444D934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481BF-3736-4EAE-BD76-C5D6981FE7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402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xmlns="" id="{6A6FE0F7-C3C0-E9F5-177D-15CB47ADF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091138ED-8F94-5104-DE80-BB4A6005A3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BD91CEE8-E948-58D3-97E1-F34E4D7F13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A18B4C-7739-41BC-B55A-0A9CEDB928D0}" type="datetimeFigureOut">
              <a:rPr lang="cs-CZ" smtClean="0"/>
              <a:pPr/>
              <a:t>15.12.2024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B766E859-95C1-D964-91A6-5C91C15701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F44F3036-7CDF-8325-EDA9-CED2DF6BE1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9481BF-3736-4EAE-BD76-C5D6981FE7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372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zakonyprolidi.cz/cs/1991-55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F96C42F-C2DF-FD43-BBF8-94911B1E1C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3579779"/>
          </a:xfrm>
        </p:spPr>
        <p:txBody>
          <a:bodyPr/>
          <a:lstStyle/>
          <a:p>
            <a:r>
              <a:rPr lang="cs-CZ"/>
              <a:t>Bezúhonnost a spolehlivost příslušníků obecní policie</a:t>
            </a:r>
            <a:endParaRPr lang="cs-CZ" dirty="0"/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85572BBE-D841-13E8-D0FC-A7E829BBAA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579779"/>
            <a:ext cx="9144000" cy="3278221"/>
          </a:xfrm>
        </p:spPr>
        <p:txBody>
          <a:bodyPr/>
          <a:lstStyle/>
          <a:p>
            <a:r>
              <a:rPr lang="cs-CZ" dirty="0"/>
              <a:t>Zákon č. 553/1991 Sb. o obecní policii, §4a §4b</a:t>
            </a:r>
          </a:p>
        </p:txBody>
      </p:sp>
    </p:spTree>
    <p:extLst>
      <p:ext uri="{BB962C8B-B14F-4D97-AF65-F5344CB8AC3E}">
        <p14:creationId xmlns:p14="http://schemas.microsoft.com/office/powerpoint/2010/main" xmlns="" val="2261499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9443CAF-D38B-A5E0-B9C4-913936921F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b="1" u="sng" dirty="0"/>
              <a:t>Bezúhonnost </a:t>
            </a:r>
          </a:p>
          <a:p>
            <a:r>
              <a:rPr lang="cs-CZ" dirty="0"/>
              <a:t>Bezúhonný není ten, </a:t>
            </a:r>
            <a:r>
              <a:rPr lang="cs-CZ" dirty="0" smtClean="0"/>
              <a:t>kdo byl: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b="1" dirty="0"/>
              <a:t>Pravomocně odsouzen </a:t>
            </a:r>
            <a:r>
              <a:rPr lang="cs-CZ" dirty="0"/>
              <a:t>pro </a:t>
            </a:r>
            <a:r>
              <a:rPr lang="cs-CZ" b="1" dirty="0"/>
              <a:t>úmyslný trestný čin </a:t>
            </a:r>
            <a:r>
              <a:rPr lang="cs-CZ" dirty="0"/>
              <a:t>s horní hranicí trestní sazby </a:t>
            </a:r>
            <a:r>
              <a:rPr lang="cs-CZ" b="1" dirty="0"/>
              <a:t>odnětí svobody vyšší než 5 let</a:t>
            </a:r>
            <a:r>
              <a:rPr lang="cs-CZ" dirty="0"/>
              <a:t> nebo k </a:t>
            </a:r>
            <a:r>
              <a:rPr lang="cs-CZ" b="1" dirty="0"/>
              <a:t>výjimečnému trestu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V posledních </a:t>
            </a:r>
            <a:r>
              <a:rPr lang="cs-CZ" b="1" dirty="0"/>
              <a:t>15 letech pravomocně odsouzen pro úmyslný trestný čin </a:t>
            </a:r>
            <a:r>
              <a:rPr lang="cs-CZ" dirty="0"/>
              <a:t>s hranicí trestní sazby </a:t>
            </a:r>
            <a:r>
              <a:rPr lang="cs-CZ" b="1" dirty="0"/>
              <a:t>odnětí svobody 5-2 roky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V posledních </a:t>
            </a:r>
            <a:r>
              <a:rPr lang="cs-CZ" b="1" dirty="0"/>
              <a:t>10 letech pravomocně odsouzen </a:t>
            </a:r>
            <a:r>
              <a:rPr lang="cs-CZ" dirty="0"/>
              <a:t>pro </a:t>
            </a:r>
            <a:r>
              <a:rPr lang="cs-CZ" b="1" dirty="0"/>
              <a:t>úmyslný trestný čin </a:t>
            </a:r>
            <a:r>
              <a:rPr lang="cs-CZ" dirty="0"/>
              <a:t>s hranicí trestní sazby </a:t>
            </a:r>
            <a:r>
              <a:rPr lang="cs-CZ" b="1" dirty="0"/>
              <a:t>odnětí svobody 2 a méně let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V posledních </a:t>
            </a:r>
            <a:r>
              <a:rPr lang="cs-CZ" b="1" dirty="0"/>
              <a:t>5 letech pravomocně odsouzen </a:t>
            </a:r>
            <a:r>
              <a:rPr lang="cs-CZ" dirty="0"/>
              <a:t>pro </a:t>
            </a:r>
            <a:r>
              <a:rPr lang="cs-CZ" b="1" dirty="0"/>
              <a:t>trestný čin spáchaný z nedbalosti</a:t>
            </a:r>
            <a:r>
              <a:rPr lang="cs-CZ" dirty="0"/>
              <a:t>, jestliže jeho jednání, kterým spáchal trestný čin, je </a:t>
            </a:r>
            <a:r>
              <a:rPr lang="cs-CZ" b="1" dirty="0"/>
              <a:t>v rozporu s posláním strážníka</a:t>
            </a:r>
            <a:r>
              <a:rPr lang="cs-CZ" dirty="0"/>
              <a:t> podle tohoto zákona</a:t>
            </a:r>
          </a:p>
        </p:txBody>
      </p:sp>
    </p:spTree>
    <p:extLst>
      <p:ext uri="{BB962C8B-B14F-4D97-AF65-F5344CB8AC3E}">
        <p14:creationId xmlns:p14="http://schemas.microsoft.com/office/powerpoint/2010/main" xmlns="" val="2637489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5F2F51BE-F034-6042-D83F-679B743F7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2CC7722-B7BB-1B26-84E1-6475043D3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b="1" u="sng" dirty="0"/>
              <a:t>Spolehlivost</a:t>
            </a:r>
          </a:p>
          <a:p>
            <a:r>
              <a:rPr lang="cs-CZ" dirty="0"/>
              <a:t>Spolehlivý není ten: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Kdo byl v posledních </a:t>
            </a:r>
            <a:r>
              <a:rPr lang="cs-CZ" b="1" dirty="0"/>
              <a:t>3 letech opakovaně pravomocně uznán</a:t>
            </a:r>
            <a:r>
              <a:rPr lang="cs-CZ" dirty="0"/>
              <a:t> vinným z </a:t>
            </a:r>
            <a:r>
              <a:rPr lang="cs-CZ" b="1" dirty="0"/>
              <a:t>úmyslného spáchání přestupku</a:t>
            </a:r>
            <a:r>
              <a:rPr lang="cs-CZ" dirty="0"/>
              <a:t> nebo </a:t>
            </a:r>
            <a:r>
              <a:rPr lang="cs-CZ" b="1" dirty="0"/>
              <a:t>jednání, které má znaky přestupku</a:t>
            </a:r>
            <a:endParaRPr lang="cs-CZ" dirty="0"/>
          </a:p>
          <a:p>
            <a:r>
              <a:rPr lang="cs-CZ" u="sng" dirty="0"/>
              <a:t>V oblastech: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Na úseku ochrany zdraví před škodlivými účinky návykových látek nebo      obdobného přestupku proti bezpečnosti a plynulosti provozu na pozemních komunikacích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Na úseku obrany České republiky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Proti veřejnému pořádku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Proti občanskému soužití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Proti majetku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Podle zákona o zbraních</a:t>
            </a:r>
          </a:p>
        </p:txBody>
      </p:sp>
    </p:spTree>
    <p:extLst>
      <p:ext uri="{BB962C8B-B14F-4D97-AF65-F5344CB8AC3E}">
        <p14:creationId xmlns:p14="http://schemas.microsoft.com/office/powerpoint/2010/main" xmlns="" val="2623790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EEF53AF-CBD4-16AC-2944-880EE289F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55E190A1-4DD9-C45B-AE2E-05DE562A1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https://www.zakonyprolidi.cz/cs/1991-553#f1395125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6818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0eed163-a2e6-4484-8d40-5648edd915f1">
      <Terms xmlns="http://schemas.microsoft.com/office/infopath/2007/PartnerControls"/>
    </lcf76f155ced4ddcb4097134ff3c332f>
    <TaxCatchAll xmlns="7cdba531-e772-460e-8551-7ed84f4a4e8d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FEE1D967089A4592BF71C9FBAD1D12" ma:contentTypeVersion="12" ma:contentTypeDescription="Create a new document." ma:contentTypeScope="" ma:versionID="a73cec99dcfe6feada18101a9bbc8ea1">
  <xsd:schema xmlns:xsd="http://www.w3.org/2001/XMLSchema" xmlns:xs="http://www.w3.org/2001/XMLSchema" xmlns:p="http://schemas.microsoft.com/office/2006/metadata/properties" xmlns:ns2="b0eed163-a2e6-4484-8d40-5648edd915f1" xmlns:ns3="7cdba531-e772-460e-8551-7ed84f4a4e8d" targetNamespace="http://schemas.microsoft.com/office/2006/metadata/properties" ma:root="true" ma:fieldsID="1f620b66c853f695654e6a6d742d8752" ns2:_="" ns3:_="">
    <xsd:import namespace="b0eed163-a2e6-4484-8d40-5648edd915f1"/>
    <xsd:import namespace="7cdba531-e772-460e-8551-7ed84f4a4e8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eed163-a2e6-4484-8d40-5648edd915f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2faaf6a1-c716-41d6-9a83-8e39b6f0a58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cdba531-e772-460e-8551-7ed84f4a4e8d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4f34ce9d-429a-4c05-8bdd-e5a3b0b4bd3a}" ma:internalName="TaxCatchAll" ma:showField="CatchAllData" ma:web="7cdba531-e772-460e-8551-7ed84f4a4e8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AA4C49-1869-44ED-9F33-946F6AF64FF9}">
  <ds:schemaRefs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b0eed163-a2e6-4484-8d40-5648edd915f1"/>
    <ds:schemaRef ds:uri="7cdba531-e772-460e-8551-7ed84f4a4e8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4ABF7163-8061-4DC5-ABDD-9A867C3750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FC3F07E-BC19-4A24-AE6B-DB5F82E551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0eed163-a2e6-4484-8d40-5648edd915f1"/>
    <ds:schemaRef ds:uri="7cdba531-e772-460e-8551-7ed84f4a4e8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188</Words>
  <Application>Microsoft Office PowerPoint</Application>
  <PresentationFormat>Vlastní</PresentationFormat>
  <Paragraphs>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Office</vt:lpstr>
      <vt:lpstr>Bezúhonnost a spolehlivost příslušníků obecní policie</vt:lpstr>
      <vt:lpstr>Snímek 2</vt:lpstr>
      <vt:lpstr>Snímek 3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Bezúhonnost a spolehlivost příslušníků obecní policie</dc:title>
  <dc:creator>Šedivec Dominik</dc:creator>
  <cp:lastModifiedBy>User</cp:lastModifiedBy>
  <cp:revision>2</cp:revision>
  <dcterms:created xsi:type="dcterms:W3CDTF">2024-12-15T09:15:20Z</dcterms:created>
  <dcterms:modified xsi:type="dcterms:W3CDTF">2024-12-15T12:39:01Z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0x01010048FEE1D967089A4592BF71C9FBAD1D12</vt:lpwstr>
  </property>
</Properties>
</file>