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88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5" d="100"/>
          <a:sy n="65" d="100"/>
        </p:scale>
        <p:origin x="-1536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VELIKONOČNÍ VZPOMÍNÁNÍ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94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VELIKONOČNÍ PŘÍPRAVY: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075" y="1806575"/>
            <a:ext cx="5403850" cy="4052888"/>
          </a:xfrm>
        </p:spPr>
      </p:pic>
    </p:spTree>
    <p:extLst>
      <p:ext uri="{BB962C8B-B14F-4D97-AF65-F5344CB8AC3E}">
        <p14:creationId xmlns:p14="http://schemas.microsoft.com/office/powerpoint/2010/main" val="303162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075" y="1806575"/>
            <a:ext cx="5403850" cy="4052888"/>
          </a:xfrm>
        </p:spPr>
      </p:pic>
    </p:spTree>
    <p:extLst>
      <p:ext uri="{BB962C8B-B14F-4D97-AF65-F5344CB8AC3E}">
        <p14:creationId xmlns:p14="http://schemas.microsoft.com/office/powerpoint/2010/main" val="257193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VELIKONOČNÍ VÝZDOBA: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075" y="1806575"/>
            <a:ext cx="5403850" cy="4052888"/>
          </a:xfrm>
        </p:spPr>
      </p:pic>
    </p:spTree>
    <p:extLst>
      <p:ext uri="{BB962C8B-B14F-4D97-AF65-F5344CB8AC3E}">
        <p14:creationId xmlns:p14="http://schemas.microsoft.com/office/powerpoint/2010/main" val="25665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548680"/>
            <a:ext cx="4485518" cy="5980690"/>
          </a:xfrm>
        </p:spPr>
      </p:pic>
    </p:spTree>
    <p:extLst>
      <p:ext uri="{BB962C8B-B14F-4D97-AF65-F5344CB8AC3E}">
        <p14:creationId xmlns:p14="http://schemas.microsoft.com/office/powerpoint/2010/main" val="264028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VELIKONOČNÍ UŽÍVÁNÍ: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697245"/>
            <a:ext cx="3096344" cy="4128459"/>
          </a:xfrm>
        </p:spPr>
      </p:pic>
      <p:pic>
        <p:nvPicPr>
          <p:cNvPr id="1026" name="Picture 2" descr="C:\Users\Galgaňáková\Desktop\vel. ZS\IMG_265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1022" y="1700808"/>
            <a:ext cx="3128079" cy="417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745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VELIKONOCE 2011: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72816"/>
            <a:ext cx="6456460" cy="4842345"/>
          </a:xfrm>
        </p:spPr>
      </p:pic>
    </p:spTree>
    <p:extLst>
      <p:ext uri="{BB962C8B-B14F-4D97-AF65-F5344CB8AC3E}">
        <p14:creationId xmlns:p14="http://schemas.microsoft.com/office/powerpoint/2010/main" val="2547447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8530988" cy="4806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54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80" y="1134143"/>
            <a:ext cx="3834026" cy="5169682"/>
          </a:xfr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34143"/>
            <a:ext cx="3888432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918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824" y="1196752"/>
            <a:ext cx="7496922" cy="5112568"/>
          </a:xfrm>
        </p:spPr>
      </p:pic>
    </p:spTree>
    <p:extLst>
      <p:ext uri="{BB962C8B-B14F-4D97-AF65-F5344CB8AC3E}">
        <p14:creationId xmlns:p14="http://schemas.microsoft.com/office/powerpoint/2010/main" val="640787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92706"/>
            <a:ext cx="4032448" cy="4610168"/>
          </a:xfr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378" y="2132856"/>
            <a:ext cx="4468109" cy="4349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0863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92696"/>
            <a:ext cx="3515489" cy="5259360"/>
          </a:xfr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340768"/>
            <a:ext cx="4039580" cy="5091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0926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052736"/>
            <a:ext cx="7696117" cy="5515226"/>
          </a:xfrm>
        </p:spPr>
      </p:pic>
    </p:spTree>
    <p:extLst>
      <p:ext uri="{BB962C8B-B14F-4D97-AF65-F5344CB8AC3E}">
        <p14:creationId xmlns:p14="http://schemas.microsoft.com/office/powerpoint/2010/main" val="420985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876156"/>
            <a:ext cx="3821118" cy="5094824"/>
          </a:xfr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76156"/>
            <a:ext cx="4104456" cy="5094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0615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5113" cy="924475"/>
          </a:xfrm>
        </p:spPr>
        <p:txBody>
          <a:bodyPr/>
          <a:lstStyle/>
          <a:p>
            <a:pPr algn="ctr"/>
            <a:r>
              <a:rPr lang="cs-CZ" dirty="0" smtClean="0"/>
              <a:t>VELIKONOCE 2012: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192576"/>
            <a:ext cx="6048671" cy="5665424"/>
          </a:xfrm>
        </p:spPr>
      </p:pic>
    </p:spTree>
    <p:extLst>
      <p:ext uri="{BB962C8B-B14F-4D97-AF65-F5344CB8AC3E}">
        <p14:creationId xmlns:p14="http://schemas.microsoft.com/office/powerpoint/2010/main" val="308931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908720"/>
            <a:ext cx="7715489" cy="5786617"/>
          </a:xfrm>
        </p:spPr>
      </p:pic>
    </p:spTree>
    <p:extLst>
      <p:ext uri="{BB962C8B-B14F-4D97-AF65-F5344CB8AC3E}">
        <p14:creationId xmlns:p14="http://schemas.microsoft.com/office/powerpoint/2010/main" val="1121348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-3426"/>
            <a:ext cx="7125113" cy="92447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01837"/>
            <a:ext cx="4644008" cy="5134446"/>
          </a:xfrm>
        </p:spPr>
      </p:pic>
      <p:pic>
        <p:nvPicPr>
          <p:cNvPr id="6146" name="Picture 2" descr="C:\Users\Galgaňáková\Desktop\vel. ZS\IMG_269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899" y="620688"/>
            <a:ext cx="3417281" cy="468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06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548680"/>
            <a:ext cx="7133016" cy="6050105"/>
          </a:xfrm>
        </p:spPr>
      </p:pic>
    </p:spTree>
    <p:extLst>
      <p:ext uri="{BB962C8B-B14F-4D97-AF65-F5344CB8AC3E}">
        <p14:creationId xmlns:p14="http://schemas.microsoft.com/office/powerpoint/2010/main" val="344431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836712"/>
            <a:ext cx="7282185" cy="5608804"/>
          </a:xfrm>
        </p:spPr>
      </p:pic>
    </p:spTree>
    <p:extLst>
      <p:ext uri="{BB962C8B-B14F-4D97-AF65-F5344CB8AC3E}">
        <p14:creationId xmlns:p14="http://schemas.microsoft.com/office/powerpoint/2010/main" val="274452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08720"/>
            <a:ext cx="7913873" cy="5465938"/>
          </a:xfrm>
        </p:spPr>
      </p:pic>
    </p:spTree>
    <p:extLst>
      <p:ext uri="{BB962C8B-B14F-4D97-AF65-F5344CB8AC3E}">
        <p14:creationId xmlns:p14="http://schemas.microsoft.com/office/powerpoint/2010/main" val="282617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966" y="1124744"/>
            <a:ext cx="7283441" cy="5462581"/>
          </a:xfrm>
        </p:spPr>
      </p:pic>
    </p:spTree>
    <p:extLst>
      <p:ext uri="{BB962C8B-B14F-4D97-AF65-F5344CB8AC3E}">
        <p14:creationId xmlns:p14="http://schemas.microsoft.com/office/powerpoint/2010/main" val="3594593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92696"/>
            <a:ext cx="7022999" cy="5732157"/>
          </a:xfrm>
        </p:spPr>
      </p:pic>
    </p:spTree>
    <p:extLst>
      <p:ext uri="{BB962C8B-B14F-4D97-AF65-F5344CB8AC3E}">
        <p14:creationId xmlns:p14="http://schemas.microsoft.com/office/powerpoint/2010/main" val="3426850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908720"/>
            <a:ext cx="7715489" cy="5786617"/>
          </a:xfrm>
        </p:spPr>
      </p:pic>
    </p:spTree>
    <p:extLst>
      <p:ext uri="{BB962C8B-B14F-4D97-AF65-F5344CB8AC3E}">
        <p14:creationId xmlns:p14="http://schemas.microsoft.com/office/powerpoint/2010/main" val="718942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836712"/>
            <a:ext cx="6853094" cy="5754690"/>
          </a:xfrm>
        </p:spPr>
      </p:pic>
    </p:spTree>
    <p:extLst>
      <p:ext uri="{BB962C8B-B14F-4D97-AF65-F5344CB8AC3E}">
        <p14:creationId xmlns:p14="http://schemas.microsoft.com/office/powerpoint/2010/main" val="3355654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908720"/>
            <a:ext cx="7715489" cy="5786617"/>
          </a:xfrm>
        </p:spPr>
      </p:pic>
    </p:spTree>
    <p:extLst>
      <p:ext uri="{BB962C8B-B14F-4D97-AF65-F5344CB8AC3E}">
        <p14:creationId xmlns:p14="http://schemas.microsoft.com/office/powerpoint/2010/main" val="415522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96" y="1412776"/>
            <a:ext cx="7830124" cy="4752527"/>
          </a:xfrm>
        </p:spPr>
      </p:pic>
    </p:spTree>
    <p:extLst>
      <p:ext uri="{BB962C8B-B14F-4D97-AF65-F5344CB8AC3E}">
        <p14:creationId xmlns:p14="http://schemas.microsoft.com/office/powerpoint/2010/main" val="1801530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446" y="908720"/>
            <a:ext cx="8374005" cy="4950743"/>
          </a:xfrm>
        </p:spPr>
      </p:pic>
    </p:spTree>
    <p:extLst>
      <p:ext uri="{BB962C8B-B14F-4D97-AF65-F5344CB8AC3E}">
        <p14:creationId xmlns:p14="http://schemas.microsoft.com/office/powerpoint/2010/main" val="3049728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24744"/>
            <a:ext cx="8325506" cy="5184576"/>
          </a:xfrm>
        </p:spPr>
      </p:pic>
    </p:spTree>
    <p:extLst>
      <p:ext uri="{BB962C8B-B14F-4D97-AF65-F5344CB8AC3E}">
        <p14:creationId xmlns:p14="http://schemas.microsoft.com/office/powerpoint/2010/main" val="3711230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7125113" cy="924475"/>
          </a:xfrm>
        </p:spPr>
        <p:txBody>
          <a:bodyPr/>
          <a:lstStyle/>
          <a:p>
            <a:pPr algn="ctr"/>
            <a:r>
              <a:rPr lang="cs-CZ" dirty="0" smtClean="0"/>
              <a:t>VESELÉ VELIKONOCE!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908720"/>
            <a:ext cx="7704855" cy="5778642"/>
          </a:xfrm>
        </p:spPr>
      </p:pic>
    </p:spTree>
    <p:extLst>
      <p:ext uri="{BB962C8B-B14F-4D97-AF65-F5344CB8AC3E}">
        <p14:creationId xmlns:p14="http://schemas.microsoft.com/office/powerpoint/2010/main" val="42222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3645024"/>
            <a:ext cx="6874925" cy="2485735"/>
          </a:xfrm>
        </p:spPr>
        <p:txBody>
          <a:bodyPr/>
          <a:lstStyle/>
          <a:p>
            <a:pPr marL="0" lvl="0" indent="0" algn="ctr">
              <a:buClr>
                <a:srgbClr val="94C600"/>
              </a:buClr>
              <a:buSzPct val="76000"/>
              <a:buNone/>
            </a:pPr>
            <a:r>
              <a:rPr lang="cs-CZ" dirty="0">
                <a:solidFill>
                  <a:schemeClr val="tx1"/>
                </a:solidFill>
                <a:latin typeface="Calibri"/>
              </a:rPr>
              <a:t>Zpracovala: Mgr. </a:t>
            </a:r>
            <a:r>
              <a:rPr lang="cs-CZ" dirty="0" err="1">
                <a:solidFill>
                  <a:schemeClr val="tx1"/>
                </a:solidFill>
                <a:latin typeface="Calibri"/>
              </a:rPr>
              <a:t>Galgaňáková</a:t>
            </a:r>
            <a:r>
              <a:rPr lang="cs-CZ" dirty="0">
                <a:solidFill>
                  <a:schemeClr val="tx1"/>
                </a:solidFill>
                <a:latin typeface="Calibri"/>
              </a:rPr>
              <a:t> Zdeňka</a:t>
            </a:r>
            <a:endParaRPr lang="cs-CZ" dirty="0">
              <a:solidFill>
                <a:schemeClr val="tx1"/>
              </a:solidFill>
              <a:latin typeface="Calibri"/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6777038" cy="240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301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76</TotalTime>
  <Words>26</Words>
  <Application>Microsoft Office PowerPoint</Application>
  <PresentationFormat>Předvádění na obrazovce (4:3)</PresentationFormat>
  <Paragraphs>8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Spring</vt:lpstr>
      <vt:lpstr>VELIKONOČNÍ VZPOMÍNÁNÍ</vt:lpstr>
      <vt:lpstr>VELIKONOČNÍ PŘÍPRAVY:</vt:lpstr>
      <vt:lpstr>Prezentace aplikace PowerPoint</vt:lpstr>
      <vt:lpstr>VELIKONOČNÍ VÝZDOBA:</vt:lpstr>
      <vt:lpstr>Prezentace aplikace PowerPoint</vt:lpstr>
      <vt:lpstr>VELIKONOČNÍ UŽÍVÁNÍ:</vt:lpstr>
      <vt:lpstr>VELIKONOCE 2011: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VELIKONOCE 2012: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VESELÉ VELIKONOCE!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VELIKONOČNÍ VZPOMÍNÁNÍ</dc:title>
  <dc:creator>Galgaňáková</dc:creator>
  <cp:lastModifiedBy>Galgaňáková</cp:lastModifiedBy>
  <cp:revision>8</cp:revision>
  <dcterms:created xsi:type="dcterms:W3CDTF">2012-04-22T06:49:21Z</dcterms:created>
  <dcterms:modified xsi:type="dcterms:W3CDTF">2012-04-22T08:29:49Z</dcterms:modified>
</cp:coreProperties>
</file>