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70" r:id="rId13"/>
    <p:sldId id="271" r:id="rId14"/>
    <p:sldId id="272" r:id="rId15"/>
    <p:sldId id="259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thundafunda.com/393/images/wallpapers/animals/dark-and-dense-rainforest-at-south-america-with-snakes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9/99/Tropicke_lesy_sveta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upload.wikimedia.org/wikipedia/commons/6/68/Blue.poison.dart.frog.arp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9/9e/Dendrobates.tinctorius.7037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b/b8/Yellow-banded.poison.dart.frog.arp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gif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gimaxclub.net/pics/promopic/exo2_tukan.jpg" TargetMode="External"/><Relationship Id="rId13" Type="http://schemas.openxmlformats.org/officeDocument/2006/relationships/hyperlink" Target="http://www.math.muni.cz/~xozanoval/jaguar_strom.jpg" TargetMode="External"/><Relationship Id="rId3" Type="http://schemas.openxmlformats.org/officeDocument/2006/relationships/hyperlink" Target="http://www.worldculturepictorial.com/images/content_2/amazon-river_flowing_through_rainforest.jpg" TargetMode="External"/><Relationship Id="rId7" Type="http://schemas.openxmlformats.org/officeDocument/2006/relationships/hyperlink" Target="http://upload.wikimedia.org/wikipedia/commons/thumb/9/9e/Dendrobates.tinctorius.7037.jpg/800px" TargetMode="External"/><Relationship Id="rId12" Type="http://schemas.openxmlformats.org/officeDocument/2006/relationships/hyperlink" Target="http://www.kuraczech.org/obrazky/sumatra1.jpg" TargetMode="External"/><Relationship Id="rId2" Type="http://schemas.openxmlformats.org/officeDocument/2006/relationships/hyperlink" Target="http://upload.wikimedia.org/wikipedia/commons/thumb/9/99/Tropicke_lesy_sveta.png/800px-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8/Yellow-" TargetMode="External"/><Relationship Id="rId11" Type="http://schemas.openxmlformats.org/officeDocument/2006/relationships/hyperlink" Target="http://visitgorillas.com/photos/gorilla8.jpg" TargetMode="External"/><Relationship Id="rId5" Type="http://schemas.openxmlformats.org/officeDocument/2006/relationships/hyperlink" Target="http://upload.wikimedia.org/wikipedia/commons/thumb/6/68/Blue.poison.dart.frog.arp.jpg/716px-" TargetMode="External"/><Relationship Id="rId10" Type="http://schemas.openxmlformats.org/officeDocument/2006/relationships/hyperlink" Target="http://www.hummingbirds.net/images/oomen1.jpg" TargetMode="External"/><Relationship Id="rId4" Type="http://schemas.openxmlformats.org/officeDocument/2006/relationships/hyperlink" Target="http://nd03.jxs.cz/090/499/5db59c97fc_61434133_o2.jpg" TargetMode="External"/><Relationship Id="rId9" Type="http://schemas.openxmlformats.org/officeDocument/2006/relationships/hyperlink" Target="http://nd01.jxs.cz/688/119/e84b768c40_8286489_o2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ubaspider.estranky.cz/img/picture/11/geniculata_01.jpg" TargetMode="External"/><Relationship Id="rId3" Type="http://schemas.openxmlformats.org/officeDocument/2006/relationships/hyperlink" Target="http://zena-in.cz/media/2010/04/08/IMG_5678.JPG" TargetMode="External"/><Relationship Id="rId7" Type="http://schemas.openxmlformats.org/officeDocument/2006/relationships/hyperlink" Target="http://www.rainforest.estranky.cz/img/picture/113/Prosopocoilus-fruhstorferi.JPG" TargetMode="External"/><Relationship Id="rId2" Type="http://schemas.openxmlformats.org/officeDocument/2006/relationships/hyperlink" Target="http://nd04.jxs.cz/768/102/0611563fec_71972745_o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rainforest.estranky.cz/img/picture/238/goli%C3%A1%C5%A1.JPG" TargetMode="External"/><Relationship Id="rId5" Type="http://schemas.openxmlformats.org/officeDocument/2006/relationships/hyperlink" Target="http://zena-in.cz/media/2010/04/08/IMG_5682" TargetMode="External"/><Relationship Id="rId4" Type="http://schemas.openxmlformats.org/officeDocument/2006/relationships/hyperlink" Target="http://zena-in.cz/media/2010/04/08/IMG_566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6246739"/>
              </p:ext>
            </p:extLst>
          </p:nvPr>
        </p:nvGraphicFramePr>
        <p:xfrm>
          <a:off x="1619672" y="2183821"/>
          <a:ext cx="5821363" cy="3687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kument" r:id="rId4" imgW="6041848" imgH="3795764" progId="Word.Document.12">
                  <p:embed/>
                </p:oleObj>
              </mc:Choice>
              <mc:Fallback>
                <p:oleObj name="Dokument" r:id="rId4" imgW="6041848" imgH="37957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9672" y="2183821"/>
                        <a:ext cx="5821363" cy="3687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92696"/>
            <a:ext cx="5616624" cy="1248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561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ARK AND DENSE RAINFOREST AT SOUTH AMERICA WITH SNAKES PICTURES">
            <a:hlinkClick r:id="rId2" tooltip="DARK AND DENSE RAINFOREST AT SOUTH AMERICA WITH SNAKES PICTURES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912"/>
            <a:ext cx="9122715" cy="580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3" y="1857365"/>
            <a:ext cx="8943202" cy="9235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75000"/>
                  </a:schemeClr>
                </a:solidFill>
              </a:rPr>
              <a:t>TROPICKÝ</a:t>
            </a:r>
            <a:br>
              <a:rPr lang="cs-CZ" sz="7200" dirty="0" smtClean="0">
                <a:solidFill>
                  <a:schemeClr val="bg2">
                    <a:lumMod val="75000"/>
                  </a:schemeClr>
                </a:solidFill>
              </a:rPr>
            </a:br>
            <a:r>
              <a:rPr lang="cs-CZ" sz="7200" dirty="0" smtClean="0">
                <a:solidFill>
                  <a:schemeClr val="bg2">
                    <a:lumMod val="75000"/>
                  </a:schemeClr>
                </a:solidFill>
              </a:rPr>
              <a:t/>
            </a:r>
            <a:br>
              <a:rPr lang="cs-CZ" sz="7200" dirty="0" smtClean="0">
                <a:solidFill>
                  <a:schemeClr val="bg2">
                    <a:lumMod val="75000"/>
                  </a:schemeClr>
                </a:solidFill>
              </a:rPr>
            </a:br>
            <a:r>
              <a:rPr lang="cs-CZ" sz="7200" dirty="0" smtClean="0">
                <a:solidFill>
                  <a:schemeClr val="bg2">
                    <a:lumMod val="75000"/>
                  </a:schemeClr>
                </a:solidFill>
              </a:rPr>
              <a:t>(PRA)LES</a:t>
            </a:r>
            <a:endParaRPr lang="cs-CZ" sz="72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Charakteristika:</a:t>
            </a:r>
            <a:b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Velké množství srážek</a:t>
            </a:r>
          </a:p>
          <a:p>
            <a:r>
              <a:rPr lang="cs-CZ" dirty="0" smtClean="0"/>
              <a:t>Vysoká vzdušná vlhkost</a:t>
            </a:r>
          </a:p>
          <a:p>
            <a:r>
              <a:rPr lang="cs-CZ" dirty="0" smtClean="0"/>
              <a:t>Nejbohatší společenství rostlin a živočichů</a:t>
            </a:r>
          </a:p>
          <a:p>
            <a:r>
              <a:rPr lang="cs-CZ" dirty="0" smtClean="0"/>
              <a:t>Zelené plíce planety Země</a:t>
            </a:r>
          </a:p>
          <a:p>
            <a:r>
              <a:rPr lang="cs-CZ" dirty="0" smtClean="0"/>
              <a:t>Jejich rozloha se zmenšuje</a:t>
            </a:r>
          </a:p>
          <a:p>
            <a:r>
              <a:rPr lang="cs-CZ" dirty="0" smtClean="0"/>
              <a:t>Největší prales v povodí Amazonky</a:t>
            </a:r>
            <a:endParaRPr lang="cs-CZ" dirty="0"/>
          </a:p>
        </p:txBody>
      </p:sp>
      <p:pic>
        <p:nvPicPr>
          <p:cNvPr id="2050" name="Picture 2" descr="http://www.gify.nou.cz/p_papouch_soubory/p2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772816"/>
            <a:ext cx="952500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314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7 L -0.83177 -0.2150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597" y="-1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ropicke lesy sveta.pn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9" t="-88" r="3696" b="88"/>
          <a:stretch/>
        </p:blipFill>
        <p:spPr bwMode="auto">
          <a:xfrm>
            <a:off x="32467" y="685581"/>
            <a:ext cx="9111533" cy="504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119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http://www.destination360.com/south-america/brazil/images/st/brazil-amaz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005" y="2564904"/>
            <a:ext cx="5032995" cy="402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birdlife.org/community/wp-content/uploads/2010/09/Forest-by-Henning-Flick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188"/>
            <a:ext cx="5638800" cy="422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868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worldculturepictorial.com/images/content_2/amazon-river_flowing_through_rainfore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1059"/>
            <a:ext cx="8649628" cy="647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48680"/>
            <a:ext cx="3534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PRALES  V  POVODÍ  AMAZONKY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640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://nd03.jxs.cz/090/499/5db59c97fc_61434133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7416824" cy="556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41805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Anakonda, nejdelší had světa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71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Blue.poison.dart.frog.arp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05" t="851" b="22419"/>
          <a:stretch/>
        </p:blipFill>
        <p:spPr bwMode="auto">
          <a:xfrm>
            <a:off x="251520" y="3896117"/>
            <a:ext cx="4127524" cy="292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74638"/>
            <a:ext cx="7200800" cy="56207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Malé, ale nebezpečné - </a:t>
            </a:r>
            <a:r>
              <a:rPr lang="cs-CZ" sz="3600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pralesničky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172" name="Picture 4" descr="Soubor:Yellow-banded.poison.dart.frog.arp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049006"/>
            <a:ext cx="4392488" cy="544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oubor:Dendrobates.tinctorius.7037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25" b="7814"/>
          <a:stretch/>
        </p:blipFill>
        <p:spPr bwMode="auto">
          <a:xfrm>
            <a:off x="251520" y="1054994"/>
            <a:ext cx="4127524" cy="280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153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Pestrobarevní ptáci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194" name="Picture 2" descr="http://www.magimaxclub.net/pics/promopic/exo2_tuka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12" r="12221"/>
          <a:stretch/>
        </p:blipFill>
        <p:spPr bwMode="auto">
          <a:xfrm>
            <a:off x="251519" y="980728"/>
            <a:ext cx="4657455" cy="319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nd01.jxs.cz/688/119/e84b768c40_8286489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077" y="64158"/>
            <a:ext cx="3826085" cy="581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hummingbirds.net/images/oomen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52"/>
          <a:stretch/>
        </p:blipFill>
        <p:spPr bwMode="auto">
          <a:xfrm>
            <a:off x="2328129" y="3717032"/>
            <a:ext cx="3465124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16216" y="5877272"/>
            <a:ext cx="2511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Papoušci  rodu ARA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272515"/>
            <a:ext cx="1478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Tukan velký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7835" y="5978002"/>
            <a:ext cx="2232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Kolibřík </a:t>
            </a:r>
          </a:p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purpurový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467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3538736" cy="8640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Ohrožení savci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9218" name="Picture 2" descr="http://visitgorillas.com/photos/gorilla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48880"/>
            <a:ext cx="5638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kuraczech.org/obrazky/sumatra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1452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3419708"/>
            <a:ext cx="2610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Orangutan sumaterský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6021288"/>
            <a:ext cx="1628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Gorila horská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27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03032" cy="77809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Nebezpeční predátoři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1268" name="Picture 4" descr="http://www.math.muni.cz/~xozanoval/jaguar_strom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94" t="17040" r="1" b="8267"/>
          <a:stretch/>
        </p:blipFill>
        <p:spPr bwMode="auto">
          <a:xfrm>
            <a:off x="8384" y="1090628"/>
            <a:ext cx="5283908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http://www.treehugger.com/200901028-sumatran-tiger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59"/>
          <a:stretch/>
        </p:blipFill>
        <p:spPr bwMode="auto">
          <a:xfrm>
            <a:off x="4890654" y="3429001"/>
            <a:ext cx="4230037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544522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Jaguár, největší jihoamerická šelma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3106852"/>
            <a:ext cx="1965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Tygr sumaterský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95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Atlas velký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52" y="188640"/>
            <a:ext cx="4794721" cy="315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m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21" t="10421" r="-211" b="-4882"/>
          <a:stretch/>
        </p:blipFill>
        <p:spPr bwMode="auto">
          <a:xfrm>
            <a:off x="5286107" y="188640"/>
            <a:ext cx="3588845" cy="339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,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57"/>
          <a:stretch/>
        </p:blipFill>
        <p:spPr bwMode="auto">
          <a:xfrm>
            <a:off x="4564042" y="3622723"/>
            <a:ext cx="4283023" cy="287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95"/>
          <a:stretch/>
        </p:blipFill>
        <p:spPr bwMode="auto">
          <a:xfrm>
            <a:off x="323527" y="3587235"/>
            <a:ext cx="3609853" cy="306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6321" y="-171400"/>
            <a:ext cx="4442373" cy="119351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Zástupci bezobratlých</a:t>
            </a:r>
            <a:endParaRPr lang="cs-CZ" sz="3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7" y="2891399"/>
            <a:ext cx="1189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Martináč 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22929" y="294319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Caligo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 descr="http://www.gify.nou.cz/h_motyl_soubory/mo35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380" y="3244122"/>
            <a:ext cx="1247775" cy="115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52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rainforest.estranky.cz/img/picture/238/goli%C3%A1%C5%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08" y="332656"/>
            <a:ext cx="510207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Obraze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070" y="1250845"/>
            <a:ext cx="3585492" cy="239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63070" y="364014"/>
            <a:ext cx="3351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Goliáš, největší brouk světa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76634" y="811371"/>
            <a:ext cx="826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Rohá</a:t>
            </a:r>
            <a:r>
              <a:rPr lang="cs-CZ" dirty="0" smtClean="0"/>
              <a:t>č</a:t>
            </a:r>
            <a:endParaRPr lang="cs-CZ" dirty="0"/>
          </a:p>
        </p:txBody>
      </p:sp>
      <p:pic>
        <p:nvPicPr>
          <p:cNvPr id="2054" name="Picture 6" descr="http://www.kubaspider.estranky.cz/img/picture/11/geniculata_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74" y="3777224"/>
            <a:ext cx="4165968" cy="296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flipH="1">
            <a:off x="3059833" y="3777223"/>
            <a:ext cx="1357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Sklípkan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6" name="Picture 8" descr="http://www.rainforest.estranky.cz/img/original/179/astrodesmus-laxus-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"/>
          <a:stretch/>
        </p:blipFill>
        <p:spPr bwMode="auto">
          <a:xfrm>
            <a:off x="5272576" y="3976666"/>
            <a:ext cx="3755057" cy="262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63070" y="4365104"/>
            <a:ext cx="1457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nohonožka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96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Uvažuj…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mohou být nebezpečné některé žáby?</a:t>
            </a:r>
          </a:p>
          <a:p>
            <a:r>
              <a:rPr lang="cs-CZ" dirty="0" smtClean="0"/>
              <a:t>Proč ubývá pralesů?</a:t>
            </a:r>
          </a:p>
          <a:p>
            <a:r>
              <a:rPr lang="cs-CZ" dirty="0" smtClean="0"/>
              <a:t>Co všechno může jejich likvidace způsobit?</a:t>
            </a:r>
          </a:p>
          <a:p>
            <a:r>
              <a:rPr lang="cs-CZ" dirty="0" smtClean="0"/>
              <a:t>Může ovlivnit i ČR, když je od nás prales velmi daleko?</a:t>
            </a:r>
          </a:p>
        </p:txBody>
      </p:sp>
    </p:spTree>
    <p:extLst>
      <p:ext uri="{BB962C8B-B14F-4D97-AF65-F5344CB8AC3E}">
        <p14:creationId xmlns:p14="http://schemas.microsoft.com/office/powerpoint/2010/main" val="605225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1983" y="799837"/>
            <a:ext cx="871296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upload.wikimedia.org/wikipedia/commons/thumb/9/99/Tropicke_lesy_sveta.png/800px-</a:t>
            </a:r>
            <a:endParaRPr lang="cs-CZ" dirty="0" smtClean="0"/>
          </a:p>
          <a:p>
            <a:r>
              <a:rPr lang="cs-CZ" dirty="0"/>
              <a:t>http://www.birdlife.org/community/wp-content/uploads/2010/09/Forest-by-Henning-Flickr.jpg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://www.destination360.com/south-america/brazil/images/st/brazil-amazon.jpg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www.worldculturepictorial.com/images/content_2/amazon-river_flowing_through_rainforest.jpg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nd03.jxs.cz/090/499/5db59c97fc_61434133_o2.jpg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upload.wikimedia.org/wikipedia/commons/thumb/6/68/Blue.poison.dart.frog.arp.jpg/716px-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upload.wikimedia.org/wikipedia/commons/thumb/b/b8/Yellow-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upload.wikimedia.org/wikipedia/commons/thumb/9/9e/Dendrobates.tinctorius.7037.jpg/800px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www.magimaxclub.net/pics/promopic/exo2_tukan.jpg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nd01.jxs.cz/688/119/e84b768c40_8286489_o2.jpg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www.hummingbirds.net/images/oomen1.jpg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visitgorillas.com/photos/gorilla8.jpg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www.kuraczech.org/obrazky/sumatra1.jpg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http://www.math.muni.cz/~</a:t>
            </a:r>
            <a:r>
              <a:rPr lang="cs-CZ" dirty="0" smtClean="0">
                <a:hlinkClick r:id="rId13"/>
              </a:rPr>
              <a:t>xozanoval/jaguar_strom.jpg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www.treehugger.com/200901028-sumatran-tiger.jpg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413614" y="214542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http://thundafunda.com/393/images/wallpapers/animals/dark-and-dense-rainforest-at-south-america-with</a:t>
            </a:r>
          </a:p>
        </p:txBody>
      </p:sp>
    </p:spTree>
    <p:extLst>
      <p:ext uri="{BB962C8B-B14F-4D97-AF65-F5344CB8AC3E}">
        <p14:creationId xmlns:p14="http://schemas.microsoft.com/office/powerpoint/2010/main" val="272702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620688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nd04.jxs.cz/768/102/0611563fec_71972745_o2.jpg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zena-in.cz/media/2010/04/08/IMG_5678.JPG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zena-in.cz/media/2010/04/08/IMG_5669.JPG</a:t>
            </a:r>
            <a:endParaRPr lang="cs-CZ" dirty="0" smtClean="0"/>
          </a:p>
          <a:p>
            <a:pPr algn="just"/>
            <a:r>
              <a:rPr lang="cs-CZ" dirty="0">
                <a:hlinkClick r:id="rId5"/>
              </a:rPr>
              <a:t>http://zena-in.cz/media/2010/04/08/IMG_5682</a:t>
            </a:r>
            <a:r>
              <a:rPr lang="cs-CZ" dirty="0" smtClean="0"/>
              <a:t>.</a:t>
            </a:r>
          </a:p>
          <a:p>
            <a:pPr algn="just"/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www.rainforest.estranky.cz/img/picture/238/goli%C3%A1%C5%A1.JPG</a:t>
            </a:r>
            <a:endParaRPr lang="cs-CZ" dirty="0" smtClean="0"/>
          </a:p>
          <a:p>
            <a:pPr algn="just"/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www.rainforest.estranky.cz/img/picture/113/Prosopocoilus-fruhstorferi.JPG</a:t>
            </a:r>
            <a:endParaRPr lang="cs-CZ" dirty="0" smtClean="0"/>
          </a:p>
          <a:p>
            <a:pPr algn="just"/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www.kubaspider.estranky.cz/img/picture/11/geniculata_01.jpg</a:t>
            </a:r>
            <a:endParaRPr lang="cs-CZ" dirty="0" smtClean="0"/>
          </a:p>
          <a:p>
            <a:pPr algn="just"/>
            <a:r>
              <a:rPr lang="cs-CZ" dirty="0"/>
              <a:t>http://www.rainforest.estranky.cz/img/original/179/astrodesmus-laxus-1.jpg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25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186</Words>
  <Application>Microsoft Office PowerPoint</Application>
  <PresentationFormat>Předvádění na obrazovce (4:3)</PresentationFormat>
  <Paragraphs>58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Welcome</vt:lpstr>
      <vt:lpstr>Dokument</vt:lpstr>
      <vt:lpstr>Prezentace aplikace PowerPoint</vt:lpstr>
      <vt:lpstr>TROPICKÝ  (PRA)LES</vt:lpstr>
      <vt:lpstr>Charakteristika: </vt:lpstr>
      <vt:lpstr>Prezentace aplikace PowerPoint</vt:lpstr>
      <vt:lpstr>Prezentace aplikace PowerPoint</vt:lpstr>
      <vt:lpstr>Prezentace aplikace PowerPoint</vt:lpstr>
      <vt:lpstr>Anakonda, nejdelší had světa</vt:lpstr>
      <vt:lpstr>Malé, ale nebezpečné - pralesničky</vt:lpstr>
      <vt:lpstr>Pestrobarevní ptáci</vt:lpstr>
      <vt:lpstr>Ohrožení savci</vt:lpstr>
      <vt:lpstr>Nebezpeční predátoři</vt:lpstr>
      <vt:lpstr>Zástupci bezobratlých</vt:lpstr>
      <vt:lpstr>Prezentace aplikace PowerPoint</vt:lpstr>
      <vt:lpstr>Uvažuj…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27</cp:revision>
  <dcterms:created xsi:type="dcterms:W3CDTF">2011-10-07T16:13:12Z</dcterms:created>
  <dcterms:modified xsi:type="dcterms:W3CDTF">2013-06-11T12:52:54Z</dcterms:modified>
</cp:coreProperties>
</file>