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9" r:id="rId3"/>
    <p:sldId id="271" r:id="rId4"/>
    <p:sldId id="258" r:id="rId5"/>
    <p:sldId id="261" r:id="rId6"/>
    <p:sldId id="268" r:id="rId7"/>
    <p:sldId id="259" r:id="rId8"/>
    <p:sldId id="263" r:id="rId9"/>
    <p:sldId id="260" r:id="rId10"/>
    <p:sldId id="265" r:id="rId11"/>
    <p:sldId id="266" r:id="rId12"/>
    <p:sldId id="274" r:id="rId13"/>
    <p:sldId id="273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60" autoAdjust="0"/>
    <p:restoredTop sz="94660"/>
  </p:normalViewPr>
  <p:slideViewPr>
    <p:cSldViewPr>
      <p:cViewPr varScale="1">
        <p:scale>
          <a:sx n="63" d="100"/>
          <a:sy n="63" d="100"/>
        </p:scale>
        <p:origin x="-131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29505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923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84721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50348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68567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5394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4232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327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77182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585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6541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48000">
              <a:schemeClr val="accent1">
                <a:tint val="66000"/>
                <a:satMod val="160000"/>
              </a:schemeClr>
            </a:gs>
            <a:gs pos="100000">
              <a:schemeClr val="accent1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2E6FB1-98C1-4157-AA7A-B27244657B63}" type="datetimeFigureOut">
              <a:rPr lang="cs-CZ" smtClean="0"/>
              <a:pPr/>
              <a:t>23.4.2012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E72BE0-86CB-447E-BD4F-83B78D41340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43696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5" Type="http://schemas.openxmlformats.org/officeDocument/2006/relationships/image" Target="../media/image23.wmf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34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4.png"/><Relationship Id="rId4" Type="http://schemas.openxmlformats.org/officeDocument/2006/relationships/image" Target="../media/image4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13" Type="http://schemas.openxmlformats.org/officeDocument/2006/relationships/image" Target="../media/image59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12" Type="http://schemas.openxmlformats.org/officeDocument/2006/relationships/image" Target="../media/image58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11" Type="http://schemas.openxmlformats.org/officeDocument/2006/relationships/image" Target="../media/image57.png"/><Relationship Id="rId5" Type="http://schemas.openxmlformats.org/officeDocument/2006/relationships/image" Target="../media/image51.png"/><Relationship Id="rId10" Type="http://schemas.openxmlformats.org/officeDocument/2006/relationships/image" Target="../media/image56.png"/><Relationship Id="rId4" Type="http://schemas.openxmlformats.org/officeDocument/2006/relationships/image" Target="../media/image50.png"/><Relationship Id="rId9" Type="http://schemas.openxmlformats.org/officeDocument/2006/relationships/image" Target="../media/image5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805560080"/>
              </p:ext>
            </p:extLst>
          </p:nvPr>
        </p:nvGraphicFramePr>
        <p:xfrm>
          <a:off x="1250950" y="2082324"/>
          <a:ext cx="6642100" cy="3561715"/>
        </p:xfrm>
        <a:graphic>
          <a:graphicData uri="http://schemas.openxmlformats.org/drawingml/2006/table">
            <a:tbl>
              <a:tblPr/>
              <a:tblGrid>
                <a:gridCol w="1231900"/>
                <a:gridCol w="5410200"/>
              </a:tblGrid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Mgr. Marcela Lazáková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8900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VY_32_INOVACE_02_PRVOUKA </a:t>
                      </a:r>
                      <a:r>
                        <a:rPr lang="cs-CZ" sz="14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I. ROČNÍK_PODZIM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9090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692150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50223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374969178"/>
              </p:ext>
            </p:extLst>
          </p:nvPr>
        </p:nvGraphicFramePr>
        <p:xfrm>
          <a:off x="1431335" y="1594447"/>
          <a:ext cx="6281329" cy="4623519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Prezentace popisuje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změny v přírodě na podzim a reakci organizmů na ně. Vychází z vlastní zkušenosti žáků získané denním pozorováním.</a:t>
                      </a:r>
                      <a:endParaRPr lang="cs-CZ" sz="12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Pozoruje a popíše viditelné změny v podzimní přírodě na</a:t>
                      </a:r>
                      <a:r>
                        <a:rPr lang="cs-CZ" sz="1200" baseline="0" dirty="0" smtClean="0"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základě vlastního pozorování.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Podzim,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 počasí, </a:t>
                      </a: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les, zahrada, plody,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Calibri"/>
                          <a:cs typeface="Times New Roman"/>
                        </a:rPr>
                        <a:t>přírodniny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cs typeface="Times New Roman"/>
                        </a:rPr>
                        <a:t>, ovoce, zelenina</a:t>
                      </a:r>
                      <a:endParaRPr lang="cs-CZ" sz="1200" dirty="0">
                        <a:effectLst/>
                        <a:latin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 </a:t>
                      </a:r>
                      <a:r>
                        <a:rPr lang="cs-CZ" sz="12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- 8 </a:t>
                      </a: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Picture 676" descr="Obrázek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32656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09006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75171" y="18864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BARVY V LESE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614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40042"/>
            <a:ext cx="5334463" cy="3558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60187" y="332656"/>
            <a:ext cx="2505220" cy="31305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005064"/>
            <a:ext cx="3224490" cy="258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83116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BAREVNÉ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6600"/>
                </a:solidFill>
              </a:rPr>
              <a:t>LISTY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4101" name="Picture 5" descr="C:\Users\Marcela\AppData\Local\Microsoft\Windows\Temporary Internet Files\Content.IE5\65CCSE96\MP900407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6803" y="3759292"/>
            <a:ext cx="1972523" cy="2957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Marcela\AppData\Local\Microsoft\Windows\Temporary Internet Files\Content.IE5\SJHJ3125\MP90043085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3601" y="1693207"/>
            <a:ext cx="2376512" cy="1743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Marcela\AppData\Local\Microsoft\Windows\Temporary Internet Files\Content.IE5\DHRIW9SQ\MP90043115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37402" y="3573016"/>
            <a:ext cx="2736304" cy="273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Marcela\AppData\Local\Microsoft\Windows\Temporary Internet Files\Content.IE5\RAWM26VW\MP90041177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33464"/>
            <a:ext cx="1267457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564904"/>
            <a:ext cx="2901950" cy="3627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60491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Marcela\AppData\Local\Microsoft\Windows\Temporary Internet Files\Content.IE5\SJHJ3125\MP9004013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46028" y="552837"/>
            <a:ext cx="3290748" cy="26325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a\AppData\Local\Microsoft\Windows\Temporary Internet Files\Content.IE5\SJHJ3125\MP90040177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4267" y="3590975"/>
            <a:ext cx="2352577" cy="294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Marcela\AppData\Local\Microsoft\Windows\Temporary Internet Files\Content.IE5\72NCRTOX\MP9003167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1799" y="1690840"/>
            <a:ext cx="2736304" cy="1810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905" y="3760837"/>
            <a:ext cx="3707904" cy="2780928"/>
          </a:xfrm>
          <a:prstGeom prst="rect">
            <a:avLst/>
          </a:prstGeom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-739252" y="11659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PLODY LESA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3886746" y="4086052"/>
            <a:ext cx="2601716" cy="195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5708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POČASÍ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79719"/>
            <a:ext cx="3500134" cy="23181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0893" y="1628800"/>
            <a:ext cx="3466712" cy="23086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564904"/>
            <a:ext cx="2304256" cy="1536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2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37112"/>
            <a:ext cx="3240360" cy="21388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3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24325" y="404664"/>
            <a:ext cx="2168155" cy="32357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05050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9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4" dur="20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274638"/>
            <a:ext cx="6696744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PRÁCE NA ZAHRADĚ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4038" y="4194794"/>
            <a:ext cx="3294628" cy="2354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 descr="C:\Users\Marcela\AppData\Local\Microsoft\Windows\Temporary Internet Files\Content.IE5\RVBIHE9J\MC9002802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96453" y="1840902"/>
            <a:ext cx="1708087" cy="22603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Marcela\AppData\Local\Microsoft\Windows\Temporary Internet Files\Content.IE5\A8HL4W8Z\MP9004280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692696"/>
            <a:ext cx="2781012" cy="2756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a\AppData\Local\Microsoft\Windows\Temporary Internet Files\Content.IE5\4FQJNST6\MC9000896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17" y="2771721"/>
            <a:ext cx="2664296" cy="2711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a\AppData\Local\Microsoft\Windows\Temporary Internet Files\Content.IE5\85L9CKSG\MC90008945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36414" y="4297627"/>
            <a:ext cx="2428167" cy="2319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12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SKLIZEŇ OVOCE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8194" name="Picture 2" descr="C:\Users\Marcela\AppData\Local\Microsoft\Windows\Temporary Internet Files\Content.IE5\RAWM26VW\MP900439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365104"/>
            <a:ext cx="3276793" cy="219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Marcela\AppData\Local\Microsoft\Windows\Temporary Internet Files\Content.IE5\RAWM26VW\MP90042295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2404" y="548680"/>
            <a:ext cx="2269556" cy="3296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772816"/>
            <a:ext cx="3343265" cy="2237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65104"/>
            <a:ext cx="3339480" cy="22107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373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Marcela\AppData\Local\Microsoft\Windows\Temporary Internet Files\Content.IE5\65CCSE96\MP90031378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6200" y="675976"/>
            <a:ext cx="2030719" cy="30613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arcela\AppData\Local\Microsoft\Windows\Temporary Internet Files\Content.IE5\DHRIW9SQ\MP900422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037481"/>
            <a:ext cx="3496227" cy="23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a\AppData\Local\Microsoft\Windows\Temporary Internet Files\Content.IE5\4FQJNST6\MP90042271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828" y="1302063"/>
            <a:ext cx="3336204" cy="2220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cela\AppData\Local\Microsoft\Windows\Temporary Internet Files\Content.IE5\RVBIHE9J\MP9004490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828" y="3913146"/>
            <a:ext cx="2383306" cy="2348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Marcela\AppData\Local\Microsoft\Windows\Temporary Internet Files\Content.IE5\4FQJNST6\MP90044908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066579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Marcela\AppData\Local\Microsoft\Windows\Temporary Internet Files\Content.IE5\85L9CKSG\MC900382563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84784"/>
            <a:ext cx="2264296" cy="22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HALLOWEEN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65455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SKLIZEŇ</a:t>
            </a:r>
            <a:r>
              <a:rPr lang="cs-CZ" dirty="0" smtClean="0">
                <a:solidFill>
                  <a:srgbClr val="006600"/>
                </a:solidFill>
              </a:rPr>
              <a:t> </a:t>
            </a:r>
            <a:r>
              <a:rPr lang="cs-CZ" b="1" dirty="0" smtClean="0">
                <a:solidFill>
                  <a:srgbClr val="006600"/>
                </a:solidFill>
              </a:rPr>
              <a:t>ZELENINY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10248" name="Picture 8" descr="C:\Users\Marcela\AppData\Local\Microsoft\Windows\Temporary Internet Files\Content.IE5\SJHJ3125\MP9003879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95263" y="1484784"/>
            <a:ext cx="2836912" cy="2023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9" name="Picture 9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573016"/>
            <a:ext cx="2058989" cy="2977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274394"/>
            <a:ext cx="2232248" cy="313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87234" y="4348166"/>
            <a:ext cx="3168352" cy="2260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48208" y="1315118"/>
            <a:ext cx="2207378" cy="3093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8084" y="4408669"/>
            <a:ext cx="3200682" cy="22838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8989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PRÁCE NA POLI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11267" name="Picture 3" descr="C:\Users\Marcela\AppData\Local\Microsoft\Windows\Temporary Internet Files\Content.IE5\DHRIW9SQ\MP9001779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02920" y="4084864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68760"/>
            <a:ext cx="2217440" cy="3509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Marcela\AppData\Local\Microsoft\Windows\Temporary Internet Files\Content.IE5\4FQJNST6\MP90039930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838863"/>
            <a:ext cx="3131840" cy="203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38863"/>
            <a:ext cx="2194805" cy="3319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82163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Marcela\AppData\Local\Microsoft\Windows\Temporary Internet Files\Content.IE5\85L9CKSG\MP9002622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976626"/>
            <a:ext cx="243230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Marcela\AppData\Local\Microsoft\Windows\Temporary Internet Files\Content.IE5\A8HL4W8Z\MP9002623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98055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Marcela\AppData\Local\Microsoft\Windows\Temporary Internet Files\Content.IE5\85L9CKSG\MP90039950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1721564"/>
            <a:ext cx="3285680" cy="4926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02767" y="312572"/>
            <a:ext cx="4773289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POUŠTĚNÍ DRAKA</a:t>
            </a:r>
            <a:endParaRPr lang="cs-CZ" b="1" dirty="0">
              <a:solidFill>
                <a:srgbClr val="006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7748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6600"/>
                </a:solidFill>
              </a:rPr>
              <a:t>CO SEM NEPATŘÍ?</a:t>
            </a:r>
            <a:endParaRPr lang="cs-CZ" b="1" dirty="0">
              <a:solidFill>
                <a:srgbClr val="0066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662" y="982990"/>
            <a:ext cx="1296144" cy="19407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8565" y="480473"/>
            <a:ext cx="1728192" cy="1153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95929" y="5229200"/>
            <a:ext cx="1783010" cy="1159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6662" y="4704040"/>
            <a:ext cx="1166936" cy="1460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5364" y="5107099"/>
            <a:ext cx="1523476" cy="1116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3" y="4949726"/>
            <a:ext cx="1817241" cy="1214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446094" y="2643138"/>
            <a:ext cx="1712913" cy="1268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2514" y="1268760"/>
            <a:ext cx="12128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5874" y="3510657"/>
            <a:ext cx="1726406" cy="12959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395048"/>
            <a:ext cx="1947043" cy="1300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92424" y="3028802"/>
            <a:ext cx="1585119" cy="1328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3224" y="3097560"/>
            <a:ext cx="1827009" cy="1221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7175195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/>
              <a:t>http://</a:t>
            </a:r>
            <a:r>
              <a:rPr lang="cs-CZ" sz="1800" dirty="0" smtClean="0"/>
              <a:t>cs.wikipedia.org/wiki/Soubor:SugarBeet.jpg</a:t>
            </a:r>
            <a:endParaRPr lang="cs-CZ" sz="1800" dirty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vlastní fotografie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o</a:t>
            </a:r>
            <a:r>
              <a:rPr lang="cs-CZ" sz="1800" dirty="0" smtClean="0"/>
              <a:t>statní obrázky jsou z galerie Office </a:t>
            </a:r>
            <a:endParaRPr lang="cs-CZ" sz="1800" dirty="0" smtClean="0"/>
          </a:p>
          <a:p>
            <a:pPr>
              <a:buFont typeface="Wingdings" pitchFamily="2" charset="2"/>
              <a:buChar char="v"/>
            </a:pPr>
            <a:endParaRPr lang="cs-CZ" sz="1800" dirty="0" smtClean="0"/>
          </a:p>
          <a:p>
            <a:pPr>
              <a:buFont typeface="Wingdings" pitchFamily="2" charset="2"/>
              <a:buChar char="v"/>
            </a:pPr>
            <a:r>
              <a:rPr lang="cs-CZ" sz="1800" dirty="0" smtClean="0"/>
              <a:t>[cit. </a:t>
            </a:r>
            <a:r>
              <a:rPr lang="cs-CZ" sz="1800" smtClean="0"/>
              <a:t>2011-05-09].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69467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ysClr val="windowText" lastClr="000000"/>
      </a:dk1>
      <a:lt1>
        <a:sysClr val="window" lastClr="FFFFFF"/>
      </a:lt1>
      <a:dk2>
        <a:srgbClr val="303030"/>
      </a:dk2>
      <a:lt2>
        <a:srgbClr val="ED6613"/>
      </a:lt2>
      <a:accent1>
        <a:srgbClr val="FFA54B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726056"/>
      </a:hlink>
      <a:folHlink>
        <a:srgbClr val="D8924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160</Words>
  <Application>Microsoft Office PowerPoint</Application>
  <PresentationFormat>Předvádění na obrazovce (4:3)</PresentationFormat>
  <Paragraphs>43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Snímek 2</vt:lpstr>
      <vt:lpstr>BARVY V LESE</vt:lpstr>
      <vt:lpstr>BAREVNÉ LISTY</vt:lpstr>
      <vt:lpstr>PLODY LESA</vt:lpstr>
      <vt:lpstr>POČASÍ</vt:lpstr>
      <vt:lpstr>PRÁCE NA ZAHRADĚ</vt:lpstr>
      <vt:lpstr>SKLIZEŇ OVOCE</vt:lpstr>
      <vt:lpstr>HALLOWEEN</vt:lpstr>
      <vt:lpstr>SKLIZEŇ ZELENINY</vt:lpstr>
      <vt:lpstr>PRÁCE NA POLI</vt:lpstr>
      <vt:lpstr>POUŠTĚNÍ DRAKA</vt:lpstr>
      <vt:lpstr>CO SEM NEPATŘÍ?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Your User Name</cp:lastModifiedBy>
  <cp:revision>39</cp:revision>
  <dcterms:created xsi:type="dcterms:W3CDTF">2012-04-15T11:27:16Z</dcterms:created>
  <dcterms:modified xsi:type="dcterms:W3CDTF">2012-04-23T08:57:54Z</dcterms:modified>
</cp:coreProperties>
</file>