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1"/>
  </p:notes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FCB86-22BF-49D3-99EC-A54F6BFCC2A4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D3EA1-E30A-4256-8AF2-8C0D91010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191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3EA1-E30A-4256-8AF2-8C0D91010E9C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" TargetMode="External"/><Relationship Id="rId3" Type="http://schemas.openxmlformats.org/officeDocument/2006/relationships/hyperlink" Target="http://upload.wikimedia.org/wikipedia/commons/e/e7/Mufflon-02.jpg" TargetMode="External"/><Relationship Id="rId7" Type="http://schemas.openxmlformats.org/officeDocument/2006/relationships/hyperlink" Target="http://upload.wikimedia.org/wikipedia/commons/c/cb/Naartjie_Tree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9/90/Jaitun.jpg/800px-Jaitun.jpg" TargetMode="External"/><Relationship Id="rId5" Type="http://schemas.openxmlformats.org/officeDocument/2006/relationships/hyperlink" Target="http://upload.wikimedia.org/wikipedia/commons/thumb/e/ed/Tobacco.jpg/405px-Tobacco.jpg" TargetMode="External"/><Relationship Id="rId4" Type="http://schemas.openxmlformats.org/officeDocument/2006/relationships/hyperlink" Target="http://upload.wikimedia.org/wikipedia/commons/thumb/d/d7/Feld_mit_reifer_Baumwolle.jpeg/800px-Feld_mit_reifer_Baumwolle.jpeg" TargetMode="External"/><Relationship Id="rId9" Type="http://schemas.openxmlformats.org/officeDocument/2006/relationships/hyperlink" Target="http://upload.wikimedia.org/wikipedia/commons/thumb/7/71/Csinensis.jpg/800px-Csinens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2460455"/>
              </p:ext>
            </p:extLst>
          </p:nvPr>
        </p:nvGraphicFramePr>
        <p:xfrm>
          <a:off x="1516483" y="1988840"/>
          <a:ext cx="5821363" cy="3687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5" imgW="6015847" imgH="3789847" progId="Word.Document.12">
                  <p:embed/>
                </p:oleObj>
              </mc:Choice>
              <mc:Fallback>
                <p:oleObj name="Dokument" r:id="rId5" imgW="6015847" imgH="3789847" progId="Word.Document.12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16483" y="1988840"/>
                        <a:ext cx="5821363" cy="3687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614987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957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SUBTROPICKÝ PÁS</a:t>
            </a:r>
            <a:endParaRPr lang="cs-CZ" sz="6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přechod mezi tropickým a mírným </a:t>
            </a:r>
          </a:p>
          <a:p>
            <a:r>
              <a:rPr lang="cs-CZ" dirty="0" smtClean="0"/>
              <a:t>zimy jsou teplé a deštivé, léta horká a suchá</a:t>
            </a:r>
          </a:p>
          <a:p>
            <a:r>
              <a:rPr lang="cs-CZ" dirty="0" smtClean="0"/>
              <a:t>pěstované rostliny – bavlník, tabák, citrusové plody, vinná réva, rýžovník</a:t>
            </a:r>
          </a:p>
          <a:p>
            <a:r>
              <a:rPr lang="cs-CZ" dirty="0" smtClean="0"/>
              <a:t>zvířata – daněk, ovce, muflon, klokan, šakal</a:t>
            </a:r>
          </a:p>
          <a:p>
            <a:endParaRPr lang="cs-CZ" dirty="0"/>
          </a:p>
          <a:p>
            <a:r>
              <a:rPr lang="cs-CZ" dirty="0" smtClean="0"/>
              <a:t>Pokud někdo byl v Chorvatsku, může doplnit některé rostliny…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32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Mufflon-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84" y="168034"/>
            <a:ext cx="485775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414911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Muflon a daněk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3" r="10002"/>
          <a:stretch/>
        </p:blipFill>
        <p:spPr bwMode="auto">
          <a:xfrm>
            <a:off x="5181278" y="908720"/>
            <a:ext cx="3865418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9767" y="6040644"/>
            <a:ext cx="44548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Tito savci žijí i u nás, ale nejsou původní.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8608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Feld mit reifer Baumwolle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9" y="15311"/>
            <a:ext cx="6408712" cy="429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Tobacc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271" y="980728"/>
            <a:ext cx="38576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25144"/>
            <a:ext cx="4485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Bavlník a tabák, dvě průmyslově </a:t>
            </a:r>
          </a:p>
          <a:p>
            <a:r>
              <a:rPr lang="cs-CZ" b="1" dirty="0" smtClean="0"/>
              <a:t>využívané rostliny.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2396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7122368" cy="5341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88" y="2492896"/>
            <a:ext cx="4767263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63155" y="5805264"/>
            <a:ext cx="3661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citrusové plody a olivovník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169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62"/>
          <a:stretch/>
        </p:blipFill>
        <p:spPr bwMode="auto">
          <a:xfrm>
            <a:off x="395536" y="260648"/>
            <a:ext cx="5801722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580526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korkový dub z Portugalska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27" t="23697" r="25636"/>
          <a:stretch/>
        </p:blipFill>
        <p:spPr bwMode="auto">
          <a:xfrm>
            <a:off x="6372200" y="275246"/>
            <a:ext cx="2440066" cy="5052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791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411134" y="1085507"/>
            <a:ext cx="5616626" cy="4212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6" y="374769"/>
            <a:ext cx="4216622" cy="5625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21884" y="6171719"/>
            <a:ext cx="5346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listy čajovníku  a rýžová plantáž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7762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6237312"/>
            <a:ext cx="5317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Ananas neroste na stromě, ale na zemi.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9359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764704"/>
            <a:ext cx="820891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upload.wikimedia.org/wikipedia/commons/e/e7/Mufflon-02.jpg</a:t>
            </a:r>
            <a:endParaRPr lang="cs-CZ" dirty="0" smtClean="0"/>
          </a:p>
          <a:p>
            <a:r>
              <a:rPr lang="cs-CZ" dirty="0"/>
              <a:t>http://upload.wikimedia.org/wikipedia/commons/thumb/c/cc/Dama_dama8.JPG/553px-Dama_dama8.JPG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upload.wikimedia.org/wikipedia/commons/thumb/d/d7/Feld_mit_reifer_Baumwolle.jpeg/800px-Feld_mit_reifer_Baumwolle.jpeg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upload.wikimedia.org/wikipedia/commons/thumb/e/ed/Tobacco.jpg/405px-Tobacco.jpg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upload.wikimedia.org/wikipedia/commons/thumb/9/90/Jaitun.jpg/800px-Jaitun.jpg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upload.wikimedia.org/wikipedia/commons/c/cb/Naartjie_Tree.jpg</a:t>
            </a:r>
            <a:endParaRPr lang="cs-CZ" dirty="0" smtClean="0"/>
          </a:p>
          <a:p>
            <a:r>
              <a:rPr lang="cs-CZ" dirty="0"/>
              <a:t>http://upload.wikimedia.org/wikipedia/commons/thumb/a/a3/Quercus_fg02.jpg/800px-Quercus_fg02.jpg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</a:t>
            </a:r>
            <a:r>
              <a:rPr lang="cs-CZ" dirty="0" err="1" smtClean="0">
                <a:hlinkClick r:id="rId8"/>
              </a:rPr>
              <a:t>wikipedia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commons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thumb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upload.wikimedia.org/wikipedia/commons/thumb/7/71/Csinensis.jpg/800px-Csinensis.jpg</a:t>
            </a:r>
            <a:endParaRPr lang="cs-CZ" dirty="0" smtClean="0"/>
          </a:p>
          <a:p>
            <a:r>
              <a:rPr lang="cs-CZ" dirty="0"/>
              <a:t>http://upload.wikimedia.org/wikipedia/commons/thumb/7/75/AnanasComosusOnPlant.jpg/800px-AnanasComosusOnPlant.jpg</a:t>
            </a:r>
          </a:p>
        </p:txBody>
      </p:sp>
    </p:spTree>
    <p:extLst>
      <p:ext uri="{BB962C8B-B14F-4D97-AF65-F5344CB8AC3E}">
        <p14:creationId xmlns:p14="http://schemas.microsoft.com/office/powerpoint/2010/main" val="594322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53</TotalTime>
  <Words>139</Words>
  <Application>Microsoft Office PowerPoint</Application>
  <PresentationFormat>Předvádění na obrazovce (4:3)</PresentationFormat>
  <Paragraphs>34</Paragraphs>
  <Slides>9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Carnival</vt:lpstr>
      <vt:lpstr>Dokument</vt:lpstr>
      <vt:lpstr>Prezentace aplikace PowerPoint</vt:lpstr>
      <vt:lpstr>SUBTROPICKÝ PÁS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SUBTROPICKÝ PÁS</dc:title>
  <dc:creator>Lenka Dostálová</dc:creator>
  <cp:lastModifiedBy>pc</cp:lastModifiedBy>
  <cp:revision>15</cp:revision>
  <dcterms:created xsi:type="dcterms:W3CDTF">2011-11-21T20:13:58Z</dcterms:created>
  <dcterms:modified xsi:type="dcterms:W3CDTF">2013-06-11T13:04:31Z</dcterms:modified>
</cp:coreProperties>
</file>