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14AF9B66-2F6C-4966-8169-E230FBB8DF5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D3C20A25-E3F0-4EE9-A2BC-96F007C94B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F9B66-2F6C-4966-8169-E230FBB8DF5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3C20A25-E3F0-4EE9-A2BC-96F007C94B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14AF9B66-2F6C-4966-8169-E230FBB8DF5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D3C20A25-E3F0-4EE9-A2BC-96F007C94B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4AF9B66-2F6C-4966-8169-E230FBB8DF5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3C20A25-E3F0-4EE9-A2BC-96F007C94B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14AF9B66-2F6C-4966-8169-E230FBB8DF5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D3C20A25-E3F0-4EE9-A2BC-96F007C94B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F9B66-2F6C-4966-8169-E230FBB8DF5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3C20A25-E3F0-4EE9-A2BC-96F007C94B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F9B66-2F6C-4966-8169-E230FBB8DF5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3C20A25-E3F0-4EE9-A2BC-96F007C94B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4AF9B66-2F6C-4966-8169-E230FBB8DF5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3C20A25-E3F0-4EE9-A2BC-96F007C94B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F9B66-2F6C-4966-8169-E230FBB8DF5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20A25-E3F0-4EE9-A2BC-96F007C94B78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F9B66-2F6C-4966-8169-E230FBB8DF5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3C20A25-E3F0-4EE9-A2BC-96F007C94B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F9B66-2F6C-4966-8169-E230FBB8DF5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3C20A25-E3F0-4EE9-A2BC-96F007C94B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14AF9B66-2F6C-4966-8169-E230FBB8DF5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D3C20A25-E3F0-4EE9-A2BC-96F007C94B7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asYKW7neB5s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ssou.webzdarma.cz/zednik_soubory/image003.jpg" TargetMode="External"/><Relationship Id="rId7" Type="http://schemas.openxmlformats.org/officeDocument/2006/relationships/hyperlink" Target="http://blog.idnes.cz/blog/11030/147027/pes_policista.jpg" TargetMode="External"/><Relationship Id="rId2" Type="http://schemas.openxmlformats.org/officeDocument/2006/relationships/hyperlink" Target="http://www.occupationsguide.cz/en/povol/pic700/710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d04.jxs.cz/556/680/10b4001ead_74674627_o2.jpg" TargetMode="External"/><Relationship Id="rId5" Type="http://schemas.openxmlformats.org/officeDocument/2006/relationships/hyperlink" Target="http://apps.pathology.jhu.edu/blogs/pathology/wp-content/uploads/2009/08/cytopreparatory_laboratory_technician.jpg" TargetMode="External"/><Relationship Id="rId4" Type="http://schemas.openxmlformats.org/officeDocument/2006/relationships/hyperlink" Target="http://files.traktorista.webnode.sk/200000033-121e713184/5357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3888432"/>
          </a:xfrm>
        </p:spPr>
        <p:txBody>
          <a:bodyPr>
            <a:normAutofit fontScale="90000"/>
          </a:bodyPr>
          <a:lstStyle/>
          <a:p>
            <a:pPr algn="l"/>
            <a:r>
              <a:rPr lang="cs-CZ" sz="31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Název školy:		ZŠ a MŠ T. G. Masaryka </a:t>
            </a:r>
            <a:r>
              <a:rPr lang="cs-CZ" sz="3100" b="0" dirty="0" err="1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Fulnek</a:t>
            </a:r>
            <a:r>
              <a:rPr lang="cs-CZ" sz="31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31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31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Autor:		Mgr. Blanka Kusá</a:t>
            </a:r>
            <a:br>
              <a:rPr lang="cs-CZ" sz="31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31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Název:		</a:t>
            </a:r>
            <a:r>
              <a:rPr lang="cs-CZ" sz="31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VY_52_INOVACE_PR.3.4-2</a:t>
            </a:r>
            <a:r>
              <a:rPr lang="cs-CZ" sz="31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31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31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Téma:			</a:t>
            </a:r>
            <a:r>
              <a:rPr lang="cs-CZ" sz="31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Povolání</a:t>
            </a:r>
            <a:r>
              <a:rPr lang="cs-CZ" sz="31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31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3100" b="0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Číslo projektu:	CZ.1.07/1.4.00/21.0903</a:t>
            </a:r>
            <a:r>
              <a:rPr lang="cs-CZ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  <a:t> </a:t>
            </a:r>
            <a:br>
              <a:rPr lang="cs-CZ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</a:br>
            <a:endParaRPr lang="cs-CZ" b="0" dirty="0">
              <a:solidFill>
                <a:schemeClr val="bg1"/>
              </a:solidFill>
              <a:effectLst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661248"/>
            <a:ext cx="5407621" cy="1048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Anotace: Výkladová prezentace, ve které se žáci seznámí se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různými obory lidské činnosti. Prezentace je doplněna o obrázky a odkazem na motivační píseň. Na závěr je písemný úkol pro žáky.</a:t>
            </a:r>
            <a:endParaRPr lang="cs-CZ" sz="28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Vzdělávací oblast: Člověk a jeho svět, Prvouka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Ročník: 3.	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Druh učebního materiálu: výkladová prezentace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Stupeň a typ vzdělávání: základní vzdělávání – první stupeň</a:t>
            </a:r>
          </a:p>
          <a:p>
            <a:endParaRPr lang="cs-CZ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dirty="0" smtClean="0"/>
              <a:t>P O V O L Á N Í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995120" cy="762000"/>
          </a:xfrm>
        </p:spPr>
        <p:txBody>
          <a:bodyPr>
            <a:normAutofit fontScale="25000" lnSpcReduction="20000"/>
          </a:bodyPr>
          <a:lstStyle/>
          <a:p>
            <a:r>
              <a:rPr lang="cs-CZ" sz="12300" dirty="0" smtClean="0"/>
              <a:t>( práce, zaměstnání )</a:t>
            </a:r>
          </a:p>
          <a:p>
            <a:endParaRPr lang="cs-CZ" sz="12300" dirty="0" smtClean="0"/>
          </a:p>
          <a:p>
            <a:r>
              <a:rPr lang="cs-CZ" sz="12800" dirty="0" smtClean="0"/>
              <a:t>Práce duševní – spisovatel, ekonom, lékař</a:t>
            </a:r>
          </a:p>
          <a:p>
            <a:endParaRPr lang="cs-CZ" sz="12300" dirty="0"/>
          </a:p>
          <a:p>
            <a:r>
              <a:rPr lang="cs-CZ" sz="12300" dirty="0" smtClean="0"/>
              <a:t>Práce fyzická – dělník, zedník, </a:t>
            </a:r>
            <a:r>
              <a:rPr lang="cs-CZ" sz="12300" dirty="0" smtClean="0"/>
              <a:t>švadlena</a:t>
            </a:r>
          </a:p>
          <a:p>
            <a:endParaRPr lang="cs-CZ" sz="12300" dirty="0" smtClean="0"/>
          </a:p>
          <a:p>
            <a:r>
              <a:rPr lang="cs-CZ" sz="12300" dirty="0" smtClean="0">
                <a:hlinkClick r:id="rId2"/>
              </a:rPr>
              <a:t>Ten umí to a ten zas tohle.</a:t>
            </a:r>
            <a:endParaRPr lang="cs-CZ" sz="12300" dirty="0" smtClean="0"/>
          </a:p>
          <a:p>
            <a:endParaRPr lang="cs-CZ" sz="4000" dirty="0"/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458670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Povolání v průmyslu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dělník </a:t>
            </a:r>
          </a:p>
          <a:p>
            <a:r>
              <a:rPr lang="cs-CZ" sz="3600" dirty="0"/>
              <a:t>o</a:t>
            </a:r>
            <a:r>
              <a:rPr lang="cs-CZ" sz="3600" dirty="0" smtClean="0"/>
              <a:t>bráběč kovů  </a:t>
            </a:r>
          </a:p>
          <a:p>
            <a:r>
              <a:rPr lang="cs-CZ" sz="3600" dirty="0" smtClean="0"/>
              <a:t>skladník </a:t>
            </a:r>
          </a:p>
          <a:p>
            <a:r>
              <a:rPr lang="cs-CZ" sz="3600" dirty="0" smtClean="0"/>
              <a:t>technolog  </a:t>
            </a:r>
          </a:p>
          <a:p>
            <a:r>
              <a:rPr lang="cs-CZ" sz="3600" dirty="0"/>
              <a:t>t</a:t>
            </a:r>
            <a:r>
              <a:rPr lang="cs-CZ" sz="3600" dirty="0" smtClean="0"/>
              <a:t>ruhlář  </a:t>
            </a:r>
          </a:p>
          <a:p>
            <a:r>
              <a:rPr lang="cs-CZ" sz="3600" dirty="0" smtClean="0"/>
              <a:t>konstruktér </a:t>
            </a:r>
          </a:p>
          <a:p>
            <a:endParaRPr lang="cs-CZ" sz="3600" dirty="0" smtClean="0"/>
          </a:p>
          <a:p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33536" y="2420888"/>
            <a:ext cx="4867726" cy="3750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84368" y="63093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2682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Povolání ve stavebnictví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zedník </a:t>
            </a:r>
          </a:p>
          <a:p>
            <a:r>
              <a:rPr lang="cs-CZ" sz="3600" dirty="0"/>
              <a:t>i</a:t>
            </a:r>
            <a:r>
              <a:rPr lang="cs-CZ" sz="3600" dirty="0" smtClean="0"/>
              <a:t>nstalatér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okrývač</a:t>
            </a:r>
          </a:p>
          <a:p>
            <a:r>
              <a:rPr lang="cs-CZ" sz="3600" dirty="0"/>
              <a:t>k</a:t>
            </a:r>
            <a:r>
              <a:rPr lang="cs-CZ" sz="3600" dirty="0" smtClean="0"/>
              <a:t>lempíř </a:t>
            </a:r>
          </a:p>
          <a:p>
            <a:r>
              <a:rPr lang="cs-CZ" sz="3600" dirty="0"/>
              <a:t>s</a:t>
            </a:r>
            <a:r>
              <a:rPr lang="cs-CZ" sz="3600" dirty="0" smtClean="0"/>
              <a:t>tavitel (stavební technik)</a:t>
            </a:r>
          </a:p>
          <a:p>
            <a:r>
              <a:rPr lang="cs-CZ" sz="3600" dirty="0"/>
              <a:t>a</a:t>
            </a:r>
            <a:r>
              <a:rPr lang="cs-CZ" sz="3600" dirty="0" smtClean="0"/>
              <a:t>rchitekt  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700808"/>
            <a:ext cx="3960440" cy="297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84368" y="63093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2647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Povolání v zemědělství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/>
              <a:t>f</a:t>
            </a:r>
            <a:r>
              <a:rPr lang="cs-CZ" sz="3600" dirty="0" smtClean="0"/>
              <a:t>armář</a:t>
            </a:r>
          </a:p>
          <a:p>
            <a:r>
              <a:rPr lang="cs-CZ" sz="3600" dirty="0"/>
              <a:t>t</a:t>
            </a:r>
            <a:r>
              <a:rPr lang="cs-CZ" sz="3600" dirty="0" smtClean="0"/>
              <a:t>raktorista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eterinář</a:t>
            </a:r>
          </a:p>
          <a:p>
            <a:r>
              <a:rPr lang="cs-CZ" sz="3600" dirty="0"/>
              <a:t>a</a:t>
            </a:r>
            <a:r>
              <a:rPr lang="cs-CZ" sz="3600" dirty="0" smtClean="0"/>
              <a:t>gronom</a:t>
            </a:r>
          </a:p>
          <a:p>
            <a:r>
              <a:rPr lang="cs-CZ" sz="3600" dirty="0"/>
              <a:t>d</a:t>
            </a:r>
            <a:r>
              <a:rPr lang="cs-CZ" sz="3600" dirty="0" smtClean="0"/>
              <a:t>ojička</a:t>
            </a:r>
          </a:p>
          <a:p>
            <a:r>
              <a:rPr lang="cs-CZ" sz="3600" dirty="0"/>
              <a:t>o</a:t>
            </a:r>
            <a:r>
              <a:rPr lang="cs-CZ" sz="3600" dirty="0" smtClean="0"/>
              <a:t>pravář zemědělských strojů</a:t>
            </a:r>
            <a:endParaRPr lang="cs-CZ" sz="3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1844824"/>
            <a:ext cx="4506077" cy="33795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84368" y="63093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6781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Povolání ve zdravotnictví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Lékař</a:t>
            </a:r>
          </a:p>
          <a:p>
            <a:r>
              <a:rPr lang="cs-CZ" sz="3600" dirty="0" smtClean="0"/>
              <a:t>Zdravotní sestra</a:t>
            </a:r>
          </a:p>
          <a:p>
            <a:r>
              <a:rPr lang="cs-CZ" sz="3600" dirty="0" smtClean="0"/>
              <a:t>Laborantka</a:t>
            </a:r>
          </a:p>
          <a:p>
            <a:r>
              <a:rPr lang="cs-CZ" sz="3600" dirty="0" smtClean="0"/>
              <a:t>Lékárník</a:t>
            </a:r>
          </a:p>
          <a:p>
            <a:r>
              <a:rPr lang="cs-CZ" sz="3600" dirty="0" smtClean="0"/>
              <a:t>záchranář</a:t>
            </a:r>
            <a:endParaRPr lang="cs-CZ" sz="3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2636912"/>
            <a:ext cx="4934322" cy="3289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84368" y="63093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106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Povolání ve službách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/>
              <a:t>k</a:t>
            </a:r>
            <a:r>
              <a:rPr lang="cs-CZ" sz="3600" dirty="0" smtClean="0"/>
              <a:t>adeřnice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rodavačka</a:t>
            </a:r>
          </a:p>
          <a:p>
            <a:r>
              <a:rPr lang="cs-CZ" sz="3600" dirty="0"/>
              <a:t>š</a:t>
            </a:r>
            <a:r>
              <a:rPr lang="cs-CZ" sz="3600" dirty="0" smtClean="0"/>
              <a:t>vadlena</a:t>
            </a:r>
          </a:p>
          <a:p>
            <a:r>
              <a:rPr lang="cs-CZ" sz="3600" dirty="0"/>
              <a:t>a</a:t>
            </a:r>
            <a:r>
              <a:rPr lang="cs-CZ" sz="3600" dirty="0" smtClean="0"/>
              <a:t>utomechanik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růvodce</a:t>
            </a:r>
          </a:p>
          <a:p>
            <a:r>
              <a:rPr lang="cs-CZ" sz="3600" dirty="0" smtClean="0"/>
              <a:t>číšník, servírka  </a:t>
            </a:r>
            <a:endParaRPr lang="cs-CZ" sz="36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229" y="2420888"/>
            <a:ext cx="5232579" cy="34911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84368" y="63093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8041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Státní zaměstnanci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u</a:t>
            </a:r>
            <a:r>
              <a:rPr lang="cs-CZ" sz="3600" dirty="0" smtClean="0"/>
              <a:t>čitel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oják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olicista</a:t>
            </a:r>
          </a:p>
          <a:p>
            <a:r>
              <a:rPr lang="cs-CZ" sz="3600" dirty="0"/>
              <a:t>s</a:t>
            </a:r>
            <a:r>
              <a:rPr lang="cs-CZ" sz="3600" dirty="0" smtClean="0"/>
              <a:t>tarosta</a:t>
            </a:r>
          </a:p>
          <a:p>
            <a:r>
              <a:rPr lang="cs-CZ" sz="3600" dirty="0"/>
              <a:t>ú</a:t>
            </a:r>
            <a:r>
              <a:rPr lang="cs-CZ" sz="3600" dirty="0" smtClean="0"/>
              <a:t>ředník </a:t>
            </a:r>
            <a:endParaRPr lang="cs-CZ" sz="36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060848"/>
            <a:ext cx="5162500" cy="38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84368" y="63093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5722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Čím je tvůj otec?</a:t>
            </a:r>
          </a:p>
          <a:p>
            <a:endParaRPr lang="cs-CZ" sz="3600" dirty="0"/>
          </a:p>
          <a:p>
            <a:r>
              <a:rPr lang="cs-CZ" sz="3600" dirty="0" smtClean="0"/>
              <a:t>Čím je tvoje matka?</a:t>
            </a:r>
          </a:p>
          <a:p>
            <a:endParaRPr lang="cs-CZ" sz="3600" dirty="0"/>
          </a:p>
          <a:p>
            <a:r>
              <a:rPr lang="cs-CZ" sz="3600" dirty="0" smtClean="0"/>
              <a:t>Čím chceš být ty?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20772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Obr. 1</a:t>
            </a:r>
            <a:r>
              <a:rPr lang="cs-CZ" dirty="0" smtClean="0"/>
              <a:t>: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occupationsguide.cz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en</a:t>
            </a:r>
            <a:r>
              <a:rPr lang="cs-CZ" dirty="0" smtClean="0">
                <a:hlinkClick r:id="rId2"/>
              </a:rPr>
              <a:t>/povol/pic700/710b.jpg</a:t>
            </a:r>
            <a:endParaRPr lang="cs-CZ" dirty="0" smtClean="0"/>
          </a:p>
          <a:p>
            <a:r>
              <a:rPr lang="cs-CZ" dirty="0" smtClean="0"/>
              <a:t>Obr. 2</a:t>
            </a:r>
            <a:r>
              <a:rPr lang="cs-CZ" dirty="0" smtClean="0"/>
              <a:t>: </a:t>
            </a:r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ssou.webzdarma.cz/zednik_soubory/image003.jpg</a:t>
            </a:r>
            <a:endParaRPr lang="cs-CZ" dirty="0" smtClean="0"/>
          </a:p>
          <a:p>
            <a:r>
              <a:rPr lang="cs-CZ" dirty="0" smtClean="0"/>
              <a:t>Obr. 3</a:t>
            </a:r>
            <a:r>
              <a:rPr lang="cs-CZ" dirty="0" smtClean="0"/>
              <a:t>: </a:t>
            </a:r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files.traktorista.webnode.sk/200000033-121e713184/53579.jpg</a:t>
            </a:r>
            <a:endParaRPr lang="cs-CZ" dirty="0" smtClean="0"/>
          </a:p>
          <a:p>
            <a:r>
              <a:rPr lang="cs-CZ" dirty="0" smtClean="0"/>
              <a:t>Obr. 4</a:t>
            </a:r>
            <a:r>
              <a:rPr lang="cs-CZ" dirty="0" smtClean="0"/>
              <a:t>:  </a:t>
            </a:r>
            <a:r>
              <a:rPr lang="cs-CZ" dirty="0" smtClean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apps.pathology.jhu.edu/blogs/pathology/wp-content/uploads/2009/08/cytopreparatory_laboratory_technician.jpg</a:t>
            </a:r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 smtClean="0"/>
              <a:t>5: </a:t>
            </a:r>
            <a:r>
              <a:rPr lang="cs-CZ" dirty="0" smtClean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nd04.jxs.cz/556/680/10b4001ead_74674627_o2.jpg</a:t>
            </a:r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 smtClean="0"/>
              <a:t>6: </a:t>
            </a:r>
            <a:r>
              <a:rPr lang="cs-CZ" dirty="0" smtClean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blog.</a:t>
            </a:r>
            <a:r>
              <a:rPr lang="cs-CZ" dirty="0" err="1" smtClean="0">
                <a:hlinkClick r:id="rId7"/>
              </a:rPr>
              <a:t>idnes.cz</a:t>
            </a:r>
            <a:r>
              <a:rPr lang="cs-CZ" dirty="0" smtClean="0">
                <a:hlinkClick r:id="rId7"/>
              </a:rPr>
              <a:t>/blog/11030/147027/pes_policista.</a:t>
            </a:r>
            <a:r>
              <a:rPr lang="cs-CZ" dirty="0" err="1" smtClean="0">
                <a:hlinkClick r:id="rId7"/>
              </a:rPr>
              <a:t>jpg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TC101859866[[fn=Makro]]</Template>
  <TotalTime>66</TotalTime>
  <Words>227</Words>
  <Application>Microsoft Office PowerPoint</Application>
  <PresentationFormat>Předvádění na obrazovce (4:3)</PresentationFormat>
  <Paragraphs>72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Macro</vt:lpstr>
      <vt:lpstr>Název školy:  ZŠ a MŠ T. G. Masaryka Fulnek Autor:  Mgr. Blanka Kusá Název:  VY_52_INOVACE_PR.3.4-2 Téma:   Povolání Číslo projektu: CZ.1.07/1.4.00/21.0903   </vt:lpstr>
      <vt:lpstr>Snímek 2</vt:lpstr>
      <vt:lpstr>P O V O L Á N Í</vt:lpstr>
      <vt:lpstr>Povolání v průmyslu</vt:lpstr>
      <vt:lpstr>Povolání ve stavebnictví</vt:lpstr>
      <vt:lpstr>Povolání v zemědělství</vt:lpstr>
      <vt:lpstr>Povolání ve zdravotnictví</vt:lpstr>
      <vt:lpstr>Povolání ve službách</vt:lpstr>
      <vt:lpstr>Státní zaměstnanci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 O V O L Á N Í</dc:title>
  <dc:creator>0xhn</dc:creator>
  <cp:lastModifiedBy>Martin</cp:lastModifiedBy>
  <cp:revision>7</cp:revision>
  <dcterms:created xsi:type="dcterms:W3CDTF">2012-02-20T10:47:22Z</dcterms:created>
  <dcterms:modified xsi:type="dcterms:W3CDTF">2012-03-04T10:24:10Z</dcterms:modified>
</cp:coreProperties>
</file>