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8"/>
  </p:handoutMasterIdLst>
  <p:sldIdLst>
    <p:sldId id="262" r:id="rId2"/>
    <p:sldId id="256" r:id="rId3"/>
    <p:sldId id="261" r:id="rId4"/>
    <p:sldId id="257" r:id="rId5"/>
    <p:sldId id="258" r:id="rId6"/>
    <p:sldId id="260" r:id="rId7"/>
  </p:sldIdLst>
  <p:sldSz cx="9144000" cy="6858000" type="screen4x3"/>
  <p:notesSz cx="9926638" cy="6797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622798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26754E-56E9-4F0C-AD65-3CC2683D4538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622798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1FCAFD-8951-4DB5-B6F8-8A363FBC75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425231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E4AB03F1-709E-4296-8BD3-094A93D98E83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155D96EA-02CF-4B2F-BB95-7275DBE2C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B03F1-709E-4296-8BD3-094A93D98E83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D96EA-02CF-4B2F-BB95-7275DBE2C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B03F1-709E-4296-8BD3-094A93D98E83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D96EA-02CF-4B2F-BB95-7275DBE2C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B03F1-709E-4296-8BD3-094A93D98E83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D96EA-02CF-4B2F-BB95-7275DBE2C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4AB03F1-709E-4296-8BD3-094A93D98E83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55D96EA-02CF-4B2F-BB95-7275DBE2C2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E4AB03F1-709E-4296-8BD3-094A93D98E83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155D96EA-02CF-4B2F-BB95-7275DBE2C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B03F1-709E-4296-8BD3-094A93D98E83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D96EA-02CF-4B2F-BB95-7275DBE2C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B03F1-709E-4296-8BD3-094A93D98E83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D96EA-02CF-4B2F-BB95-7275DBE2C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B03F1-709E-4296-8BD3-094A93D98E83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D96EA-02CF-4B2F-BB95-7275DBE2C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B03F1-709E-4296-8BD3-094A93D98E83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D96EA-02CF-4B2F-BB95-7275DBE2C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B03F1-709E-4296-8BD3-094A93D98E83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D96EA-02CF-4B2F-BB95-7275DBE2C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E4AB03F1-709E-4296-8BD3-094A93D98E83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55D96EA-02CF-4B2F-BB95-7275DBE2C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6179746"/>
              </p:ext>
            </p:extLst>
          </p:nvPr>
        </p:nvGraphicFramePr>
        <p:xfrm>
          <a:off x="173008" y="1340768"/>
          <a:ext cx="8863488" cy="504055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23922"/>
                <a:gridCol w="7139566"/>
              </a:tblGrid>
              <a:tr h="455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VY_32_INOVACE_ICT_5B_16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5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Škola: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Základní škola Nové Město nad Metují, Školní 1000, okres Náchod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5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Mgr. Milena Vacková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5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5.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1115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okruh, předmět: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Využívání informačních a komunikačních technologií, ICT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455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Procvičujeme psaní na klávesnici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7358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CZ.1.07/1.4.00/21.2336</a:t>
                      </a:r>
                      <a:endParaRPr lang="cs-CZ" sz="11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455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15.</a:t>
                      </a:r>
                      <a:r>
                        <a:rPr lang="cs-CZ" sz="12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12. </a:t>
                      </a: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455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Úkoly slouží k procvičení psaní na klávesnici. Každý žák pracuje sám.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27175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Procvičujeme psaní </a:t>
            </a:r>
            <a:r>
              <a:rPr lang="cs-CZ" dirty="0" smtClean="0"/>
              <a:t>na klávesnici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932040" y="199673"/>
            <a:ext cx="23762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VY_32_INOVACE_ICT_5B_16</a:t>
            </a:r>
            <a:endParaRPr lang="cs-CZ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procvičování psaní (velkých a malých písmen, vět, slov…) budeme využívat program Word 2010.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E:\!! Fotky !!\Fotky od 08_04_24\2008_05_03 Bouzov a jeskyně\IMG_287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0817" y="1916832"/>
            <a:ext cx="3294101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571480"/>
            <a:ext cx="8229600" cy="10668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1. úkol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643051"/>
            <a:ext cx="5511556" cy="308209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Napište svou adresu bydliště.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Napište jména svých spolužáků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Napište velkými písmeny názvy deseti měst České republiky.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2. úkol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Napište vyjmenovaná slova po m.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Vypište deset zvířat anglicky.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Napište jednoduchý recept, který dokážete sami připravit.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E:\!! Fotky !!\Fotky od 08_04_24\2008_12_26\IMG_629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717032"/>
            <a:ext cx="3648645" cy="273670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33768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Obrázky jsou vlastní tvorbou autora.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54</TotalTime>
  <Words>147</Words>
  <Application>Microsoft Office PowerPoint</Application>
  <PresentationFormat>Předvádění na obrazovce (4:3)</PresentationFormat>
  <Paragraphs>31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Urbanistický</vt:lpstr>
      <vt:lpstr>Prezentace aplikace PowerPoint</vt:lpstr>
      <vt:lpstr>Procvičujeme psaní na klávesnici</vt:lpstr>
      <vt:lpstr>Prezentace aplikace PowerPoint</vt:lpstr>
      <vt:lpstr>1. úkol</vt:lpstr>
      <vt:lpstr>2. úkol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Procvičujeme klávesnici</dc:title>
  <dc:creator>milena</dc:creator>
  <cp:lastModifiedBy>spravce</cp:lastModifiedBy>
  <cp:revision>13</cp:revision>
  <cp:lastPrinted>2011-12-20T07:13:04Z</cp:lastPrinted>
  <dcterms:created xsi:type="dcterms:W3CDTF">2011-05-21T16:04:33Z</dcterms:created>
  <dcterms:modified xsi:type="dcterms:W3CDTF">2012-04-13T19:09:58Z</dcterms:modified>
</cp:coreProperties>
</file>