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arr_030419-0124_Pteridium_aquilinum_var._decompositum.jpg" TargetMode="External"/><Relationship Id="rId2" Type="http://schemas.openxmlformats.org/officeDocument/2006/relationships/hyperlink" Target="http://commons.wikimedia.org/wiki/File:Dryopteris_filix-mas0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Athyrium_filix-femina_(Leaf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VY_32_INOVACE_04-58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01632977"/>
              </p:ext>
            </p:extLst>
          </p:nvPr>
        </p:nvGraphicFramePr>
        <p:xfrm>
          <a:off x="1467802" y="1666096"/>
          <a:ext cx="6208395" cy="2987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Vyšší 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Kapradiny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6. 12. 2011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slouží na podporu výuky tématu kapradiny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64933" y="2967335"/>
            <a:ext cx="48141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KAPRADINY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142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Hlavní znaky</a:t>
            </a:r>
            <a:endParaRPr lang="cs-CZ" sz="32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4773" y="1916832"/>
            <a:ext cx="82809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ddenky,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ze kterých vyrůstají kořeny a listy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listy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2x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až 3x zpeřené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na spodu listu výtrusnice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rozmnožování výtrusy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rokel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– oboupohlavný – srdčitý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552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4069" y="764297"/>
            <a:ext cx="3821795" cy="4847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340768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                         list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4477689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                    oddenek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5148064" y="5013176"/>
            <a:ext cx="144016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570387" y="4785465"/>
            <a:ext cx="1900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kořeny</a:t>
            </a:r>
            <a:endParaRPr lang="cs-CZ" sz="20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5721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8722" y="908720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Rozmnožování</a:t>
            </a:r>
            <a:endParaRPr lang="cs-CZ" sz="32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746" y="2132856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Nepohlavní = vegetativní</a:t>
            </a:r>
          </a:p>
          <a:p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  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- pomocí oddenku</a:t>
            </a:r>
          </a:p>
          <a:p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514350" indent="-514350">
              <a:buAutoNum type="arabicPeriod" startAt="2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Pohlavní</a:t>
            </a:r>
          </a:p>
          <a:p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  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- samčí i samičí pohlavní buňky na jedné</a:t>
            </a:r>
          </a:p>
          <a:p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    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rostlině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Výbuch 1 3"/>
          <p:cNvSpPr/>
          <p:nvPr/>
        </p:nvSpPr>
        <p:spPr>
          <a:xfrm>
            <a:off x="4716016" y="4810512"/>
            <a:ext cx="1512168" cy="92274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501317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96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96751"/>
            <a:ext cx="5400600" cy="4943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04664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Rozmnožování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118047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rub listu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115" y="394427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oddenek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4730353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kořeny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76556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rub listu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165638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výtrusnice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448843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prokel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5709009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nová rostlina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047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34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Zástupci</a:t>
            </a:r>
          </a:p>
          <a:p>
            <a:endParaRPr lang="cs-CZ" sz="32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2474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Hasivka orličí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916832"/>
            <a:ext cx="69847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/>
                </a:solidFill>
              </a:rPr>
              <a:t>naše největší kapradina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/>
                </a:solidFill>
              </a:rPr>
              <a:t>na písčitých půdách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/>
                </a:solidFill>
              </a:rPr>
              <a:t>husté porosty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chemeClr val="accent2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7190" y="1647964"/>
            <a:ext cx="3294112" cy="4392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0925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Kapraď samec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340768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/>
                </a:solidFill>
              </a:rPr>
              <a:t>vlhké stinné lesy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/>
                </a:solidFill>
              </a:rPr>
              <a:t>jednoduše zpeřené listy</a:t>
            </a:r>
            <a:endParaRPr lang="cs-CZ" sz="2800" dirty="0">
              <a:solidFill>
                <a:schemeClr val="accent2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2492896"/>
            <a:ext cx="48768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1582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Papratka samičí 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268760"/>
            <a:ext cx="51125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/>
                </a:solidFill>
              </a:rPr>
              <a:t>podobná stanoviště jako kapraď samec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/>
                </a:solidFill>
              </a:rPr>
              <a:t>vícenásobně zpeřené listy</a:t>
            </a:r>
            <a:endParaRPr lang="cs-CZ" sz="2800" dirty="0">
              <a:solidFill>
                <a:schemeClr val="accent2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860229"/>
            <a:ext cx="3286883" cy="544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931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2676" y="737894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Historie kapradin</a:t>
            </a:r>
          </a:p>
          <a:p>
            <a:endParaRPr lang="cs-CZ" sz="3200" b="1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553502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548" y="1844824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výskyt již v prvohorách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 močálech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stromovitý vzrůst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zanechaly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otisky v horninách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daly základ vzniku černého uhlí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 současnosti dochovány pouze  v tropických pralesích nebo botanických zahradách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5415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219" y="2967335"/>
            <a:ext cx="72875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Děkuji za pozornost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85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56895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Použitá literatura a zdroje: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Snímek  4,5:</a:t>
            </a:r>
          </a:p>
          <a:p>
            <a:pPr hangingPunct="0"/>
            <a:r>
              <a:rPr lang="cs-CZ" dirty="0"/>
              <a:t>KVASNIČKOVÁ, Danuše. </a:t>
            </a:r>
            <a:r>
              <a:rPr lang="cs-CZ" i="1" dirty="0"/>
              <a:t>Ekologický přírodopis – pracovní sešit pro 6. roč. </a:t>
            </a:r>
            <a:r>
              <a:rPr lang="cs-CZ" dirty="0"/>
              <a:t>1. vyd. Praha:</a:t>
            </a:r>
          </a:p>
          <a:p>
            <a:pPr hangingPunct="0"/>
            <a:r>
              <a:rPr lang="cs-CZ" dirty="0"/>
              <a:t>FORTUNA, 1998. ISBN 80-7168-565-8. s. 3. </a:t>
            </a:r>
          </a:p>
          <a:p>
            <a:pPr hangingPunct="0"/>
            <a:r>
              <a:rPr lang="cs-CZ" dirty="0"/>
              <a:t> 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Snímek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7:</a:t>
            </a:r>
            <a:r>
              <a:rPr lang="cs-CZ" dirty="0"/>
              <a:t>[cit 2011-07-18]. 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WWW:</a:t>
            </a:r>
          </a:p>
          <a:p>
            <a:pPr hangingPunct="0"/>
            <a:r>
              <a:rPr lang="cs-CZ" u="sng" dirty="0">
                <a:hlinkClick r:id="rId2"/>
              </a:rPr>
              <a:t>http://commons.wikimedia.org/wiki/File:Dryopteris_filix-mas0.jpg</a:t>
            </a:r>
            <a:endParaRPr lang="cs-CZ" dirty="0"/>
          </a:p>
          <a:p>
            <a:pPr hangingPunct="0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Snímek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8:</a:t>
            </a:r>
            <a:r>
              <a:rPr lang="cs-CZ" dirty="0" smtClean="0"/>
              <a:t>[</a:t>
            </a:r>
            <a:r>
              <a:rPr lang="cs-CZ" dirty="0"/>
              <a:t>cit 2011-07-18]. 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WWW:</a:t>
            </a:r>
          </a:p>
          <a:p>
            <a:pPr hangingPunct="0"/>
            <a:r>
              <a:rPr lang="cs-CZ" u="sng" dirty="0">
                <a:hlinkClick r:id="rId3"/>
              </a:rPr>
              <a:t>http://commons.wikimedia.org/wiki/File:Starr_030419- 0124_Pteridium_aquilinum_var._decompositum.jpg</a:t>
            </a:r>
            <a:endParaRPr lang="cs-CZ" dirty="0"/>
          </a:p>
          <a:p>
            <a:pPr hangingPunct="0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Snímek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9:</a:t>
            </a:r>
            <a:r>
              <a:rPr lang="cs-CZ" dirty="0" smtClean="0"/>
              <a:t>[</a:t>
            </a:r>
            <a:r>
              <a:rPr lang="cs-CZ" dirty="0"/>
              <a:t>cit 2011-07-18]. 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WWW:</a:t>
            </a:r>
          </a:p>
          <a:p>
            <a:pPr hangingPunct="0"/>
            <a:r>
              <a:rPr lang="cs-CZ" u="sng" dirty="0">
                <a:hlinkClick r:id="rId4"/>
              </a:rPr>
              <a:t>http://commons.wikimedia.org/wiki/File:Athyrium_filix-femina_(Leaf).</a:t>
            </a:r>
            <a:r>
              <a:rPr lang="cs-CZ" u="sng" dirty="0" smtClean="0">
                <a:hlinkClick r:id="rId4"/>
              </a:rPr>
              <a:t>jpg</a:t>
            </a:r>
            <a:endParaRPr lang="cs-CZ" u="sng" dirty="0" smtClean="0"/>
          </a:p>
          <a:p>
            <a:pPr hangingPunct="0"/>
            <a:endParaRPr lang="cs-CZ" b="1" u="sng" dirty="0">
              <a:solidFill>
                <a:schemeClr val="accent2">
                  <a:lumMod val="50000"/>
                </a:schemeClr>
              </a:solidFill>
            </a:endParaRPr>
          </a:p>
          <a:p>
            <a:pPr hangingPunct="0"/>
            <a:r>
              <a:rPr lang="cs-CZ" dirty="0"/>
              <a:t>ČERNÍK, Vladimír. </a:t>
            </a:r>
            <a:r>
              <a:rPr lang="cs-CZ" i="1" dirty="0"/>
              <a:t>Přírodopis 2 Zoologie a botanika. </a:t>
            </a:r>
            <a:r>
              <a:rPr lang="cs-CZ" dirty="0"/>
              <a:t>1.vyd. Praha: SPN, 1999.</a:t>
            </a:r>
          </a:p>
          <a:p>
            <a:pPr hangingPunct="0"/>
            <a:r>
              <a:rPr lang="cs-CZ" dirty="0"/>
              <a:t>ISBN 80-7235-069-2. s. 66,67,68. </a:t>
            </a:r>
          </a:p>
          <a:p>
            <a:pPr hangingPunct="0"/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hangingPunct="0"/>
            <a:endParaRPr lang="cs-CZ" dirty="0"/>
          </a:p>
          <a:p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130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54</TotalTime>
  <Words>194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8</cp:revision>
  <dcterms:created xsi:type="dcterms:W3CDTF">2011-03-22T17:13:23Z</dcterms:created>
  <dcterms:modified xsi:type="dcterms:W3CDTF">2012-04-25T20:01:01Z</dcterms:modified>
</cp:coreProperties>
</file>