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diagrams/layout7.xml" ContentType="application/vnd.openxmlformats-officedocument.drawingml.diagramLayout+xml"/>
  <Override PartName="/ppt/diagrams/data8.xml" ContentType="application/vnd.openxmlformats-officedocument.drawingml.diagramData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5.xml" ContentType="application/vnd.openxmlformats-officedocument.drawingml.diagramLayout+xml"/>
  <Override PartName="/ppt/diagrams/data6.xml" ContentType="application/vnd.openxmlformats-officedocument.drawingml.diagramData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data5.xml" ContentType="application/vnd.openxmlformats-officedocument.drawingml.diagramData+xml"/>
  <Override PartName="/ppt/diagrams/colors7.xml" ContentType="application/vnd.openxmlformats-officedocument.drawingml.diagramColors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diagrams/colors5.xml" ContentType="application/vnd.openxmlformats-officedocument.drawingml.diagramColors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rawing7.xml" ContentType="application/vnd.ms-office.drawingml.diagramDrawing+xml"/>
  <Override PartName="/ppt/diagrams/quickStyle8.xml" ContentType="application/vnd.openxmlformats-officedocument.drawingml.diagramStyl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rawing5.xml" ContentType="application/vnd.ms-office.drawingml.diagramDrawing+xml"/>
  <Override PartName="/ppt/diagrams/quickStyle6.xml" ContentType="application/vnd.openxmlformats-officedocument.drawingml.diagramStyle+xml"/>
  <Override PartName="/ppt/diagrams/quickStyle7.xml" ContentType="application/vnd.openxmlformats-officedocument.drawingml.diagramStyl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diagrams/quickStyle5.xml" ContentType="application/vnd.openxmlformats-officedocument.drawingml.diagramStyl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diagrams/drawing1.xml" ContentType="application/vnd.ms-office.drawingml.diagramDrawing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Override PartName="/ppt/diagrams/layout8.xml" ContentType="application/vnd.openxmlformats-officedocument.drawingml.diagramLayout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diagrams/layout6.xml" ContentType="application/vnd.openxmlformats-officedocument.drawingml.diagram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diagrams/layout4.xml" ContentType="application/vnd.openxmlformats-officedocument.drawingml.diagramLayout+xml"/>
  <Override PartName="/ppt/diagrams/data7.xml" ContentType="application/vnd.openxmlformats-officedocument.drawingml.diagramData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8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 autoAdjust="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25F5567-88DA-4257-B0F7-943ED2BE6035}" type="doc">
      <dgm:prSet loTypeId="urn:microsoft.com/office/officeart/2005/8/layout/list1" loCatId="list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A7EC68A-F30C-4BB5-BB6A-0C7496E44C6C}">
      <dgm:prSet phldrT="[Text]"/>
      <dgm:spPr/>
      <dgm:t>
        <a:bodyPr/>
        <a:lstStyle/>
        <a:p>
          <a:r>
            <a:rPr lang="cs-CZ" dirty="0" smtClean="0"/>
            <a:t>Rýže – monzunová Asie</a:t>
          </a:r>
          <a:endParaRPr lang="cs-CZ" dirty="0"/>
        </a:p>
      </dgm:t>
    </dgm:pt>
    <dgm:pt modelId="{FDDA49A8-DF3F-423F-9E1E-21DB67F328E4}" type="parTrans" cxnId="{30247E7A-B7E9-40C6-9E26-D2E4C3544E03}">
      <dgm:prSet/>
      <dgm:spPr/>
      <dgm:t>
        <a:bodyPr/>
        <a:lstStyle/>
        <a:p>
          <a:endParaRPr lang="cs-CZ"/>
        </a:p>
      </dgm:t>
    </dgm:pt>
    <dgm:pt modelId="{BC6150CE-3384-4A44-8508-2E1F02DFE67C}" type="sibTrans" cxnId="{30247E7A-B7E9-40C6-9E26-D2E4C3544E03}">
      <dgm:prSet/>
      <dgm:spPr/>
      <dgm:t>
        <a:bodyPr/>
        <a:lstStyle/>
        <a:p>
          <a:endParaRPr lang="cs-CZ"/>
        </a:p>
      </dgm:t>
    </dgm:pt>
    <dgm:pt modelId="{96A169A3-5FD9-4993-A67F-E0B7B670D648}">
      <dgm:prSet phldrT="[Text]"/>
      <dgm:spPr/>
      <dgm:t>
        <a:bodyPr/>
        <a:lstStyle/>
        <a:p>
          <a:r>
            <a:rPr lang="cs-CZ" dirty="0" smtClean="0"/>
            <a:t>Pšenice – stepi Asie</a:t>
          </a:r>
          <a:endParaRPr lang="cs-CZ" dirty="0"/>
        </a:p>
      </dgm:t>
    </dgm:pt>
    <dgm:pt modelId="{C3DFF025-DBE2-4EE6-9797-6DBCEDBC8F83}" type="parTrans" cxnId="{3ADAA071-9835-4A4B-8AEF-1714934D10FB}">
      <dgm:prSet/>
      <dgm:spPr/>
      <dgm:t>
        <a:bodyPr/>
        <a:lstStyle/>
        <a:p>
          <a:endParaRPr lang="cs-CZ"/>
        </a:p>
      </dgm:t>
    </dgm:pt>
    <dgm:pt modelId="{52D4D4FD-F7CD-4D98-BF71-49A13FC7B488}" type="sibTrans" cxnId="{3ADAA071-9835-4A4B-8AEF-1714934D10FB}">
      <dgm:prSet/>
      <dgm:spPr/>
      <dgm:t>
        <a:bodyPr/>
        <a:lstStyle/>
        <a:p>
          <a:endParaRPr lang="cs-CZ"/>
        </a:p>
      </dgm:t>
    </dgm:pt>
    <dgm:pt modelId="{AFD7E44A-BEA0-48BC-B289-16FD3FA450C7}">
      <dgm:prSet phldrT="[Text]"/>
      <dgm:spPr/>
      <dgm:t>
        <a:bodyPr/>
        <a:lstStyle/>
        <a:p>
          <a:r>
            <a:rPr lang="cs-CZ" dirty="0" smtClean="0"/>
            <a:t>Kukuřice - Čína</a:t>
          </a:r>
          <a:endParaRPr lang="cs-CZ" dirty="0"/>
        </a:p>
      </dgm:t>
    </dgm:pt>
    <dgm:pt modelId="{1C3D2517-1BF0-4FBB-9138-88F37E23AC3F}" type="parTrans" cxnId="{EECCC996-289C-4912-9766-0BD122A5234E}">
      <dgm:prSet/>
      <dgm:spPr/>
      <dgm:t>
        <a:bodyPr/>
        <a:lstStyle/>
        <a:p>
          <a:endParaRPr lang="cs-CZ"/>
        </a:p>
      </dgm:t>
    </dgm:pt>
    <dgm:pt modelId="{42F92D81-A8B9-465D-958F-93F4E2667F2A}" type="sibTrans" cxnId="{EECCC996-289C-4912-9766-0BD122A5234E}">
      <dgm:prSet/>
      <dgm:spPr/>
      <dgm:t>
        <a:bodyPr/>
        <a:lstStyle/>
        <a:p>
          <a:endParaRPr lang="cs-CZ"/>
        </a:p>
      </dgm:t>
    </dgm:pt>
    <dgm:pt modelId="{DE5C8B56-6987-43E1-B788-C506E9D85FFC}" type="pres">
      <dgm:prSet presAssocID="{D25F5567-88DA-4257-B0F7-943ED2BE6035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BE9CD60-2196-491E-9829-2F0F8633A40C}" type="pres">
      <dgm:prSet presAssocID="{BA7EC68A-F30C-4BB5-BB6A-0C7496E44C6C}" presName="parentLin" presStyleCnt="0"/>
      <dgm:spPr/>
    </dgm:pt>
    <dgm:pt modelId="{1A321843-600D-4698-AED6-DDC97CD3F1BE}" type="pres">
      <dgm:prSet presAssocID="{BA7EC68A-F30C-4BB5-BB6A-0C7496E44C6C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5DCBCF2B-F0A9-4F50-8351-D296B9FA4E5E}" type="pres">
      <dgm:prSet presAssocID="{BA7EC68A-F30C-4BB5-BB6A-0C7496E44C6C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5E7D3EA-3A0B-4305-BD51-DA90D594FAA3}" type="pres">
      <dgm:prSet presAssocID="{BA7EC68A-F30C-4BB5-BB6A-0C7496E44C6C}" presName="negativeSpace" presStyleCnt="0"/>
      <dgm:spPr/>
    </dgm:pt>
    <dgm:pt modelId="{CA62D435-ED36-4F18-A86E-38BE68B90CFE}" type="pres">
      <dgm:prSet presAssocID="{BA7EC68A-F30C-4BB5-BB6A-0C7496E44C6C}" presName="childText" presStyleLbl="conFgAcc1" presStyleIdx="0" presStyleCnt="3">
        <dgm:presLayoutVars>
          <dgm:bulletEnabled val="1"/>
        </dgm:presLayoutVars>
      </dgm:prSet>
      <dgm:spPr/>
    </dgm:pt>
    <dgm:pt modelId="{BD5A3FAF-D9CC-4D4F-AA1B-89FDAC4858A0}" type="pres">
      <dgm:prSet presAssocID="{BC6150CE-3384-4A44-8508-2E1F02DFE67C}" presName="spaceBetweenRectangles" presStyleCnt="0"/>
      <dgm:spPr/>
    </dgm:pt>
    <dgm:pt modelId="{22B63D2F-506F-4765-8672-BAF9FBC39C8C}" type="pres">
      <dgm:prSet presAssocID="{96A169A3-5FD9-4993-A67F-E0B7B670D648}" presName="parentLin" presStyleCnt="0"/>
      <dgm:spPr/>
    </dgm:pt>
    <dgm:pt modelId="{D642025B-A246-4653-B527-30E46B48E332}" type="pres">
      <dgm:prSet presAssocID="{96A169A3-5FD9-4993-A67F-E0B7B670D648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973DA600-CC15-4E1D-8CA6-B09147FC7FE1}" type="pres">
      <dgm:prSet presAssocID="{96A169A3-5FD9-4993-A67F-E0B7B670D648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C7E488-DD83-483A-9956-745FE4EE3E29}" type="pres">
      <dgm:prSet presAssocID="{96A169A3-5FD9-4993-A67F-E0B7B670D648}" presName="negativeSpace" presStyleCnt="0"/>
      <dgm:spPr/>
    </dgm:pt>
    <dgm:pt modelId="{0DE81556-6CA8-4040-9E27-3382C1D5BF12}" type="pres">
      <dgm:prSet presAssocID="{96A169A3-5FD9-4993-A67F-E0B7B670D648}" presName="childText" presStyleLbl="conFgAcc1" presStyleIdx="1" presStyleCnt="3">
        <dgm:presLayoutVars>
          <dgm:bulletEnabled val="1"/>
        </dgm:presLayoutVars>
      </dgm:prSet>
      <dgm:spPr/>
    </dgm:pt>
    <dgm:pt modelId="{D619F99F-D8DA-4FA3-917F-FBC93F93F72F}" type="pres">
      <dgm:prSet presAssocID="{52D4D4FD-F7CD-4D98-BF71-49A13FC7B488}" presName="spaceBetweenRectangles" presStyleCnt="0"/>
      <dgm:spPr/>
    </dgm:pt>
    <dgm:pt modelId="{5B1317D8-475B-42D3-B64E-7FC8C9E314B5}" type="pres">
      <dgm:prSet presAssocID="{AFD7E44A-BEA0-48BC-B289-16FD3FA450C7}" presName="parentLin" presStyleCnt="0"/>
      <dgm:spPr/>
    </dgm:pt>
    <dgm:pt modelId="{4E5F8967-95C4-4B6D-89A6-12E15E53A76A}" type="pres">
      <dgm:prSet presAssocID="{AFD7E44A-BEA0-48BC-B289-16FD3FA450C7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3EEBE338-2984-4119-AEB4-288420DB2958}" type="pres">
      <dgm:prSet presAssocID="{AFD7E44A-BEA0-48BC-B289-16FD3FA450C7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E045E1-6FBE-4692-9346-31920233D21B}" type="pres">
      <dgm:prSet presAssocID="{AFD7E44A-BEA0-48BC-B289-16FD3FA450C7}" presName="negativeSpace" presStyleCnt="0"/>
      <dgm:spPr/>
    </dgm:pt>
    <dgm:pt modelId="{9167CC48-FC0C-4131-A03B-0B854F6061B7}" type="pres">
      <dgm:prSet presAssocID="{AFD7E44A-BEA0-48BC-B289-16FD3FA450C7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1229F376-92E5-4AB4-8C3A-207AE0C7A77B}" type="presOf" srcId="{96A169A3-5FD9-4993-A67F-E0B7B670D648}" destId="{D642025B-A246-4653-B527-30E46B48E332}" srcOrd="0" destOrd="0" presId="urn:microsoft.com/office/officeart/2005/8/layout/list1"/>
    <dgm:cxn modelId="{C9AD54D9-A97C-44E8-8F7A-F505F4DD711E}" type="presOf" srcId="{AFD7E44A-BEA0-48BC-B289-16FD3FA450C7}" destId="{4E5F8967-95C4-4B6D-89A6-12E15E53A76A}" srcOrd="0" destOrd="0" presId="urn:microsoft.com/office/officeart/2005/8/layout/list1"/>
    <dgm:cxn modelId="{0F246B95-68FE-4BCD-A074-166524624E15}" type="presOf" srcId="{AFD7E44A-BEA0-48BC-B289-16FD3FA450C7}" destId="{3EEBE338-2984-4119-AEB4-288420DB2958}" srcOrd="1" destOrd="0" presId="urn:microsoft.com/office/officeart/2005/8/layout/list1"/>
    <dgm:cxn modelId="{3ADAA071-9835-4A4B-8AEF-1714934D10FB}" srcId="{D25F5567-88DA-4257-B0F7-943ED2BE6035}" destId="{96A169A3-5FD9-4993-A67F-E0B7B670D648}" srcOrd="1" destOrd="0" parTransId="{C3DFF025-DBE2-4EE6-9797-6DBCEDBC8F83}" sibTransId="{52D4D4FD-F7CD-4D98-BF71-49A13FC7B488}"/>
    <dgm:cxn modelId="{30247E7A-B7E9-40C6-9E26-D2E4C3544E03}" srcId="{D25F5567-88DA-4257-B0F7-943ED2BE6035}" destId="{BA7EC68A-F30C-4BB5-BB6A-0C7496E44C6C}" srcOrd="0" destOrd="0" parTransId="{FDDA49A8-DF3F-423F-9E1E-21DB67F328E4}" sibTransId="{BC6150CE-3384-4A44-8508-2E1F02DFE67C}"/>
    <dgm:cxn modelId="{8EE2DC21-DF5B-444C-81E6-9F3728BC88DD}" type="presOf" srcId="{BA7EC68A-F30C-4BB5-BB6A-0C7496E44C6C}" destId="{5DCBCF2B-F0A9-4F50-8351-D296B9FA4E5E}" srcOrd="1" destOrd="0" presId="urn:microsoft.com/office/officeart/2005/8/layout/list1"/>
    <dgm:cxn modelId="{F06B0C38-591B-49D4-BD8A-01FD0A25A6D9}" type="presOf" srcId="{96A169A3-5FD9-4993-A67F-E0B7B670D648}" destId="{973DA600-CC15-4E1D-8CA6-B09147FC7FE1}" srcOrd="1" destOrd="0" presId="urn:microsoft.com/office/officeart/2005/8/layout/list1"/>
    <dgm:cxn modelId="{F9DA68DB-AF52-4BE3-A374-059499D9E805}" type="presOf" srcId="{BA7EC68A-F30C-4BB5-BB6A-0C7496E44C6C}" destId="{1A321843-600D-4698-AED6-DDC97CD3F1BE}" srcOrd="0" destOrd="0" presId="urn:microsoft.com/office/officeart/2005/8/layout/list1"/>
    <dgm:cxn modelId="{9431E2C0-FC29-4D2B-9219-9ECED6B216E7}" type="presOf" srcId="{D25F5567-88DA-4257-B0F7-943ED2BE6035}" destId="{DE5C8B56-6987-43E1-B788-C506E9D85FFC}" srcOrd="0" destOrd="0" presId="urn:microsoft.com/office/officeart/2005/8/layout/list1"/>
    <dgm:cxn modelId="{EECCC996-289C-4912-9766-0BD122A5234E}" srcId="{D25F5567-88DA-4257-B0F7-943ED2BE6035}" destId="{AFD7E44A-BEA0-48BC-B289-16FD3FA450C7}" srcOrd="2" destOrd="0" parTransId="{1C3D2517-1BF0-4FBB-9138-88F37E23AC3F}" sibTransId="{42F92D81-A8B9-465D-958F-93F4E2667F2A}"/>
    <dgm:cxn modelId="{F302F4EF-E27C-4EB5-92E4-B4717F8DF9B3}" type="presParOf" srcId="{DE5C8B56-6987-43E1-B788-C506E9D85FFC}" destId="{BBE9CD60-2196-491E-9829-2F0F8633A40C}" srcOrd="0" destOrd="0" presId="urn:microsoft.com/office/officeart/2005/8/layout/list1"/>
    <dgm:cxn modelId="{0960BD4D-D76B-413C-80D8-5B3C39A076A9}" type="presParOf" srcId="{BBE9CD60-2196-491E-9829-2F0F8633A40C}" destId="{1A321843-600D-4698-AED6-DDC97CD3F1BE}" srcOrd="0" destOrd="0" presId="urn:microsoft.com/office/officeart/2005/8/layout/list1"/>
    <dgm:cxn modelId="{360E3A69-F848-4288-A2CC-D2ED55689D14}" type="presParOf" srcId="{BBE9CD60-2196-491E-9829-2F0F8633A40C}" destId="{5DCBCF2B-F0A9-4F50-8351-D296B9FA4E5E}" srcOrd="1" destOrd="0" presId="urn:microsoft.com/office/officeart/2005/8/layout/list1"/>
    <dgm:cxn modelId="{F3AE2D8A-10E0-4157-99BD-687BDD99A790}" type="presParOf" srcId="{DE5C8B56-6987-43E1-B788-C506E9D85FFC}" destId="{E5E7D3EA-3A0B-4305-BD51-DA90D594FAA3}" srcOrd="1" destOrd="0" presId="urn:microsoft.com/office/officeart/2005/8/layout/list1"/>
    <dgm:cxn modelId="{4A44965A-831F-437B-B58F-1E6C14F65868}" type="presParOf" srcId="{DE5C8B56-6987-43E1-B788-C506E9D85FFC}" destId="{CA62D435-ED36-4F18-A86E-38BE68B90CFE}" srcOrd="2" destOrd="0" presId="urn:microsoft.com/office/officeart/2005/8/layout/list1"/>
    <dgm:cxn modelId="{731A8F22-67E5-4BAF-8E1D-D412A63DE72D}" type="presParOf" srcId="{DE5C8B56-6987-43E1-B788-C506E9D85FFC}" destId="{BD5A3FAF-D9CC-4D4F-AA1B-89FDAC4858A0}" srcOrd="3" destOrd="0" presId="urn:microsoft.com/office/officeart/2005/8/layout/list1"/>
    <dgm:cxn modelId="{1A6C967D-DAA9-4D5A-9733-4C4226A2B230}" type="presParOf" srcId="{DE5C8B56-6987-43E1-B788-C506E9D85FFC}" destId="{22B63D2F-506F-4765-8672-BAF9FBC39C8C}" srcOrd="4" destOrd="0" presId="urn:microsoft.com/office/officeart/2005/8/layout/list1"/>
    <dgm:cxn modelId="{E1901173-D60A-4737-A396-715B6390C64D}" type="presParOf" srcId="{22B63D2F-506F-4765-8672-BAF9FBC39C8C}" destId="{D642025B-A246-4653-B527-30E46B48E332}" srcOrd="0" destOrd="0" presId="urn:microsoft.com/office/officeart/2005/8/layout/list1"/>
    <dgm:cxn modelId="{E84EB138-26F4-493F-B468-73101B32CEB5}" type="presParOf" srcId="{22B63D2F-506F-4765-8672-BAF9FBC39C8C}" destId="{973DA600-CC15-4E1D-8CA6-B09147FC7FE1}" srcOrd="1" destOrd="0" presId="urn:microsoft.com/office/officeart/2005/8/layout/list1"/>
    <dgm:cxn modelId="{09D1A7D6-88F8-4F0A-96AA-F6FFB6807990}" type="presParOf" srcId="{DE5C8B56-6987-43E1-B788-C506E9D85FFC}" destId="{73C7E488-DD83-483A-9956-745FE4EE3E29}" srcOrd="5" destOrd="0" presId="urn:microsoft.com/office/officeart/2005/8/layout/list1"/>
    <dgm:cxn modelId="{7AA842D6-F339-4C00-84A1-0DDF99EB8C3B}" type="presParOf" srcId="{DE5C8B56-6987-43E1-B788-C506E9D85FFC}" destId="{0DE81556-6CA8-4040-9E27-3382C1D5BF12}" srcOrd="6" destOrd="0" presId="urn:microsoft.com/office/officeart/2005/8/layout/list1"/>
    <dgm:cxn modelId="{43CDCC4E-2E07-4730-BEBA-192D2025216B}" type="presParOf" srcId="{DE5C8B56-6987-43E1-B788-C506E9D85FFC}" destId="{D619F99F-D8DA-4FA3-917F-FBC93F93F72F}" srcOrd="7" destOrd="0" presId="urn:microsoft.com/office/officeart/2005/8/layout/list1"/>
    <dgm:cxn modelId="{8FBA5548-6217-4354-A1C2-938E6731F8B8}" type="presParOf" srcId="{DE5C8B56-6987-43E1-B788-C506E9D85FFC}" destId="{5B1317D8-475B-42D3-B64E-7FC8C9E314B5}" srcOrd="8" destOrd="0" presId="urn:microsoft.com/office/officeart/2005/8/layout/list1"/>
    <dgm:cxn modelId="{FC38AE88-309D-42C6-923C-7057845AB1D8}" type="presParOf" srcId="{5B1317D8-475B-42D3-B64E-7FC8C9E314B5}" destId="{4E5F8967-95C4-4B6D-89A6-12E15E53A76A}" srcOrd="0" destOrd="0" presId="urn:microsoft.com/office/officeart/2005/8/layout/list1"/>
    <dgm:cxn modelId="{20BF6FB3-134B-4136-942F-F94DA7CFB048}" type="presParOf" srcId="{5B1317D8-475B-42D3-B64E-7FC8C9E314B5}" destId="{3EEBE338-2984-4119-AEB4-288420DB2958}" srcOrd="1" destOrd="0" presId="urn:microsoft.com/office/officeart/2005/8/layout/list1"/>
    <dgm:cxn modelId="{B440BD7B-14D1-433D-B29E-9037484E118E}" type="presParOf" srcId="{DE5C8B56-6987-43E1-B788-C506E9D85FFC}" destId="{5AE045E1-6FBE-4692-9346-31920233D21B}" srcOrd="9" destOrd="0" presId="urn:microsoft.com/office/officeart/2005/8/layout/list1"/>
    <dgm:cxn modelId="{4EED9CB1-AC58-450F-A955-A23E05763530}" type="presParOf" srcId="{DE5C8B56-6987-43E1-B788-C506E9D85FFC}" destId="{9167CC48-FC0C-4131-A03B-0B854F6061B7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873DE01-0434-41F5-8468-68AA363D509D}" type="doc">
      <dgm:prSet loTypeId="urn:microsoft.com/office/officeart/2005/8/layout/default#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26B874E-42C2-4AB8-8BE3-9F32D8981E1B}">
      <dgm:prSet phldrT="[Text]"/>
      <dgm:spPr/>
      <dgm:t>
        <a:bodyPr/>
        <a:lstStyle/>
        <a:p>
          <a:r>
            <a:rPr lang="cs-CZ" dirty="0" smtClean="0"/>
            <a:t>Bavlník (obr.1)</a:t>
          </a:r>
          <a:endParaRPr lang="cs-CZ" dirty="0"/>
        </a:p>
      </dgm:t>
    </dgm:pt>
    <dgm:pt modelId="{456147E1-627A-4C67-ACD6-C4901038BE23}" type="parTrans" cxnId="{99444DE2-3818-4E37-BFF6-11DD96C52301}">
      <dgm:prSet/>
      <dgm:spPr/>
      <dgm:t>
        <a:bodyPr/>
        <a:lstStyle/>
        <a:p>
          <a:endParaRPr lang="cs-CZ"/>
        </a:p>
      </dgm:t>
    </dgm:pt>
    <dgm:pt modelId="{2C8412D4-6AD1-4485-8247-BBFE4D276467}" type="sibTrans" cxnId="{99444DE2-3818-4E37-BFF6-11DD96C52301}">
      <dgm:prSet/>
      <dgm:spPr/>
      <dgm:t>
        <a:bodyPr/>
        <a:lstStyle/>
        <a:p>
          <a:endParaRPr lang="cs-CZ"/>
        </a:p>
      </dgm:t>
    </dgm:pt>
    <dgm:pt modelId="{1EC43491-942E-4268-A301-CCDB5E1E833E}">
      <dgm:prSet phldrT="[Text]"/>
      <dgm:spPr/>
      <dgm:t>
        <a:bodyPr/>
        <a:lstStyle/>
        <a:p>
          <a:r>
            <a:rPr lang="cs-CZ" dirty="0" smtClean="0"/>
            <a:t>Sezam</a:t>
          </a:r>
        </a:p>
      </dgm:t>
    </dgm:pt>
    <dgm:pt modelId="{9A71C9A7-CF69-475F-AB0E-5469D95FA54E}" type="parTrans" cxnId="{439796C8-60F3-47BE-B717-2042A2390145}">
      <dgm:prSet/>
      <dgm:spPr/>
      <dgm:t>
        <a:bodyPr/>
        <a:lstStyle/>
        <a:p>
          <a:endParaRPr lang="cs-CZ"/>
        </a:p>
      </dgm:t>
    </dgm:pt>
    <dgm:pt modelId="{1BB0285B-32DF-4EA3-978D-514E29141A2A}" type="sibTrans" cxnId="{439796C8-60F3-47BE-B717-2042A2390145}">
      <dgm:prSet/>
      <dgm:spPr/>
      <dgm:t>
        <a:bodyPr/>
        <a:lstStyle/>
        <a:p>
          <a:endParaRPr lang="cs-CZ"/>
        </a:p>
      </dgm:t>
    </dgm:pt>
    <dgm:pt modelId="{F5E43A44-D367-46BF-B238-1FF4A49E3ABA}">
      <dgm:prSet phldrT="[Text]"/>
      <dgm:spPr/>
      <dgm:t>
        <a:bodyPr/>
        <a:lstStyle/>
        <a:p>
          <a:r>
            <a:rPr lang="cs-CZ" dirty="0" smtClean="0"/>
            <a:t>Podzemnice </a:t>
          </a:r>
          <a:r>
            <a:rPr lang="cs-CZ" dirty="0" smtClean="0"/>
            <a:t>olejná </a:t>
          </a:r>
        </a:p>
      </dgm:t>
    </dgm:pt>
    <dgm:pt modelId="{2609380A-928D-4613-AA44-DB38B247AE51}" type="parTrans" cxnId="{BB5349F2-4BAB-4B2F-9212-3DC637A7D478}">
      <dgm:prSet/>
      <dgm:spPr/>
      <dgm:t>
        <a:bodyPr/>
        <a:lstStyle/>
        <a:p>
          <a:endParaRPr lang="cs-CZ"/>
        </a:p>
      </dgm:t>
    </dgm:pt>
    <dgm:pt modelId="{313E2209-5665-4028-ACB3-22789BE0006B}" type="sibTrans" cxnId="{BB5349F2-4BAB-4B2F-9212-3DC637A7D478}">
      <dgm:prSet/>
      <dgm:spPr/>
      <dgm:t>
        <a:bodyPr/>
        <a:lstStyle/>
        <a:p>
          <a:endParaRPr lang="cs-CZ"/>
        </a:p>
      </dgm:t>
    </dgm:pt>
    <dgm:pt modelId="{77C693AB-3045-47CE-B0A8-6FAC3A4457CA}">
      <dgm:prSet phldrT="[Text]"/>
      <dgm:spPr/>
      <dgm:t>
        <a:bodyPr/>
        <a:lstStyle/>
        <a:p>
          <a:r>
            <a:rPr lang="cs-CZ" dirty="0" smtClean="0"/>
            <a:t>Olivy</a:t>
          </a:r>
          <a:endParaRPr lang="cs-CZ" dirty="0"/>
        </a:p>
      </dgm:t>
    </dgm:pt>
    <dgm:pt modelId="{F7CFE2EC-CFD0-49E3-971A-2EC10332C9FB}" type="parTrans" cxnId="{DE36C6BB-E3AB-4D92-980E-6E85485C8FE9}">
      <dgm:prSet/>
      <dgm:spPr/>
      <dgm:t>
        <a:bodyPr/>
        <a:lstStyle/>
        <a:p>
          <a:endParaRPr lang="cs-CZ"/>
        </a:p>
      </dgm:t>
    </dgm:pt>
    <dgm:pt modelId="{F35D6C0B-F6C7-484E-93DE-2FCCAF29820B}" type="sibTrans" cxnId="{DE36C6BB-E3AB-4D92-980E-6E85485C8FE9}">
      <dgm:prSet/>
      <dgm:spPr/>
      <dgm:t>
        <a:bodyPr/>
        <a:lstStyle/>
        <a:p>
          <a:endParaRPr lang="cs-CZ"/>
        </a:p>
      </dgm:t>
    </dgm:pt>
    <dgm:pt modelId="{D5A63E05-F4DA-4209-8F57-5F4EDD6AABBF}">
      <dgm:prSet phldrT="[Text]"/>
      <dgm:spPr/>
      <dgm:t>
        <a:bodyPr/>
        <a:lstStyle/>
        <a:p>
          <a:r>
            <a:rPr lang="cs-CZ" dirty="0" smtClean="0"/>
            <a:t>Len</a:t>
          </a:r>
          <a:endParaRPr lang="cs-CZ" dirty="0"/>
        </a:p>
      </dgm:t>
    </dgm:pt>
    <dgm:pt modelId="{0083340F-80CE-430F-98F2-DE6E741C0FCF}" type="parTrans" cxnId="{682233ED-B097-4A74-8DAE-15E331CEBFB6}">
      <dgm:prSet/>
      <dgm:spPr/>
      <dgm:t>
        <a:bodyPr/>
        <a:lstStyle/>
        <a:p>
          <a:endParaRPr lang="cs-CZ"/>
        </a:p>
      </dgm:t>
    </dgm:pt>
    <dgm:pt modelId="{B64F0720-B13D-4881-BF48-499286E7D652}" type="sibTrans" cxnId="{682233ED-B097-4A74-8DAE-15E331CEBFB6}">
      <dgm:prSet/>
      <dgm:spPr/>
      <dgm:t>
        <a:bodyPr/>
        <a:lstStyle/>
        <a:p>
          <a:endParaRPr lang="cs-CZ"/>
        </a:p>
      </dgm:t>
    </dgm:pt>
    <dgm:pt modelId="{1FB97B3C-D0AF-47A3-9218-4DF125937FB9}" type="pres">
      <dgm:prSet presAssocID="{5873DE01-0434-41F5-8468-68AA363D509D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D3FEB8B-5724-4142-9C32-21D4BEFA5FFC}" type="pres">
      <dgm:prSet presAssocID="{526B874E-42C2-4AB8-8BE3-9F32D8981E1B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759F128-271C-4AC1-8024-624C8D65EF69}" type="pres">
      <dgm:prSet presAssocID="{2C8412D4-6AD1-4485-8247-BBFE4D276467}" presName="sibTrans" presStyleCnt="0"/>
      <dgm:spPr/>
    </dgm:pt>
    <dgm:pt modelId="{085F0B0D-017A-42FD-8DEA-EAF9E18CD62A}" type="pres">
      <dgm:prSet presAssocID="{1EC43491-942E-4268-A301-CCDB5E1E833E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42B34A3-82EE-49A4-9E61-057200A5989C}" type="pres">
      <dgm:prSet presAssocID="{1BB0285B-32DF-4EA3-978D-514E29141A2A}" presName="sibTrans" presStyleCnt="0"/>
      <dgm:spPr/>
    </dgm:pt>
    <dgm:pt modelId="{7FE3BA1D-AA05-4485-9A22-E3B8B75F98CD}" type="pres">
      <dgm:prSet presAssocID="{F5E43A44-D367-46BF-B238-1FF4A49E3ABA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EA38DA7-047D-4508-95A1-79738E38820A}" type="pres">
      <dgm:prSet presAssocID="{313E2209-5665-4028-ACB3-22789BE0006B}" presName="sibTrans" presStyleCnt="0"/>
      <dgm:spPr/>
    </dgm:pt>
    <dgm:pt modelId="{50488226-C029-40CC-A3CB-3F0E053B15B6}" type="pres">
      <dgm:prSet presAssocID="{77C693AB-3045-47CE-B0A8-6FAC3A4457CA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FA4E24-BEBC-4677-ACE0-0EE16010C148}" type="pres">
      <dgm:prSet presAssocID="{F35D6C0B-F6C7-484E-93DE-2FCCAF29820B}" presName="sibTrans" presStyleCnt="0"/>
      <dgm:spPr/>
    </dgm:pt>
    <dgm:pt modelId="{F17B7628-5B88-4F51-9FC3-2A71AEBB9CC2}" type="pres">
      <dgm:prSet presAssocID="{D5A63E05-F4DA-4209-8F57-5F4EDD6AABBF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39796C8-60F3-47BE-B717-2042A2390145}" srcId="{5873DE01-0434-41F5-8468-68AA363D509D}" destId="{1EC43491-942E-4268-A301-CCDB5E1E833E}" srcOrd="1" destOrd="0" parTransId="{9A71C9A7-CF69-475F-AB0E-5469D95FA54E}" sibTransId="{1BB0285B-32DF-4EA3-978D-514E29141A2A}"/>
    <dgm:cxn modelId="{BB5349F2-4BAB-4B2F-9212-3DC637A7D478}" srcId="{5873DE01-0434-41F5-8468-68AA363D509D}" destId="{F5E43A44-D367-46BF-B238-1FF4A49E3ABA}" srcOrd="2" destOrd="0" parTransId="{2609380A-928D-4613-AA44-DB38B247AE51}" sibTransId="{313E2209-5665-4028-ACB3-22789BE0006B}"/>
    <dgm:cxn modelId="{99444DE2-3818-4E37-BFF6-11DD96C52301}" srcId="{5873DE01-0434-41F5-8468-68AA363D509D}" destId="{526B874E-42C2-4AB8-8BE3-9F32D8981E1B}" srcOrd="0" destOrd="0" parTransId="{456147E1-627A-4C67-ACD6-C4901038BE23}" sibTransId="{2C8412D4-6AD1-4485-8247-BBFE4D276467}"/>
    <dgm:cxn modelId="{4C65502C-39E3-41D3-B0AC-078076142A74}" type="presOf" srcId="{D5A63E05-F4DA-4209-8F57-5F4EDD6AABBF}" destId="{F17B7628-5B88-4F51-9FC3-2A71AEBB9CC2}" srcOrd="0" destOrd="0" presId="urn:microsoft.com/office/officeart/2005/8/layout/default#1"/>
    <dgm:cxn modelId="{AAE5078B-6909-436D-B5B6-50034EE97488}" type="presOf" srcId="{1EC43491-942E-4268-A301-CCDB5E1E833E}" destId="{085F0B0D-017A-42FD-8DEA-EAF9E18CD62A}" srcOrd="0" destOrd="0" presId="urn:microsoft.com/office/officeart/2005/8/layout/default#1"/>
    <dgm:cxn modelId="{682233ED-B097-4A74-8DAE-15E331CEBFB6}" srcId="{5873DE01-0434-41F5-8468-68AA363D509D}" destId="{D5A63E05-F4DA-4209-8F57-5F4EDD6AABBF}" srcOrd="4" destOrd="0" parTransId="{0083340F-80CE-430F-98F2-DE6E741C0FCF}" sibTransId="{B64F0720-B13D-4881-BF48-499286E7D652}"/>
    <dgm:cxn modelId="{562DB661-3CBE-42A0-A215-4AC17DA2A254}" type="presOf" srcId="{77C693AB-3045-47CE-B0A8-6FAC3A4457CA}" destId="{50488226-C029-40CC-A3CB-3F0E053B15B6}" srcOrd="0" destOrd="0" presId="urn:microsoft.com/office/officeart/2005/8/layout/default#1"/>
    <dgm:cxn modelId="{15F9EFEF-A09E-4ED7-A051-D1FF94C0B686}" type="presOf" srcId="{5873DE01-0434-41F5-8468-68AA363D509D}" destId="{1FB97B3C-D0AF-47A3-9218-4DF125937FB9}" srcOrd="0" destOrd="0" presId="urn:microsoft.com/office/officeart/2005/8/layout/default#1"/>
    <dgm:cxn modelId="{DE36C6BB-E3AB-4D92-980E-6E85485C8FE9}" srcId="{5873DE01-0434-41F5-8468-68AA363D509D}" destId="{77C693AB-3045-47CE-B0A8-6FAC3A4457CA}" srcOrd="3" destOrd="0" parTransId="{F7CFE2EC-CFD0-49E3-971A-2EC10332C9FB}" sibTransId="{F35D6C0B-F6C7-484E-93DE-2FCCAF29820B}"/>
    <dgm:cxn modelId="{5A1D4BFD-3A04-4365-BF1B-C92385F7AF61}" type="presOf" srcId="{F5E43A44-D367-46BF-B238-1FF4A49E3ABA}" destId="{7FE3BA1D-AA05-4485-9A22-E3B8B75F98CD}" srcOrd="0" destOrd="0" presId="urn:microsoft.com/office/officeart/2005/8/layout/default#1"/>
    <dgm:cxn modelId="{F61AA469-F071-45C0-A5F7-C6B506084FA1}" type="presOf" srcId="{526B874E-42C2-4AB8-8BE3-9F32D8981E1B}" destId="{5D3FEB8B-5724-4142-9C32-21D4BEFA5FFC}" srcOrd="0" destOrd="0" presId="urn:microsoft.com/office/officeart/2005/8/layout/default#1"/>
    <dgm:cxn modelId="{8980D3E8-1871-4BD6-8A07-38A3D9CBBA75}" type="presParOf" srcId="{1FB97B3C-D0AF-47A3-9218-4DF125937FB9}" destId="{5D3FEB8B-5724-4142-9C32-21D4BEFA5FFC}" srcOrd="0" destOrd="0" presId="urn:microsoft.com/office/officeart/2005/8/layout/default#1"/>
    <dgm:cxn modelId="{B298EAB1-6D99-40AF-9338-54DCF4DC0988}" type="presParOf" srcId="{1FB97B3C-D0AF-47A3-9218-4DF125937FB9}" destId="{3759F128-271C-4AC1-8024-624C8D65EF69}" srcOrd="1" destOrd="0" presId="urn:microsoft.com/office/officeart/2005/8/layout/default#1"/>
    <dgm:cxn modelId="{F13C706B-DC5A-4B1A-9D72-2F75DB015C8E}" type="presParOf" srcId="{1FB97B3C-D0AF-47A3-9218-4DF125937FB9}" destId="{085F0B0D-017A-42FD-8DEA-EAF9E18CD62A}" srcOrd="2" destOrd="0" presId="urn:microsoft.com/office/officeart/2005/8/layout/default#1"/>
    <dgm:cxn modelId="{3A1493BC-C961-4505-AA67-E09511F27D9F}" type="presParOf" srcId="{1FB97B3C-D0AF-47A3-9218-4DF125937FB9}" destId="{642B34A3-82EE-49A4-9E61-057200A5989C}" srcOrd="3" destOrd="0" presId="urn:microsoft.com/office/officeart/2005/8/layout/default#1"/>
    <dgm:cxn modelId="{D2C67650-FF3A-4BA1-81A0-58A04A03107A}" type="presParOf" srcId="{1FB97B3C-D0AF-47A3-9218-4DF125937FB9}" destId="{7FE3BA1D-AA05-4485-9A22-E3B8B75F98CD}" srcOrd="4" destOrd="0" presId="urn:microsoft.com/office/officeart/2005/8/layout/default#1"/>
    <dgm:cxn modelId="{4D04428C-3425-473B-AB8A-C51442263F5D}" type="presParOf" srcId="{1FB97B3C-D0AF-47A3-9218-4DF125937FB9}" destId="{CEA38DA7-047D-4508-95A1-79738E38820A}" srcOrd="5" destOrd="0" presId="urn:microsoft.com/office/officeart/2005/8/layout/default#1"/>
    <dgm:cxn modelId="{AEF329F1-318F-4F7D-8566-29528439EA52}" type="presParOf" srcId="{1FB97B3C-D0AF-47A3-9218-4DF125937FB9}" destId="{50488226-C029-40CC-A3CB-3F0E053B15B6}" srcOrd="6" destOrd="0" presId="urn:microsoft.com/office/officeart/2005/8/layout/default#1"/>
    <dgm:cxn modelId="{57E97C2E-5DE9-4B75-8E5D-B5B647B08D06}" type="presParOf" srcId="{1FB97B3C-D0AF-47A3-9218-4DF125937FB9}" destId="{8EFA4E24-BEBC-4677-ACE0-0EE16010C148}" srcOrd="7" destOrd="0" presId="urn:microsoft.com/office/officeart/2005/8/layout/default#1"/>
    <dgm:cxn modelId="{5E2F6B92-409A-4A53-8ED9-34CC51A8B11B}" type="presParOf" srcId="{1FB97B3C-D0AF-47A3-9218-4DF125937FB9}" destId="{F17B7628-5B88-4F51-9FC3-2A71AEBB9CC2}" srcOrd="8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0CFD138-94E9-4258-BC47-490F1E6860BF}" type="doc">
      <dgm:prSet loTypeId="urn:microsoft.com/office/officeart/2005/8/layout/cycle6" loCatId="cycle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41CB027-4AC3-4A8F-A315-2A973E06B2EB}">
      <dgm:prSet phldrT="[Text]"/>
      <dgm:spPr/>
      <dgm:t>
        <a:bodyPr/>
        <a:lstStyle/>
        <a:p>
          <a:r>
            <a:rPr lang="cs-CZ" dirty="0" smtClean="0"/>
            <a:t>Pepř</a:t>
          </a:r>
          <a:endParaRPr lang="cs-CZ" dirty="0"/>
        </a:p>
      </dgm:t>
    </dgm:pt>
    <dgm:pt modelId="{8A9E90E7-DAB8-40F6-AECF-AD211F8F7E01}" type="parTrans" cxnId="{01C66E1A-4F52-4A7B-9537-C78BC3CE9325}">
      <dgm:prSet/>
      <dgm:spPr/>
      <dgm:t>
        <a:bodyPr/>
        <a:lstStyle/>
        <a:p>
          <a:endParaRPr lang="cs-CZ"/>
        </a:p>
      </dgm:t>
    </dgm:pt>
    <dgm:pt modelId="{C7572C91-5C4C-4F0F-95B2-D7B2F128A449}" type="sibTrans" cxnId="{01C66E1A-4F52-4A7B-9537-C78BC3CE9325}">
      <dgm:prSet/>
      <dgm:spPr/>
      <dgm:t>
        <a:bodyPr/>
        <a:lstStyle/>
        <a:p>
          <a:endParaRPr lang="cs-CZ"/>
        </a:p>
      </dgm:t>
    </dgm:pt>
    <dgm:pt modelId="{E3F83DA1-CEC8-46D6-A146-7E6DAC83D1FA}">
      <dgm:prSet phldrT="[Text]"/>
      <dgm:spPr/>
      <dgm:t>
        <a:bodyPr/>
        <a:lstStyle/>
        <a:p>
          <a:r>
            <a:rPr lang="cs-CZ" dirty="0" smtClean="0"/>
            <a:t>Skořice</a:t>
          </a:r>
          <a:endParaRPr lang="cs-CZ" dirty="0"/>
        </a:p>
      </dgm:t>
    </dgm:pt>
    <dgm:pt modelId="{F75C4D9C-A377-424D-B0EB-A7DDCCD92AAA}" type="parTrans" cxnId="{6C223786-C63D-43EE-96B1-793420809752}">
      <dgm:prSet/>
      <dgm:spPr/>
      <dgm:t>
        <a:bodyPr/>
        <a:lstStyle/>
        <a:p>
          <a:endParaRPr lang="cs-CZ"/>
        </a:p>
      </dgm:t>
    </dgm:pt>
    <dgm:pt modelId="{4B1545C5-7B8D-4147-9E54-4DA7F82BCE69}" type="sibTrans" cxnId="{6C223786-C63D-43EE-96B1-793420809752}">
      <dgm:prSet/>
      <dgm:spPr/>
      <dgm:t>
        <a:bodyPr/>
        <a:lstStyle/>
        <a:p>
          <a:endParaRPr lang="cs-CZ"/>
        </a:p>
      </dgm:t>
    </dgm:pt>
    <dgm:pt modelId="{A1BEE2B7-5C48-4CDA-BF31-0E680FCD2E49}">
      <dgm:prSet phldrT="[Text]"/>
      <dgm:spPr/>
      <dgm:t>
        <a:bodyPr/>
        <a:lstStyle/>
        <a:p>
          <a:r>
            <a:rPr lang="cs-CZ" dirty="0" smtClean="0"/>
            <a:t>Zázvor</a:t>
          </a:r>
          <a:endParaRPr lang="cs-CZ" dirty="0"/>
        </a:p>
      </dgm:t>
    </dgm:pt>
    <dgm:pt modelId="{1A3212AC-2AC2-4AE6-AE1D-718066FB7D58}" type="parTrans" cxnId="{3A5FA11C-4748-4A46-B0F7-FA1C038BBD54}">
      <dgm:prSet/>
      <dgm:spPr/>
      <dgm:t>
        <a:bodyPr/>
        <a:lstStyle/>
        <a:p>
          <a:endParaRPr lang="cs-CZ"/>
        </a:p>
      </dgm:t>
    </dgm:pt>
    <dgm:pt modelId="{1A4A5255-E62A-42DF-A6D3-7FD5A9199705}" type="sibTrans" cxnId="{3A5FA11C-4748-4A46-B0F7-FA1C038BBD54}">
      <dgm:prSet/>
      <dgm:spPr/>
      <dgm:t>
        <a:bodyPr/>
        <a:lstStyle/>
        <a:p>
          <a:endParaRPr lang="cs-CZ"/>
        </a:p>
      </dgm:t>
    </dgm:pt>
    <dgm:pt modelId="{E864B8CF-5E73-46DB-B5F3-C843845F97B4}">
      <dgm:prSet phldrT="[Text]"/>
      <dgm:spPr/>
      <dgm:t>
        <a:bodyPr/>
        <a:lstStyle/>
        <a:p>
          <a:r>
            <a:rPr lang="cs-CZ" dirty="0" smtClean="0"/>
            <a:t>Muškát (obr. 2)</a:t>
          </a:r>
          <a:endParaRPr lang="cs-CZ" dirty="0"/>
        </a:p>
      </dgm:t>
    </dgm:pt>
    <dgm:pt modelId="{D3890FFC-2346-4635-AD64-E541B0FFE394}" type="parTrans" cxnId="{3A195FB3-59A9-4428-862C-A9CFEA01B011}">
      <dgm:prSet/>
      <dgm:spPr/>
      <dgm:t>
        <a:bodyPr/>
        <a:lstStyle/>
        <a:p>
          <a:endParaRPr lang="cs-CZ"/>
        </a:p>
      </dgm:t>
    </dgm:pt>
    <dgm:pt modelId="{548138A5-171F-4C9A-B335-E6D2B648D032}" type="sibTrans" cxnId="{3A195FB3-59A9-4428-862C-A9CFEA01B011}">
      <dgm:prSet/>
      <dgm:spPr/>
      <dgm:t>
        <a:bodyPr/>
        <a:lstStyle/>
        <a:p>
          <a:endParaRPr lang="cs-CZ"/>
        </a:p>
      </dgm:t>
    </dgm:pt>
    <dgm:pt modelId="{4F1893E2-31CD-4C28-BE47-138AA9EA265D}">
      <dgm:prSet phldrT="[Text]"/>
      <dgm:spPr/>
      <dgm:t>
        <a:bodyPr/>
        <a:lstStyle/>
        <a:p>
          <a:r>
            <a:rPr lang="cs-CZ" dirty="0" smtClean="0"/>
            <a:t>Hřebíček</a:t>
          </a:r>
          <a:endParaRPr lang="cs-CZ" dirty="0"/>
        </a:p>
      </dgm:t>
    </dgm:pt>
    <dgm:pt modelId="{3B6A3163-0ACE-4D00-B72C-76D36D5DA523}" type="parTrans" cxnId="{E937CC2A-14FA-4642-ABE0-747AA4462FB3}">
      <dgm:prSet/>
      <dgm:spPr/>
      <dgm:t>
        <a:bodyPr/>
        <a:lstStyle/>
        <a:p>
          <a:endParaRPr lang="cs-CZ"/>
        </a:p>
      </dgm:t>
    </dgm:pt>
    <dgm:pt modelId="{1728FBDE-D437-4467-BCA3-875CC02EB6D3}" type="sibTrans" cxnId="{E937CC2A-14FA-4642-ABE0-747AA4462FB3}">
      <dgm:prSet/>
      <dgm:spPr/>
      <dgm:t>
        <a:bodyPr/>
        <a:lstStyle/>
        <a:p>
          <a:endParaRPr lang="cs-CZ"/>
        </a:p>
      </dgm:t>
    </dgm:pt>
    <dgm:pt modelId="{D41263E6-0CAA-46BC-AC9B-AA40ADA2D3CB}" type="pres">
      <dgm:prSet presAssocID="{B0CFD138-94E9-4258-BC47-490F1E6860BF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4D62D78-74F9-42EC-9AB5-852C734BB6D5}" type="pres">
      <dgm:prSet presAssocID="{541CB027-4AC3-4A8F-A315-2A973E06B2EB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AB1347C-35BA-4FC2-99A2-A492EA2E2F01}" type="pres">
      <dgm:prSet presAssocID="{541CB027-4AC3-4A8F-A315-2A973E06B2EB}" presName="spNode" presStyleCnt="0"/>
      <dgm:spPr/>
    </dgm:pt>
    <dgm:pt modelId="{9999DAA6-3ED2-47C5-B029-2727D160884A}" type="pres">
      <dgm:prSet presAssocID="{C7572C91-5C4C-4F0F-95B2-D7B2F128A449}" presName="sibTrans" presStyleLbl="sibTrans1D1" presStyleIdx="0" presStyleCnt="5"/>
      <dgm:spPr/>
      <dgm:t>
        <a:bodyPr/>
        <a:lstStyle/>
        <a:p>
          <a:endParaRPr lang="cs-CZ"/>
        </a:p>
      </dgm:t>
    </dgm:pt>
    <dgm:pt modelId="{1C64C59D-62DE-415B-A865-356B86CA8E7A}" type="pres">
      <dgm:prSet presAssocID="{E3F83DA1-CEC8-46D6-A146-7E6DAC83D1FA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AC10CD-25B4-49BA-9F80-44B11EFAC06A}" type="pres">
      <dgm:prSet presAssocID="{E3F83DA1-CEC8-46D6-A146-7E6DAC83D1FA}" presName="spNode" presStyleCnt="0"/>
      <dgm:spPr/>
    </dgm:pt>
    <dgm:pt modelId="{A4B5526E-E3B6-4533-9FD4-FC2C875D8222}" type="pres">
      <dgm:prSet presAssocID="{4B1545C5-7B8D-4147-9E54-4DA7F82BCE69}" presName="sibTrans" presStyleLbl="sibTrans1D1" presStyleIdx="1" presStyleCnt="5"/>
      <dgm:spPr/>
      <dgm:t>
        <a:bodyPr/>
        <a:lstStyle/>
        <a:p>
          <a:endParaRPr lang="cs-CZ"/>
        </a:p>
      </dgm:t>
    </dgm:pt>
    <dgm:pt modelId="{B0264B83-15E4-4AC7-8612-D7A23ED8618E}" type="pres">
      <dgm:prSet presAssocID="{A1BEE2B7-5C48-4CDA-BF31-0E680FCD2E49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BC6018A-001A-479D-B288-6417AD5E7DC2}" type="pres">
      <dgm:prSet presAssocID="{A1BEE2B7-5C48-4CDA-BF31-0E680FCD2E49}" presName="spNode" presStyleCnt="0"/>
      <dgm:spPr/>
    </dgm:pt>
    <dgm:pt modelId="{7EAC4163-812D-4508-9B11-BC93A9AD47E8}" type="pres">
      <dgm:prSet presAssocID="{1A4A5255-E62A-42DF-A6D3-7FD5A9199705}" presName="sibTrans" presStyleLbl="sibTrans1D1" presStyleIdx="2" presStyleCnt="5"/>
      <dgm:spPr/>
      <dgm:t>
        <a:bodyPr/>
        <a:lstStyle/>
        <a:p>
          <a:endParaRPr lang="cs-CZ"/>
        </a:p>
      </dgm:t>
    </dgm:pt>
    <dgm:pt modelId="{7EEDB71B-97AC-47BC-9069-0102C1C9D681}" type="pres">
      <dgm:prSet presAssocID="{E864B8CF-5E73-46DB-B5F3-C843845F97B4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84D5BA2-2F35-4BC4-9847-3D6180D6C32D}" type="pres">
      <dgm:prSet presAssocID="{E864B8CF-5E73-46DB-B5F3-C843845F97B4}" presName="spNode" presStyleCnt="0"/>
      <dgm:spPr/>
    </dgm:pt>
    <dgm:pt modelId="{7CCBA9B8-E4D0-4CEB-A5A9-933C4C5C88EB}" type="pres">
      <dgm:prSet presAssocID="{548138A5-171F-4C9A-B335-E6D2B648D032}" presName="sibTrans" presStyleLbl="sibTrans1D1" presStyleIdx="3" presStyleCnt="5"/>
      <dgm:spPr/>
      <dgm:t>
        <a:bodyPr/>
        <a:lstStyle/>
        <a:p>
          <a:endParaRPr lang="cs-CZ"/>
        </a:p>
      </dgm:t>
    </dgm:pt>
    <dgm:pt modelId="{3C8E36F5-2F4B-463F-894E-B84E281EC482}" type="pres">
      <dgm:prSet presAssocID="{4F1893E2-31CD-4C28-BE47-138AA9EA265D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CA9F291-843C-4FC4-8672-41A68E295F29}" type="pres">
      <dgm:prSet presAssocID="{4F1893E2-31CD-4C28-BE47-138AA9EA265D}" presName="spNode" presStyleCnt="0"/>
      <dgm:spPr/>
    </dgm:pt>
    <dgm:pt modelId="{7CDFF05A-97D2-405C-A687-D4944C3590C6}" type="pres">
      <dgm:prSet presAssocID="{1728FBDE-D437-4467-BCA3-875CC02EB6D3}" presName="sibTrans" presStyleLbl="sibTrans1D1" presStyleIdx="4" presStyleCnt="5"/>
      <dgm:spPr/>
      <dgm:t>
        <a:bodyPr/>
        <a:lstStyle/>
        <a:p>
          <a:endParaRPr lang="cs-CZ"/>
        </a:p>
      </dgm:t>
    </dgm:pt>
  </dgm:ptLst>
  <dgm:cxnLst>
    <dgm:cxn modelId="{3BA051CD-DFC7-4D91-B272-AE271276C6E6}" type="presOf" srcId="{E3F83DA1-CEC8-46D6-A146-7E6DAC83D1FA}" destId="{1C64C59D-62DE-415B-A865-356B86CA8E7A}" srcOrd="0" destOrd="0" presId="urn:microsoft.com/office/officeart/2005/8/layout/cycle6"/>
    <dgm:cxn modelId="{BC3B3482-1467-4CAA-A6AE-0AC40B25BADD}" type="presOf" srcId="{A1BEE2B7-5C48-4CDA-BF31-0E680FCD2E49}" destId="{B0264B83-15E4-4AC7-8612-D7A23ED8618E}" srcOrd="0" destOrd="0" presId="urn:microsoft.com/office/officeart/2005/8/layout/cycle6"/>
    <dgm:cxn modelId="{3A195FB3-59A9-4428-862C-A9CFEA01B011}" srcId="{B0CFD138-94E9-4258-BC47-490F1E6860BF}" destId="{E864B8CF-5E73-46DB-B5F3-C843845F97B4}" srcOrd="3" destOrd="0" parTransId="{D3890FFC-2346-4635-AD64-E541B0FFE394}" sibTransId="{548138A5-171F-4C9A-B335-E6D2B648D032}"/>
    <dgm:cxn modelId="{60F778F6-0DCF-4069-83B7-5788438824C9}" type="presOf" srcId="{C7572C91-5C4C-4F0F-95B2-D7B2F128A449}" destId="{9999DAA6-3ED2-47C5-B029-2727D160884A}" srcOrd="0" destOrd="0" presId="urn:microsoft.com/office/officeart/2005/8/layout/cycle6"/>
    <dgm:cxn modelId="{6EB5E5CD-3BD4-433D-94DC-E225F36EF6B4}" type="presOf" srcId="{1A4A5255-E62A-42DF-A6D3-7FD5A9199705}" destId="{7EAC4163-812D-4508-9B11-BC93A9AD47E8}" srcOrd="0" destOrd="0" presId="urn:microsoft.com/office/officeart/2005/8/layout/cycle6"/>
    <dgm:cxn modelId="{3A5FA11C-4748-4A46-B0F7-FA1C038BBD54}" srcId="{B0CFD138-94E9-4258-BC47-490F1E6860BF}" destId="{A1BEE2B7-5C48-4CDA-BF31-0E680FCD2E49}" srcOrd="2" destOrd="0" parTransId="{1A3212AC-2AC2-4AE6-AE1D-718066FB7D58}" sibTransId="{1A4A5255-E62A-42DF-A6D3-7FD5A9199705}"/>
    <dgm:cxn modelId="{7CDC3447-594F-425F-8801-5297B6FFF860}" type="presOf" srcId="{1728FBDE-D437-4467-BCA3-875CC02EB6D3}" destId="{7CDFF05A-97D2-405C-A687-D4944C3590C6}" srcOrd="0" destOrd="0" presId="urn:microsoft.com/office/officeart/2005/8/layout/cycle6"/>
    <dgm:cxn modelId="{8519AC1F-754B-4F85-ABE1-B56B6D0C2970}" type="presOf" srcId="{E864B8CF-5E73-46DB-B5F3-C843845F97B4}" destId="{7EEDB71B-97AC-47BC-9069-0102C1C9D681}" srcOrd="0" destOrd="0" presId="urn:microsoft.com/office/officeart/2005/8/layout/cycle6"/>
    <dgm:cxn modelId="{E76F02FF-0923-421A-93CE-4FBA9F1821D3}" type="presOf" srcId="{548138A5-171F-4C9A-B335-E6D2B648D032}" destId="{7CCBA9B8-E4D0-4CEB-A5A9-933C4C5C88EB}" srcOrd="0" destOrd="0" presId="urn:microsoft.com/office/officeart/2005/8/layout/cycle6"/>
    <dgm:cxn modelId="{6C223786-C63D-43EE-96B1-793420809752}" srcId="{B0CFD138-94E9-4258-BC47-490F1E6860BF}" destId="{E3F83DA1-CEC8-46D6-A146-7E6DAC83D1FA}" srcOrd="1" destOrd="0" parTransId="{F75C4D9C-A377-424D-B0EB-A7DDCCD92AAA}" sibTransId="{4B1545C5-7B8D-4147-9E54-4DA7F82BCE69}"/>
    <dgm:cxn modelId="{01C66E1A-4F52-4A7B-9537-C78BC3CE9325}" srcId="{B0CFD138-94E9-4258-BC47-490F1E6860BF}" destId="{541CB027-4AC3-4A8F-A315-2A973E06B2EB}" srcOrd="0" destOrd="0" parTransId="{8A9E90E7-DAB8-40F6-AECF-AD211F8F7E01}" sibTransId="{C7572C91-5C4C-4F0F-95B2-D7B2F128A449}"/>
    <dgm:cxn modelId="{9D592258-FBCC-474C-BD8F-3432C7910D55}" type="presOf" srcId="{541CB027-4AC3-4A8F-A315-2A973E06B2EB}" destId="{C4D62D78-74F9-42EC-9AB5-852C734BB6D5}" srcOrd="0" destOrd="0" presId="urn:microsoft.com/office/officeart/2005/8/layout/cycle6"/>
    <dgm:cxn modelId="{12F58D74-0FAC-4C81-9E73-85D8A37DF5B1}" type="presOf" srcId="{4F1893E2-31CD-4C28-BE47-138AA9EA265D}" destId="{3C8E36F5-2F4B-463F-894E-B84E281EC482}" srcOrd="0" destOrd="0" presId="urn:microsoft.com/office/officeart/2005/8/layout/cycle6"/>
    <dgm:cxn modelId="{E937CC2A-14FA-4642-ABE0-747AA4462FB3}" srcId="{B0CFD138-94E9-4258-BC47-490F1E6860BF}" destId="{4F1893E2-31CD-4C28-BE47-138AA9EA265D}" srcOrd="4" destOrd="0" parTransId="{3B6A3163-0ACE-4D00-B72C-76D36D5DA523}" sibTransId="{1728FBDE-D437-4467-BCA3-875CC02EB6D3}"/>
    <dgm:cxn modelId="{0F331634-DCC3-4B67-8173-9FFF1C9D351B}" type="presOf" srcId="{B0CFD138-94E9-4258-BC47-490F1E6860BF}" destId="{D41263E6-0CAA-46BC-AC9B-AA40ADA2D3CB}" srcOrd="0" destOrd="0" presId="urn:microsoft.com/office/officeart/2005/8/layout/cycle6"/>
    <dgm:cxn modelId="{50428F24-A178-4298-BD00-7CC69523EE0D}" type="presOf" srcId="{4B1545C5-7B8D-4147-9E54-4DA7F82BCE69}" destId="{A4B5526E-E3B6-4533-9FD4-FC2C875D8222}" srcOrd="0" destOrd="0" presId="urn:microsoft.com/office/officeart/2005/8/layout/cycle6"/>
    <dgm:cxn modelId="{508DEE01-CCF7-468C-867C-D0BF517728F2}" type="presParOf" srcId="{D41263E6-0CAA-46BC-AC9B-AA40ADA2D3CB}" destId="{C4D62D78-74F9-42EC-9AB5-852C734BB6D5}" srcOrd="0" destOrd="0" presId="urn:microsoft.com/office/officeart/2005/8/layout/cycle6"/>
    <dgm:cxn modelId="{839471E6-F5D2-43BE-8352-32096510249E}" type="presParOf" srcId="{D41263E6-0CAA-46BC-AC9B-AA40ADA2D3CB}" destId="{CAB1347C-35BA-4FC2-99A2-A492EA2E2F01}" srcOrd="1" destOrd="0" presId="urn:microsoft.com/office/officeart/2005/8/layout/cycle6"/>
    <dgm:cxn modelId="{045AA6CC-4785-4B70-ACFA-CDDD08B4AC27}" type="presParOf" srcId="{D41263E6-0CAA-46BC-AC9B-AA40ADA2D3CB}" destId="{9999DAA6-3ED2-47C5-B029-2727D160884A}" srcOrd="2" destOrd="0" presId="urn:microsoft.com/office/officeart/2005/8/layout/cycle6"/>
    <dgm:cxn modelId="{C943D6A8-D3F7-4E9B-A462-D5992FE1BFC3}" type="presParOf" srcId="{D41263E6-0CAA-46BC-AC9B-AA40ADA2D3CB}" destId="{1C64C59D-62DE-415B-A865-356B86CA8E7A}" srcOrd="3" destOrd="0" presId="urn:microsoft.com/office/officeart/2005/8/layout/cycle6"/>
    <dgm:cxn modelId="{4F52E408-B9E6-4759-9BEF-4502CB344E33}" type="presParOf" srcId="{D41263E6-0CAA-46BC-AC9B-AA40ADA2D3CB}" destId="{E9AC10CD-25B4-49BA-9F80-44B11EFAC06A}" srcOrd="4" destOrd="0" presId="urn:microsoft.com/office/officeart/2005/8/layout/cycle6"/>
    <dgm:cxn modelId="{FD1FEDAE-0C87-49D3-8EEB-293D093F43A3}" type="presParOf" srcId="{D41263E6-0CAA-46BC-AC9B-AA40ADA2D3CB}" destId="{A4B5526E-E3B6-4533-9FD4-FC2C875D8222}" srcOrd="5" destOrd="0" presId="urn:microsoft.com/office/officeart/2005/8/layout/cycle6"/>
    <dgm:cxn modelId="{9E291FA2-AD4E-4C45-B136-6BB92F946371}" type="presParOf" srcId="{D41263E6-0CAA-46BC-AC9B-AA40ADA2D3CB}" destId="{B0264B83-15E4-4AC7-8612-D7A23ED8618E}" srcOrd="6" destOrd="0" presId="urn:microsoft.com/office/officeart/2005/8/layout/cycle6"/>
    <dgm:cxn modelId="{4619AC69-3DAD-4E2C-914C-DC86B3F133D1}" type="presParOf" srcId="{D41263E6-0CAA-46BC-AC9B-AA40ADA2D3CB}" destId="{1BC6018A-001A-479D-B288-6417AD5E7DC2}" srcOrd="7" destOrd="0" presId="urn:microsoft.com/office/officeart/2005/8/layout/cycle6"/>
    <dgm:cxn modelId="{F59E21BD-B863-437C-B799-DCD95D9FC821}" type="presParOf" srcId="{D41263E6-0CAA-46BC-AC9B-AA40ADA2D3CB}" destId="{7EAC4163-812D-4508-9B11-BC93A9AD47E8}" srcOrd="8" destOrd="0" presId="urn:microsoft.com/office/officeart/2005/8/layout/cycle6"/>
    <dgm:cxn modelId="{67EC545A-2306-440A-927B-3D135DA60A27}" type="presParOf" srcId="{D41263E6-0CAA-46BC-AC9B-AA40ADA2D3CB}" destId="{7EEDB71B-97AC-47BC-9069-0102C1C9D681}" srcOrd="9" destOrd="0" presId="urn:microsoft.com/office/officeart/2005/8/layout/cycle6"/>
    <dgm:cxn modelId="{322FE2AA-1F4B-418F-9EED-6F9DB4DCEAD0}" type="presParOf" srcId="{D41263E6-0CAA-46BC-AC9B-AA40ADA2D3CB}" destId="{584D5BA2-2F35-4BC4-9847-3D6180D6C32D}" srcOrd="10" destOrd="0" presId="urn:microsoft.com/office/officeart/2005/8/layout/cycle6"/>
    <dgm:cxn modelId="{13669109-9B5E-40E4-B201-207C02D0DFE3}" type="presParOf" srcId="{D41263E6-0CAA-46BC-AC9B-AA40ADA2D3CB}" destId="{7CCBA9B8-E4D0-4CEB-A5A9-933C4C5C88EB}" srcOrd="11" destOrd="0" presId="urn:microsoft.com/office/officeart/2005/8/layout/cycle6"/>
    <dgm:cxn modelId="{A37D1827-33E5-4FCB-BEF7-028B9E111AE2}" type="presParOf" srcId="{D41263E6-0CAA-46BC-AC9B-AA40ADA2D3CB}" destId="{3C8E36F5-2F4B-463F-894E-B84E281EC482}" srcOrd="12" destOrd="0" presId="urn:microsoft.com/office/officeart/2005/8/layout/cycle6"/>
    <dgm:cxn modelId="{C98DA871-D59C-4AE7-9FB1-2FD7BD997E85}" type="presParOf" srcId="{D41263E6-0CAA-46BC-AC9B-AA40ADA2D3CB}" destId="{3CA9F291-843C-4FC4-8672-41A68E295F29}" srcOrd="13" destOrd="0" presId="urn:microsoft.com/office/officeart/2005/8/layout/cycle6"/>
    <dgm:cxn modelId="{3B5206A2-80BA-442A-B4CC-DEDF5F637AEA}" type="presParOf" srcId="{D41263E6-0CAA-46BC-AC9B-AA40ADA2D3CB}" destId="{7CDFF05A-97D2-405C-A687-D4944C3590C6}" srcOrd="14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564C3C0-66E4-41BD-B670-C4238A3D3CF7}" type="doc">
      <dgm:prSet loTypeId="urn:microsoft.com/office/officeart/2005/8/layout/vList2" loCatId="list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01653E2-0908-4CBE-A333-7F8A139CA6BA}">
      <dgm:prSet phldrT="[Text]"/>
      <dgm:spPr/>
      <dgm:t>
        <a:bodyPr/>
        <a:lstStyle/>
        <a:p>
          <a:r>
            <a:rPr lang="cs-CZ" dirty="0" smtClean="0"/>
            <a:t>luštěniny</a:t>
          </a:r>
          <a:endParaRPr lang="cs-CZ" dirty="0"/>
        </a:p>
      </dgm:t>
    </dgm:pt>
    <dgm:pt modelId="{D218F9BC-8132-4873-B91B-A030C39A9F62}" type="parTrans" cxnId="{7398D8B1-B7B0-4F7B-910D-E7C97DFD53BB}">
      <dgm:prSet/>
      <dgm:spPr/>
      <dgm:t>
        <a:bodyPr/>
        <a:lstStyle/>
        <a:p>
          <a:endParaRPr lang="cs-CZ"/>
        </a:p>
      </dgm:t>
    </dgm:pt>
    <dgm:pt modelId="{5A7AD128-4014-4177-9DE8-99E485A0D3D2}" type="sibTrans" cxnId="{7398D8B1-B7B0-4F7B-910D-E7C97DFD53BB}">
      <dgm:prSet/>
      <dgm:spPr/>
      <dgm:t>
        <a:bodyPr/>
        <a:lstStyle/>
        <a:p>
          <a:endParaRPr lang="cs-CZ"/>
        </a:p>
      </dgm:t>
    </dgm:pt>
    <dgm:pt modelId="{5B356CB0-E538-4287-A0C4-712C23285787}">
      <dgm:prSet phldrT="[Text]"/>
      <dgm:spPr/>
      <dgm:t>
        <a:bodyPr/>
        <a:lstStyle/>
        <a:p>
          <a:r>
            <a:rPr lang="cs-CZ" dirty="0" smtClean="0"/>
            <a:t>sója</a:t>
          </a:r>
          <a:endParaRPr lang="cs-CZ" dirty="0"/>
        </a:p>
      </dgm:t>
    </dgm:pt>
    <dgm:pt modelId="{C3463264-9EFC-48CE-B9CE-16A6A7EFD20B}" type="parTrans" cxnId="{1238C082-A126-4DCF-A846-5C15D0386CF0}">
      <dgm:prSet/>
      <dgm:spPr/>
      <dgm:t>
        <a:bodyPr/>
        <a:lstStyle/>
        <a:p>
          <a:endParaRPr lang="cs-CZ"/>
        </a:p>
      </dgm:t>
    </dgm:pt>
    <dgm:pt modelId="{8BA37070-2FD6-4CAD-8823-67E97459F8C1}" type="sibTrans" cxnId="{1238C082-A126-4DCF-A846-5C15D0386CF0}">
      <dgm:prSet/>
      <dgm:spPr/>
      <dgm:t>
        <a:bodyPr/>
        <a:lstStyle/>
        <a:p>
          <a:endParaRPr lang="cs-CZ"/>
        </a:p>
      </dgm:t>
    </dgm:pt>
    <dgm:pt modelId="{3800C4BD-67E4-46F1-A699-52BC914BB7C9}">
      <dgm:prSet phldrT="[Text]"/>
      <dgm:spPr/>
      <dgm:t>
        <a:bodyPr/>
        <a:lstStyle/>
        <a:p>
          <a:r>
            <a:rPr lang="cs-CZ" dirty="0" smtClean="0"/>
            <a:t>pochutiny</a:t>
          </a:r>
          <a:endParaRPr lang="cs-CZ" dirty="0"/>
        </a:p>
      </dgm:t>
    </dgm:pt>
    <dgm:pt modelId="{0F90EF85-04F9-4D48-8D5F-ED96C1B91FEB}" type="parTrans" cxnId="{A7131087-AE6B-4AF3-AD64-7EC02D268613}">
      <dgm:prSet/>
      <dgm:spPr/>
      <dgm:t>
        <a:bodyPr/>
        <a:lstStyle/>
        <a:p>
          <a:endParaRPr lang="cs-CZ"/>
        </a:p>
      </dgm:t>
    </dgm:pt>
    <dgm:pt modelId="{E0623C1D-A8C4-475F-81F2-87508E34AB8D}" type="sibTrans" cxnId="{A7131087-AE6B-4AF3-AD64-7EC02D268613}">
      <dgm:prSet/>
      <dgm:spPr/>
      <dgm:t>
        <a:bodyPr/>
        <a:lstStyle/>
        <a:p>
          <a:endParaRPr lang="cs-CZ"/>
        </a:p>
      </dgm:t>
    </dgm:pt>
    <dgm:pt modelId="{A6FCE0F5-7A9B-4A1C-8CFB-DFF1E1620578}">
      <dgm:prSet phldrT="[Text]"/>
      <dgm:spPr/>
      <dgm:t>
        <a:bodyPr/>
        <a:lstStyle/>
        <a:p>
          <a:r>
            <a:rPr lang="cs-CZ" dirty="0" smtClean="0"/>
            <a:t>Čajovník, kávovník</a:t>
          </a:r>
          <a:endParaRPr lang="cs-CZ" dirty="0"/>
        </a:p>
      </dgm:t>
    </dgm:pt>
    <dgm:pt modelId="{82EE2ACE-2FC6-4FC7-A8D7-71C3DB5F00C5}" type="parTrans" cxnId="{32152695-2EDB-41BB-ACF2-CF68077EC64C}">
      <dgm:prSet/>
      <dgm:spPr/>
      <dgm:t>
        <a:bodyPr/>
        <a:lstStyle/>
        <a:p>
          <a:endParaRPr lang="cs-CZ"/>
        </a:p>
      </dgm:t>
    </dgm:pt>
    <dgm:pt modelId="{2D957CC1-08B4-4CBA-A03E-E52607D1093A}" type="sibTrans" cxnId="{32152695-2EDB-41BB-ACF2-CF68077EC64C}">
      <dgm:prSet/>
      <dgm:spPr/>
      <dgm:t>
        <a:bodyPr/>
        <a:lstStyle/>
        <a:p>
          <a:endParaRPr lang="cs-CZ"/>
        </a:p>
      </dgm:t>
    </dgm:pt>
    <dgm:pt modelId="{883D5E30-C4A9-4B67-8DF2-C89A4E990908}" type="pres">
      <dgm:prSet presAssocID="{9564C3C0-66E4-41BD-B670-C4238A3D3CF7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AD2832C-895E-4F53-93D9-344CFBBB7A87}" type="pres">
      <dgm:prSet presAssocID="{801653E2-0908-4CBE-A333-7F8A139CA6BA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A701460-DCF4-4621-BBDC-CFD14892BB88}" type="pres">
      <dgm:prSet presAssocID="{801653E2-0908-4CBE-A333-7F8A139CA6BA}" presName="child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4B5E773-8DA1-4CCD-9EA4-FB72B2072359}" type="pres">
      <dgm:prSet presAssocID="{3800C4BD-67E4-46F1-A699-52BC914BB7C9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99690F5-18FF-4830-993F-4681CEC8171C}" type="pres">
      <dgm:prSet presAssocID="{3800C4BD-67E4-46F1-A699-52BC914BB7C9}" presName="childText" presStyleLbl="revTx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296AD5D-AF0B-4B1F-93CA-85E366149F30}" type="presOf" srcId="{A6FCE0F5-7A9B-4A1C-8CFB-DFF1E1620578}" destId="{799690F5-18FF-4830-993F-4681CEC8171C}" srcOrd="0" destOrd="0" presId="urn:microsoft.com/office/officeart/2005/8/layout/vList2"/>
    <dgm:cxn modelId="{A2A765D7-26F9-4A4F-A2C3-3CDF334E9EB3}" type="presOf" srcId="{3800C4BD-67E4-46F1-A699-52BC914BB7C9}" destId="{14B5E773-8DA1-4CCD-9EA4-FB72B2072359}" srcOrd="0" destOrd="0" presId="urn:microsoft.com/office/officeart/2005/8/layout/vList2"/>
    <dgm:cxn modelId="{32152695-2EDB-41BB-ACF2-CF68077EC64C}" srcId="{3800C4BD-67E4-46F1-A699-52BC914BB7C9}" destId="{A6FCE0F5-7A9B-4A1C-8CFB-DFF1E1620578}" srcOrd="0" destOrd="0" parTransId="{82EE2ACE-2FC6-4FC7-A8D7-71C3DB5F00C5}" sibTransId="{2D957CC1-08B4-4CBA-A03E-E52607D1093A}"/>
    <dgm:cxn modelId="{7398D8B1-B7B0-4F7B-910D-E7C97DFD53BB}" srcId="{9564C3C0-66E4-41BD-B670-C4238A3D3CF7}" destId="{801653E2-0908-4CBE-A333-7F8A139CA6BA}" srcOrd="0" destOrd="0" parTransId="{D218F9BC-8132-4873-B91B-A030C39A9F62}" sibTransId="{5A7AD128-4014-4177-9DE8-99E485A0D3D2}"/>
    <dgm:cxn modelId="{86F51B27-CE6D-4959-AAFC-0FDBA1ADA13B}" type="presOf" srcId="{801653E2-0908-4CBE-A333-7F8A139CA6BA}" destId="{1AD2832C-895E-4F53-93D9-344CFBBB7A87}" srcOrd="0" destOrd="0" presId="urn:microsoft.com/office/officeart/2005/8/layout/vList2"/>
    <dgm:cxn modelId="{A7131087-AE6B-4AF3-AD64-7EC02D268613}" srcId="{9564C3C0-66E4-41BD-B670-C4238A3D3CF7}" destId="{3800C4BD-67E4-46F1-A699-52BC914BB7C9}" srcOrd="1" destOrd="0" parTransId="{0F90EF85-04F9-4D48-8D5F-ED96C1B91FEB}" sibTransId="{E0623C1D-A8C4-475F-81F2-87508E34AB8D}"/>
    <dgm:cxn modelId="{19D7CE03-AD17-4924-8347-88EBDCF6D9A8}" type="presOf" srcId="{9564C3C0-66E4-41BD-B670-C4238A3D3CF7}" destId="{883D5E30-C4A9-4B67-8DF2-C89A4E990908}" srcOrd="0" destOrd="0" presId="urn:microsoft.com/office/officeart/2005/8/layout/vList2"/>
    <dgm:cxn modelId="{1238C082-A126-4DCF-A846-5C15D0386CF0}" srcId="{801653E2-0908-4CBE-A333-7F8A139CA6BA}" destId="{5B356CB0-E538-4287-A0C4-712C23285787}" srcOrd="0" destOrd="0" parTransId="{C3463264-9EFC-48CE-B9CE-16A6A7EFD20B}" sibTransId="{8BA37070-2FD6-4CAD-8823-67E97459F8C1}"/>
    <dgm:cxn modelId="{05876F83-2EA7-4A72-BFCC-F1F80EB96AC0}" type="presOf" srcId="{5B356CB0-E538-4287-A0C4-712C23285787}" destId="{0A701460-DCF4-4621-BBDC-CFD14892BB88}" srcOrd="0" destOrd="0" presId="urn:microsoft.com/office/officeart/2005/8/layout/vList2"/>
    <dgm:cxn modelId="{9414A11D-2910-40F1-B3A3-2A58C4D5E40A}" type="presParOf" srcId="{883D5E30-C4A9-4B67-8DF2-C89A4E990908}" destId="{1AD2832C-895E-4F53-93D9-344CFBBB7A87}" srcOrd="0" destOrd="0" presId="urn:microsoft.com/office/officeart/2005/8/layout/vList2"/>
    <dgm:cxn modelId="{23112845-DE07-4E1A-9435-CE1A73C7EABE}" type="presParOf" srcId="{883D5E30-C4A9-4B67-8DF2-C89A4E990908}" destId="{0A701460-DCF4-4621-BBDC-CFD14892BB88}" srcOrd="1" destOrd="0" presId="urn:microsoft.com/office/officeart/2005/8/layout/vList2"/>
    <dgm:cxn modelId="{E9F541E8-0F82-43C8-BE0E-7798C3F1F0EF}" type="presParOf" srcId="{883D5E30-C4A9-4B67-8DF2-C89A4E990908}" destId="{14B5E773-8DA1-4CCD-9EA4-FB72B2072359}" srcOrd="2" destOrd="0" presId="urn:microsoft.com/office/officeart/2005/8/layout/vList2"/>
    <dgm:cxn modelId="{AAFD7839-8217-43FA-B3BE-9204CD141E39}" type="presParOf" srcId="{883D5E30-C4A9-4B67-8DF2-C89A4E990908}" destId="{799690F5-18FF-4830-993F-4681CEC8171C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755A532-9E6D-489E-B2B8-045DEBAE648F}" type="doc">
      <dgm:prSet loTypeId="urn:microsoft.com/office/officeart/2005/8/layout/cycle4#1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63EA205-ED14-4594-967F-F65F2AFD9DD7}">
      <dgm:prSet phldrT="[Text]"/>
      <dgm:spPr/>
      <dgm:t>
        <a:bodyPr/>
        <a:lstStyle/>
        <a:p>
          <a:r>
            <a:rPr lang="cs-CZ" dirty="0" err="1" smtClean="0"/>
            <a:t>Jaci</a:t>
          </a:r>
          <a:r>
            <a:rPr lang="cs-CZ" dirty="0" smtClean="0"/>
            <a:t> (obr. </a:t>
          </a:r>
          <a:endParaRPr lang="cs-CZ" dirty="0"/>
        </a:p>
      </dgm:t>
    </dgm:pt>
    <dgm:pt modelId="{25C0AE5F-A0A5-4EEC-833B-2723664756D9}" type="parTrans" cxnId="{BCE910CE-92DA-4C8B-B82F-69729EE0A956}">
      <dgm:prSet/>
      <dgm:spPr/>
      <dgm:t>
        <a:bodyPr/>
        <a:lstStyle/>
        <a:p>
          <a:endParaRPr lang="cs-CZ"/>
        </a:p>
      </dgm:t>
    </dgm:pt>
    <dgm:pt modelId="{03CF4092-4ADF-4E96-AA6A-02FCBA4838C7}" type="sibTrans" cxnId="{BCE910CE-92DA-4C8B-B82F-69729EE0A956}">
      <dgm:prSet/>
      <dgm:spPr/>
      <dgm:t>
        <a:bodyPr/>
        <a:lstStyle/>
        <a:p>
          <a:endParaRPr lang="cs-CZ"/>
        </a:p>
      </dgm:t>
    </dgm:pt>
    <dgm:pt modelId="{5389D2AF-D2F2-4ACE-AED4-FC8A0EDAD691}">
      <dgm:prSet phldrT="[Text]"/>
      <dgm:spPr/>
      <dgm:t>
        <a:bodyPr/>
        <a:lstStyle/>
        <a:p>
          <a:r>
            <a:rPr lang="cs-CZ" dirty="0" smtClean="0"/>
            <a:t>vysoké hory</a:t>
          </a:r>
          <a:endParaRPr lang="cs-CZ" dirty="0"/>
        </a:p>
      </dgm:t>
    </dgm:pt>
    <dgm:pt modelId="{B65930FA-E249-4E37-832A-35D7689E08FC}" type="parTrans" cxnId="{249F0832-04DF-44C6-9C7A-BA008E522C6D}">
      <dgm:prSet/>
      <dgm:spPr/>
      <dgm:t>
        <a:bodyPr/>
        <a:lstStyle/>
        <a:p>
          <a:endParaRPr lang="cs-CZ"/>
        </a:p>
      </dgm:t>
    </dgm:pt>
    <dgm:pt modelId="{6C96CCB2-A1FA-4989-BC3A-D2DB957C564E}" type="sibTrans" cxnId="{249F0832-04DF-44C6-9C7A-BA008E522C6D}">
      <dgm:prSet/>
      <dgm:spPr/>
      <dgm:t>
        <a:bodyPr/>
        <a:lstStyle/>
        <a:p>
          <a:endParaRPr lang="cs-CZ"/>
        </a:p>
      </dgm:t>
    </dgm:pt>
    <dgm:pt modelId="{BDE06338-8EB1-4BFB-8333-A38A4E585F4A}">
      <dgm:prSet phldrT="[Text]"/>
      <dgm:spPr/>
      <dgm:t>
        <a:bodyPr/>
        <a:lstStyle/>
        <a:p>
          <a:r>
            <a:rPr lang="cs-CZ" dirty="0" smtClean="0"/>
            <a:t>Sloni</a:t>
          </a:r>
          <a:endParaRPr lang="cs-CZ" dirty="0"/>
        </a:p>
      </dgm:t>
    </dgm:pt>
    <dgm:pt modelId="{9653105B-44E6-4D01-B1C3-62879E99F4D5}" type="parTrans" cxnId="{5F10C97E-114C-49F8-AEB9-8FCD2E7AA989}">
      <dgm:prSet/>
      <dgm:spPr/>
      <dgm:t>
        <a:bodyPr/>
        <a:lstStyle/>
        <a:p>
          <a:endParaRPr lang="cs-CZ"/>
        </a:p>
      </dgm:t>
    </dgm:pt>
    <dgm:pt modelId="{C644BF00-86D3-4360-ABD4-7C66D3162487}" type="sibTrans" cxnId="{5F10C97E-114C-49F8-AEB9-8FCD2E7AA989}">
      <dgm:prSet/>
      <dgm:spPr/>
      <dgm:t>
        <a:bodyPr/>
        <a:lstStyle/>
        <a:p>
          <a:endParaRPr lang="cs-CZ"/>
        </a:p>
      </dgm:t>
    </dgm:pt>
    <dgm:pt modelId="{A5A7AAA4-BFFD-4E4A-A60E-89399A75AC41}">
      <dgm:prSet phldrT="[Text]"/>
      <dgm:spPr/>
      <dgm:t>
        <a:bodyPr/>
        <a:lstStyle/>
        <a:p>
          <a:r>
            <a:rPr lang="cs-CZ" dirty="0" smtClean="0"/>
            <a:t>JV Asie</a:t>
          </a:r>
          <a:endParaRPr lang="cs-CZ" dirty="0"/>
        </a:p>
      </dgm:t>
    </dgm:pt>
    <dgm:pt modelId="{C84E9A07-CBD1-48B9-B9BC-F95700B971D4}" type="parTrans" cxnId="{6CAA0ABD-018D-473E-A5A0-9EE461DF7D1C}">
      <dgm:prSet/>
      <dgm:spPr/>
      <dgm:t>
        <a:bodyPr/>
        <a:lstStyle/>
        <a:p>
          <a:endParaRPr lang="cs-CZ"/>
        </a:p>
      </dgm:t>
    </dgm:pt>
    <dgm:pt modelId="{67FB57B0-B542-4EA8-8C76-54FE6C65645B}" type="sibTrans" cxnId="{6CAA0ABD-018D-473E-A5A0-9EE461DF7D1C}">
      <dgm:prSet/>
      <dgm:spPr/>
      <dgm:t>
        <a:bodyPr/>
        <a:lstStyle/>
        <a:p>
          <a:endParaRPr lang="cs-CZ"/>
        </a:p>
      </dgm:t>
    </dgm:pt>
    <dgm:pt modelId="{C6AE4271-D8ED-4757-ADF7-DA4EF32020A3}">
      <dgm:prSet phldrT="[Text]"/>
      <dgm:spPr/>
      <dgm:t>
        <a:bodyPr/>
        <a:lstStyle/>
        <a:p>
          <a:r>
            <a:rPr lang="cs-CZ" dirty="0" smtClean="0"/>
            <a:t>rybolov</a:t>
          </a:r>
          <a:endParaRPr lang="cs-CZ" dirty="0"/>
        </a:p>
      </dgm:t>
    </dgm:pt>
    <dgm:pt modelId="{2B3CE913-3FDE-434A-AFC3-0C4871A396C6}" type="parTrans" cxnId="{790C34CC-408E-4301-8B2B-5C5560D30839}">
      <dgm:prSet/>
      <dgm:spPr/>
      <dgm:t>
        <a:bodyPr/>
        <a:lstStyle/>
        <a:p>
          <a:endParaRPr lang="cs-CZ"/>
        </a:p>
      </dgm:t>
    </dgm:pt>
    <dgm:pt modelId="{2BE35305-CEBE-4E8E-8E61-7DB199237939}" type="sibTrans" cxnId="{790C34CC-408E-4301-8B2B-5C5560D30839}">
      <dgm:prSet/>
      <dgm:spPr/>
      <dgm:t>
        <a:bodyPr/>
        <a:lstStyle/>
        <a:p>
          <a:endParaRPr lang="cs-CZ"/>
        </a:p>
      </dgm:t>
    </dgm:pt>
    <dgm:pt modelId="{08E2026A-FF07-4693-8318-F257B385CC45}">
      <dgm:prSet phldrT="[Text]"/>
      <dgm:spPr/>
      <dgm:t>
        <a:bodyPr/>
        <a:lstStyle/>
        <a:p>
          <a:r>
            <a:rPr lang="cs-CZ" dirty="0" smtClean="0"/>
            <a:t>Japonsko</a:t>
          </a:r>
          <a:endParaRPr lang="cs-CZ" dirty="0"/>
        </a:p>
      </dgm:t>
    </dgm:pt>
    <dgm:pt modelId="{0A3EB5C2-B0F6-4456-85D8-CD4CBAB86FAC}" type="parTrans" cxnId="{C65741C7-9D30-460F-953A-A2B05B1BE4DC}">
      <dgm:prSet/>
      <dgm:spPr/>
      <dgm:t>
        <a:bodyPr/>
        <a:lstStyle/>
        <a:p>
          <a:endParaRPr lang="cs-CZ"/>
        </a:p>
      </dgm:t>
    </dgm:pt>
    <dgm:pt modelId="{04232509-3C7D-4647-846F-E6C3584D1251}" type="sibTrans" cxnId="{C65741C7-9D30-460F-953A-A2B05B1BE4DC}">
      <dgm:prSet/>
      <dgm:spPr/>
      <dgm:t>
        <a:bodyPr/>
        <a:lstStyle/>
        <a:p>
          <a:endParaRPr lang="cs-CZ"/>
        </a:p>
      </dgm:t>
    </dgm:pt>
    <dgm:pt modelId="{55A6F1ED-A5BA-4DCE-B968-848180634569}">
      <dgm:prSet phldrT="[Text]"/>
      <dgm:spPr/>
      <dgm:t>
        <a:bodyPr/>
        <a:lstStyle/>
        <a:p>
          <a:r>
            <a:rPr lang="cs-CZ" dirty="0" smtClean="0"/>
            <a:t>Bourec morušový (obr. Č. </a:t>
          </a:r>
          <a:r>
            <a:rPr lang="cs-CZ" smtClean="0"/>
            <a:t>4)</a:t>
          </a:r>
          <a:endParaRPr lang="cs-CZ" dirty="0"/>
        </a:p>
      </dgm:t>
    </dgm:pt>
    <dgm:pt modelId="{37742193-D7ED-4EBD-96C3-DA58D56786DB}" type="parTrans" cxnId="{3E31EC30-3D95-4247-B333-CD14C0AF4267}">
      <dgm:prSet/>
      <dgm:spPr/>
      <dgm:t>
        <a:bodyPr/>
        <a:lstStyle/>
        <a:p>
          <a:endParaRPr lang="cs-CZ"/>
        </a:p>
      </dgm:t>
    </dgm:pt>
    <dgm:pt modelId="{3AF845B3-4535-4981-AAEC-9039636CDBBE}" type="sibTrans" cxnId="{3E31EC30-3D95-4247-B333-CD14C0AF4267}">
      <dgm:prSet/>
      <dgm:spPr/>
      <dgm:t>
        <a:bodyPr/>
        <a:lstStyle/>
        <a:p>
          <a:endParaRPr lang="cs-CZ"/>
        </a:p>
      </dgm:t>
    </dgm:pt>
    <dgm:pt modelId="{BF497658-CC6E-4CEF-823D-C346BFA46450}">
      <dgm:prSet phldrT="[Text]"/>
      <dgm:spPr/>
      <dgm:t>
        <a:bodyPr/>
        <a:lstStyle/>
        <a:p>
          <a:r>
            <a:rPr lang="cs-CZ" dirty="0" smtClean="0"/>
            <a:t>Čína</a:t>
          </a:r>
          <a:endParaRPr lang="cs-CZ" dirty="0"/>
        </a:p>
      </dgm:t>
    </dgm:pt>
    <dgm:pt modelId="{CD4C7500-DA4B-4DEB-9E04-028DE0DECB62}" type="parTrans" cxnId="{C4EBB990-1FFF-4C64-B8F3-FFE89517C56F}">
      <dgm:prSet/>
      <dgm:spPr/>
      <dgm:t>
        <a:bodyPr/>
        <a:lstStyle/>
        <a:p>
          <a:endParaRPr lang="cs-CZ"/>
        </a:p>
      </dgm:t>
    </dgm:pt>
    <dgm:pt modelId="{344FAFB5-7304-4A41-A7D7-C4281B8D8CA1}" type="sibTrans" cxnId="{C4EBB990-1FFF-4C64-B8F3-FFE89517C56F}">
      <dgm:prSet/>
      <dgm:spPr/>
      <dgm:t>
        <a:bodyPr/>
        <a:lstStyle/>
        <a:p>
          <a:endParaRPr lang="cs-CZ"/>
        </a:p>
      </dgm:t>
    </dgm:pt>
    <dgm:pt modelId="{D78ACDFD-546B-4264-8216-0FBBF026B106}" type="pres">
      <dgm:prSet presAssocID="{C755A532-9E6D-489E-B2B8-045DEBAE648F}" presName="cycleMatrixDiagram" presStyleCnt="0">
        <dgm:presLayoutVars>
          <dgm:chMax val="1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FC11029-5514-49CC-8776-D0629A781B38}" type="pres">
      <dgm:prSet presAssocID="{C755A532-9E6D-489E-B2B8-045DEBAE648F}" presName="children" presStyleCnt="0"/>
      <dgm:spPr/>
    </dgm:pt>
    <dgm:pt modelId="{F86D704F-6CE0-47C1-B000-ABE272A3637A}" type="pres">
      <dgm:prSet presAssocID="{C755A532-9E6D-489E-B2B8-045DEBAE648F}" presName="child1group" presStyleCnt="0"/>
      <dgm:spPr/>
    </dgm:pt>
    <dgm:pt modelId="{080326D8-BB5A-448B-BF1D-9A0175A48FFB}" type="pres">
      <dgm:prSet presAssocID="{C755A532-9E6D-489E-B2B8-045DEBAE648F}" presName="child1" presStyleLbl="bgAcc1" presStyleIdx="0" presStyleCnt="4"/>
      <dgm:spPr/>
      <dgm:t>
        <a:bodyPr/>
        <a:lstStyle/>
        <a:p>
          <a:endParaRPr lang="cs-CZ"/>
        </a:p>
      </dgm:t>
    </dgm:pt>
    <dgm:pt modelId="{0AC9ECC6-A2A3-4BBB-B05E-F0D6F135E68F}" type="pres">
      <dgm:prSet presAssocID="{C755A532-9E6D-489E-B2B8-045DEBAE648F}" presName="child1Text" presStyleLbl="bgAcc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D0EF6DB-EEB1-4A60-B11F-AF952A56E71D}" type="pres">
      <dgm:prSet presAssocID="{C755A532-9E6D-489E-B2B8-045DEBAE648F}" presName="child2group" presStyleCnt="0"/>
      <dgm:spPr/>
    </dgm:pt>
    <dgm:pt modelId="{45EBD9C5-B10A-4CB4-A453-CF5B7BF8C3AC}" type="pres">
      <dgm:prSet presAssocID="{C755A532-9E6D-489E-B2B8-045DEBAE648F}" presName="child2" presStyleLbl="bgAcc1" presStyleIdx="1" presStyleCnt="4"/>
      <dgm:spPr/>
      <dgm:t>
        <a:bodyPr/>
        <a:lstStyle/>
        <a:p>
          <a:endParaRPr lang="cs-CZ"/>
        </a:p>
      </dgm:t>
    </dgm:pt>
    <dgm:pt modelId="{D012C299-F3D4-4641-B8C4-51B5695E9F2A}" type="pres">
      <dgm:prSet presAssocID="{C755A532-9E6D-489E-B2B8-045DEBAE648F}" presName="child2Text" presStyleLbl="bgAcc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4A5-6754-4E47-BA69-5884464A5253}" type="pres">
      <dgm:prSet presAssocID="{C755A532-9E6D-489E-B2B8-045DEBAE648F}" presName="child3group" presStyleCnt="0"/>
      <dgm:spPr/>
    </dgm:pt>
    <dgm:pt modelId="{A04422B8-4A2D-465D-895D-1658DA280A55}" type="pres">
      <dgm:prSet presAssocID="{C755A532-9E6D-489E-B2B8-045DEBAE648F}" presName="child3" presStyleLbl="bgAcc1" presStyleIdx="2" presStyleCnt="4"/>
      <dgm:spPr/>
      <dgm:t>
        <a:bodyPr/>
        <a:lstStyle/>
        <a:p>
          <a:endParaRPr lang="cs-CZ"/>
        </a:p>
      </dgm:t>
    </dgm:pt>
    <dgm:pt modelId="{50251189-EF0A-4ED3-A15C-52AC89D5620A}" type="pres">
      <dgm:prSet presAssocID="{C755A532-9E6D-489E-B2B8-045DEBAE648F}" presName="child3Text" presStyleLbl="bgAcc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52BBA36-8833-42FF-9A58-6436E933C88F}" type="pres">
      <dgm:prSet presAssocID="{C755A532-9E6D-489E-B2B8-045DEBAE648F}" presName="child4group" presStyleCnt="0"/>
      <dgm:spPr/>
    </dgm:pt>
    <dgm:pt modelId="{00287B49-45EF-43C2-8F50-BA6CF3EF6B25}" type="pres">
      <dgm:prSet presAssocID="{C755A532-9E6D-489E-B2B8-045DEBAE648F}" presName="child4" presStyleLbl="bgAcc1" presStyleIdx="3" presStyleCnt="4"/>
      <dgm:spPr/>
      <dgm:t>
        <a:bodyPr/>
        <a:lstStyle/>
        <a:p>
          <a:endParaRPr lang="cs-CZ"/>
        </a:p>
      </dgm:t>
    </dgm:pt>
    <dgm:pt modelId="{3A7ABE5E-B98B-4113-82FF-071C0275D249}" type="pres">
      <dgm:prSet presAssocID="{C755A532-9E6D-489E-B2B8-045DEBAE648F}" presName="child4Text" presStyleLbl="bgAcc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27995C3-8583-4C15-BC04-8B8BF81259E1}" type="pres">
      <dgm:prSet presAssocID="{C755A532-9E6D-489E-B2B8-045DEBAE648F}" presName="childPlaceholder" presStyleCnt="0"/>
      <dgm:spPr/>
    </dgm:pt>
    <dgm:pt modelId="{DBCF9D74-BD83-48BC-A880-5F44BD3DF0AF}" type="pres">
      <dgm:prSet presAssocID="{C755A532-9E6D-489E-B2B8-045DEBAE648F}" presName="circle" presStyleCnt="0"/>
      <dgm:spPr/>
    </dgm:pt>
    <dgm:pt modelId="{0670B578-9215-46FF-BD65-EAD8E4C052E5}" type="pres">
      <dgm:prSet presAssocID="{C755A532-9E6D-489E-B2B8-045DEBAE648F}" presName="quadrant1" presStyleLbl="node1" presStyleIdx="0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97B2FE-AF92-40B1-88D1-1A337E8A6B46}" type="pres">
      <dgm:prSet presAssocID="{C755A532-9E6D-489E-B2B8-045DEBAE648F}" presName="quadrant2" presStyleLbl="node1" presStyleIdx="1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8376847-C2BB-47A8-9A08-DD0BF018433B}" type="pres">
      <dgm:prSet presAssocID="{C755A532-9E6D-489E-B2B8-045DEBAE648F}" presName="quadrant3" presStyleLbl="node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04B0632-DF6A-4E35-B116-581EA194F039}" type="pres">
      <dgm:prSet presAssocID="{C755A532-9E6D-489E-B2B8-045DEBAE648F}" presName="quadrant4" presStyleLbl="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0249AB-A7F9-405E-8B5A-B9341B262A69}" type="pres">
      <dgm:prSet presAssocID="{C755A532-9E6D-489E-B2B8-045DEBAE648F}" presName="quadrantPlaceholder" presStyleCnt="0"/>
      <dgm:spPr/>
    </dgm:pt>
    <dgm:pt modelId="{DADDF9CB-3553-4EA6-ACBA-7D6F53281F90}" type="pres">
      <dgm:prSet presAssocID="{C755A532-9E6D-489E-B2B8-045DEBAE648F}" presName="center1" presStyleLbl="fgShp" presStyleIdx="0" presStyleCnt="2"/>
      <dgm:spPr/>
    </dgm:pt>
    <dgm:pt modelId="{31AFCE88-2B14-42D3-8850-96B550E2526A}" type="pres">
      <dgm:prSet presAssocID="{C755A532-9E6D-489E-B2B8-045DEBAE648F}" presName="center2" presStyleLbl="fgShp" presStyleIdx="1" presStyleCnt="2"/>
      <dgm:spPr/>
    </dgm:pt>
  </dgm:ptLst>
  <dgm:cxnLst>
    <dgm:cxn modelId="{1FA43BDD-330F-4782-89B3-037CBA03AD2A}" type="presOf" srcId="{BF497658-CC6E-4CEF-823D-C346BFA46450}" destId="{3A7ABE5E-B98B-4113-82FF-071C0275D249}" srcOrd="1" destOrd="0" presId="urn:microsoft.com/office/officeart/2005/8/layout/cycle4#1"/>
    <dgm:cxn modelId="{5F10C97E-114C-49F8-AEB9-8FCD2E7AA989}" srcId="{C755A532-9E6D-489E-B2B8-045DEBAE648F}" destId="{BDE06338-8EB1-4BFB-8333-A38A4E585F4A}" srcOrd="1" destOrd="0" parTransId="{9653105B-44E6-4D01-B1C3-62879E99F4D5}" sibTransId="{C644BF00-86D3-4360-ABD4-7C66D3162487}"/>
    <dgm:cxn modelId="{BCE910CE-92DA-4C8B-B82F-69729EE0A956}" srcId="{C755A532-9E6D-489E-B2B8-045DEBAE648F}" destId="{E63EA205-ED14-4594-967F-F65F2AFD9DD7}" srcOrd="0" destOrd="0" parTransId="{25C0AE5F-A0A5-4EEC-833B-2723664756D9}" sibTransId="{03CF4092-4ADF-4E96-AA6A-02FCBA4838C7}"/>
    <dgm:cxn modelId="{D6569CBF-0902-4507-8536-63C633D0EA9B}" type="presOf" srcId="{C6AE4271-D8ED-4757-ADF7-DA4EF32020A3}" destId="{08376847-C2BB-47A8-9A08-DD0BF018433B}" srcOrd="0" destOrd="0" presId="urn:microsoft.com/office/officeart/2005/8/layout/cycle4#1"/>
    <dgm:cxn modelId="{6CAA0ABD-018D-473E-A5A0-9EE461DF7D1C}" srcId="{BDE06338-8EB1-4BFB-8333-A38A4E585F4A}" destId="{A5A7AAA4-BFFD-4E4A-A60E-89399A75AC41}" srcOrd="0" destOrd="0" parTransId="{C84E9A07-CBD1-48B9-B9BC-F95700B971D4}" sibTransId="{67FB57B0-B542-4EA8-8C76-54FE6C65645B}"/>
    <dgm:cxn modelId="{27AD35BE-362C-470F-9419-CDC46F2BD6A2}" type="presOf" srcId="{A5A7AAA4-BFFD-4E4A-A60E-89399A75AC41}" destId="{D012C299-F3D4-4641-B8C4-51B5695E9F2A}" srcOrd="1" destOrd="0" presId="urn:microsoft.com/office/officeart/2005/8/layout/cycle4#1"/>
    <dgm:cxn modelId="{790C34CC-408E-4301-8B2B-5C5560D30839}" srcId="{C755A532-9E6D-489E-B2B8-045DEBAE648F}" destId="{C6AE4271-D8ED-4757-ADF7-DA4EF32020A3}" srcOrd="2" destOrd="0" parTransId="{2B3CE913-3FDE-434A-AFC3-0C4871A396C6}" sibTransId="{2BE35305-CEBE-4E8E-8E61-7DB199237939}"/>
    <dgm:cxn modelId="{689CAF5E-9E79-4EEB-AE94-DA1470F7E2F9}" type="presOf" srcId="{08E2026A-FF07-4693-8318-F257B385CC45}" destId="{A04422B8-4A2D-465D-895D-1658DA280A55}" srcOrd="0" destOrd="0" presId="urn:microsoft.com/office/officeart/2005/8/layout/cycle4#1"/>
    <dgm:cxn modelId="{B6152E16-AA89-4760-8677-C82DBA940EAD}" type="presOf" srcId="{BDE06338-8EB1-4BFB-8333-A38A4E585F4A}" destId="{5997B2FE-AF92-40B1-88D1-1A337E8A6B46}" srcOrd="0" destOrd="0" presId="urn:microsoft.com/office/officeart/2005/8/layout/cycle4#1"/>
    <dgm:cxn modelId="{A57223A0-284C-4B55-8EB7-E877E940B7F6}" type="presOf" srcId="{55A6F1ED-A5BA-4DCE-B968-848180634569}" destId="{B04B0632-DF6A-4E35-B116-581EA194F039}" srcOrd="0" destOrd="0" presId="urn:microsoft.com/office/officeart/2005/8/layout/cycle4#1"/>
    <dgm:cxn modelId="{6FFDC1A7-2A50-4859-9660-B47207378C3E}" type="presOf" srcId="{5389D2AF-D2F2-4ACE-AED4-FC8A0EDAD691}" destId="{080326D8-BB5A-448B-BF1D-9A0175A48FFB}" srcOrd="0" destOrd="0" presId="urn:microsoft.com/office/officeart/2005/8/layout/cycle4#1"/>
    <dgm:cxn modelId="{02C4CCBE-6811-4BB1-83C7-46C6560AA0E0}" type="presOf" srcId="{C755A532-9E6D-489E-B2B8-045DEBAE648F}" destId="{D78ACDFD-546B-4264-8216-0FBBF026B106}" srcOrd="0" destOrd="0" presId="urn:microsoft.com/office/officeart/2005/8/layout/cycle4#1"/>
    <dgm:cxn modelId="{C4EBB990-1FFF-4C64-B8F3-FFE89517C56F}" srcId="{55A6F1ED-A5BA-4DCE-B968-848180634569}" destId="{BF497658-CC6E-4CEF-823D-C346BFA46450}" srcOrd="0" destOrd="0" parTransId="{CD4C7500-DA4B-4DEB-9E04-028DE0DECB62}" sibTransId="{344FAFB5-7304-4A41-A7D7-C4281B8D8CA1}"/>
    <dgm:cxn modelId="{C65741C7-9D30-460F-953A-A2B05B1BE4DC}" srcId="{C6AE4271-D8ED-4757-ADF7-DA4EF32020A3}" destId="{08E2026A-FF07-4693-8318-F257B385CC45}" srcOrd="0" destOrd="0" parTransId="{0A3EB5C2-B0F6-4456-85D8-CD4CBAB86FAC}" sibTransId="{04232509-3C7D-4647-846F-E6C3584D1251}"/>
    <dgm:cxn modelId="{87DBED5E-68D0-4960-B9D0-75FC6EB8024C}" type="presOf" srcId="{BF497658-CC6E-4CEF-823D-C346BFA46450}" destId="{00287B49-45EF-43C2-8F50-BA6CF3EF6B25}" srcOrd="0" destOrd="0" presId="urn:microsoft.com/office/officeart/2005/8/layout/cycle4#1"/>
    <dgm:cxn modelId="{03C0AD63-560C-4D50-B2A7-8F02CB92B915}" type="presOf" srcId="{A5A7AAA4-BFFD-4E4A-A60E-89399A75AC41}" destId="{45EBD9C5-B10A-4CB4-A453-CF5B7BF8C3AC}" srcOrd="0" destOrd="0" presId="urn:microsoft.com/office/officeart/2005/8/layout/cycle4#1"/>
    <dgm:cxn modelId="{3E31EC30-3D95-4247-B333-CD14C0AF4267}" srcId="{C755A532-9E6D-489E-B2B8-045DEBAE648F}" destId="{55A6F1ED-A5BA-4DCE-B968-848180634569}" srcOrd="3" destOrd="0" parTransId="{37742193-D7ED-4EBD-96C3-DA58D56786DB}" sibTransId="{3AF845B3-4535-4981-AAEC-9039636CDBBE}"/>
    <dgm:cxn modelId="{97F3DB98-68BC-48F6-A915-E9D2FD04C7E5}" type="presOf" srcId="{08E2026A-FF07-4693-8318-F257B385CC45}" destId="{50251189-EF0A-4ED3-A15C-52AC89D5620A}" srcOrd="1" destOrd="0" presId="urn:microsoft.com/office/officeart/2005/8/layout/cycle4#1"/>
    <dgm:cxn modelId="{249F0832-04DF-44C6-9C7A-BA008E522C6D}" srcId="{E63EA205-ED14-4594-967F-F65F2AFD9DD7}" destId="{5389D2AF-D2F2-4ACE-AED4-FC8A0EDAD691}" srcOrd="0" destOrd="0" parTransId="{B65930FA-E249-4E37-832A-35D7689E08FC}" sibTransId="{6C96CCB2-A1FA-4989-BC3A-D2DB957C564E}"/>
    <dgm:cxn modelId="{7521C39D-B081-4215-B272-8040B83AA5C5}" type="presOf" srcId="{E63EA205-ED14-4594-967F-F65F2AFD9DD7}" destId="{0670B578-9215-46FF-BD65-EAD8E4C052E5}" srcOrd="0" destOrd="0" presId="urn:microsoft.com/office/officeart/2005/8/layout/cycle4#1"/>
    <dgm:cxn modelId="{65ABB28B-7D9D-492E-B8D6-74011D5BF27B}" type="presOf" srcId="{5389D2AF-D2F2-4ACE-AED4-FC8A0EDAD691}" destId="{0AC9ECC6-A2A3-4BBB-B05E-F0D6F135E68F}" srcOrd="1" destOrd="0" presId="urn:microsoft.com/office/officeart/2005/8/layout/cycle4#1"/>
    <dgm:cxn modelId="{28DE36A7-5FBC-431D-8E0B-560C08E28AA3}" type="presParOf" srcId="{D78ACDFD-546B-4264-8216-0FBBF026B106}" destId="{CFC11029-5514-49CC-8776-D0629A781B38}" srcOrd="0" destOrd="0" presId="urn:microsoft.com/office/officeart/2005/8/layout/cycle4#1"/>
    <dgm:cxn modelId="{DCB92985-2B31-477B-833C-72F83965C2DE}" type="presParOf" srcId="{CFC11029-5514-49CC-8776-D0629A781B38}" destId="{F86D704F-6CE0-47C1-B000-ABE272A3637A}" srcOrd="0" destOrd="0" presId="urn:microsoft.com/office/officeart/2005/8/layout/cycle4#1"/>
    <dgm:cxn modelId="{B8FC021B-0FDE-4DDD-B4E1-B6EFC51B4D64}" type="presParOf" srcId="{F86D704F-6CE0-47C1-B000-ABE272A3637A}" destId="{080326D8-BB5A-448B-BF1D-9A0175A48FFB}" srcOrd="0" destOrd="0" presId="urn:microsoft.com/office/officeart/2005/8/layout/cycle4#1"/>
    <dgm:cxn modelId="{4D49F6A2-BB2A-41F3-9495-F0F61CE20D58}" type="presParOf" srcId="{F86D704F-6CE0-47C1-B000-ABE272A3637A}" destId="{0AC9ECC6-A2A3-4BBB-B05E-F0D6F135E68F}" srcOrd="1" destOrd="0" presId="urn:microsoft.com/office/officeart/2005/8/layout/cycle4#1"/>
    <dgm:cxn modelId="{D4CCA1A6-9BB4-41FD-B7C0-428FF95351BB}" type="presParOf" srcId="{CFC11029-5514-49CC-8776-D0629A781B38}" destId="{1D0EF6DB-EEB1-4A60-B11F-AF952A56E71D}" srcOrd="1" destOrd="0" presId="urn:microsoft.com/office/officeart/2005/8/layout/cycle4#1"/>
    <dgm:cxn modelId="{E305DE07-4E61-4C59-883D-7F1EF765891A}" type="presParOf" srcId="{1D0EF6DB-EEB1-4A60-B11F-AF952A56E71D}" destId="{45EBD9C5-B10A-4CB4-A453-CF5B7BF8C3AC}" srcOrd="0" destOrd="0" presId="urn:microsoft.com/office/officeart/2005/8/layout/cycle4#1"/>
    <dgm:cxn modelId="{4ED56680-4923-434E-93E6-11A86A52BEE9}" type="presParOf" srcId="{1D0EF6DB-EEB1-4A60-B11F-AF952A56E71D}" destId="{D012C299-F3D4-4641-B8C4-51B5695E9F2A}" srcOrd="1" destOrd="0" presId="urn:microsoft.com/office/officeart/2005/8/layout/cycle4#1"/>
    <dgm:cxn modelId="{876D9D04-6E75-44A7-80BB-B336B235F50D}" type="presParOf" srcId="{CFC11029-5514-49CC-8776-D0629A781B38}" destId="{8467D4A5-6754-4E47-BA69-5884464A5253}" srcOrd="2" destOrd="0" presId="urn:microsoft.com/office/officeart/2005/8/layout/cycle4#1"/>
    <dgm:cxn modelId="{AA0FAB28-DC04-4D8B-8240-FEE142227959}" type="presParOf" srcId="{8467D4A5-6754-4E47-BA69-5884464A5253}" destId="{A04422B8-4A2D-465D-895D-1658DA280A55}" srcOrd="0" destOrd="0" presId="urn:microsoft.com/office/officeart/2005/8/layout/cycle4#1"/>
    <dgm:cxn modelId="{0D47937F-AB73-46AA-A746-D50418F928C3}" type="presParOf" srcId="{8467D4A5-6754-4E47-BA69-5884464A5253}" destId="{50251189-EF0A-4ED3-A15C-52AC89D5620A}" srcOrd="1" destOrd="0" presId="urn:microsoft.com/office/officeart/2005/8/layout/cycle4#1"/>
    <dgm:cxn modelId="{F86C5D78-54E3-43DC-97CD-ADAF88217426}" type="presParOf" srcId="{CFC11029-5514-49CC-8776-D0629A781B38}" destId="{C52BBA36-8833-42FF-9A58-6436E933C88F}" srcOrd="3" destOrd="0" presId="urn:microsoft.com/office/officeart/2005/8/layout/cycle4#1"/>
    <dgm:cxn modelId="{E820DF50-9E2A-404B-ACD3-C69C65970959}" type="presParOf" srcId="{C52BBA36-8833-42FF-9A58-6436E933C88F}" destId="{00287B49-45EF-43C2-8F50-BA6CF3EF6B25}" srcOrd="0" destOrd="0" presId="urn:microsoft.com/office/officeart/2005/8/layout/cycle4#1"/>
    <dgm:cxn modelId="{52FA0474-34B2-4795-B4BF-8314F6D2AE9B}" type="presParOf" srcId="{C52BBA36-8833-42FF-9A58-6436E933C88F}" destId="{3A7ABE5E-B98B-4113-82FF-071C0275D249}" srcOrd="1" destOrd="0" presId="urn:microsoft.com/office/officeart/2005/8/layout/cycle4#1"/>
    <dgm:cxn modelId="{5F29BB37-B853-4E60-8DC7-42EC74C89326}" type="presParOf" srcId="{CFC11029-5514-49CC-8776-D0629A781B38}" destId="{D27995C3-8583-4C15-BC04-8B8BF81259E1}" srcOrd="4" destOrd="0" presId="urn:microsoft.com/office/officeart/2005/8/layout/cycle4#1"/>
    <dgm:cxn modelId="{CF8533A4-1C17-498E-B916-403405342BD5}" type="presParOf" srcId="{D78ACDFD-546B-4264-8216-0FBBF026B106}" destId="{DBCF9D74-BD83-48BC-A880-5F44BD3DF0AF}" srcOrd="1" destOrd="0" presId="urn:microsoft.com/office/officeart/2005/8/layout/cycle4#1"/>
    <dgm:cxn modelId="{B5662191-E4A0-4077-81FE-6AB9AF47F6D7}" type="presParOf" srcId="{DBCF9D74-BD83-48BC-A880-5F44BD3DF0AF}" destId="{0670B578-9215-46FF-BD65-EAD8E4C052E5}" srcOrd="0" destOrd="0" presId="urn:microsoft.com/office/officeart/2005/8/layout/cycle4#1"/>
    <dgm:cxn modelId="{BE31FE07-19D6-4D10-ABB7-2F79EE929B30}" type="presParOf" srcId="{DBCF9D74-BD83-48BC-A880-5F44BD3DF0AF}" destId="{5997B2FE-AF92-40B1-88D1-1A337E8A6B46}" srcOrd="1" destOrd="0" presId="urn:microsoft.com/office/officeart/2005/8/layout/cycle4#1"/>
    <dgm:cxn modelId="{C331971F-1111-47FA-A91F-0E853D94E5E4}" type="presParOf" srcId="{DBCF9D74-BD83-48BC-A880-5F44BD3DF0AF}" destId="{08376847-C2BB-47A8-9A08-DD0BF018433B}" srcOrd="2" destOrd="0" presId="urn:microsoft.com/office/officeart/2005/8/layout/cycle4#1"/>
    <dgm:cxn modelId="{F362099D-0B18-47BC-97BF-3D50301E5B24}" type="presParOf" srcId="{DBCF9D74-BD83-48BC-A880-5F44BD3DF0AF}" destId="{B04B0632-DF6A-4E35-B116-581EA194F039}" srcOrd="3" destOrd="0" presId="urn:microsoft.com/office/officeart/2005/8/layout/cycle4#1"/>
    <dgm:cxn modelId="{F6BE1A5A-BEA4-4487-8FBA-25FAC5FF6BD6}" type="presParOf" srcId="{DBCF9D74-BD83-48BC-A880-5F44BD3DF0AF}" destId="{530249AB-A7F9-405E-8B5A-B9341B262A69}" srcOrd="4" destOrd="0" presId="urn:microsoft.com/office/officeart/2005/8/layout/cycle4#1"/>
    <dgm:cxn modelId="{9FFFFCCE-45F5-49CD-9B69-CD85431C1F6C}" type="presParOf" srcId="{D78ACDFD-546B-4264-8216-0FBBF026B106}" destId="{DADDF9CB-3553-4EA6-ACBA-7D6F53281F90}" srcOrd="2" destOrd="0" presId="urn:microsoft.com/office/officeart/2005/8/layout/cycle4#1"/>
    <dgm:cxn modelId="{8A0F88AE-A55E-499E-AED0-BAB353A65B73}" type="presParOf" srcId="{D78ACDFD-546B-4264-8216-0FBBF026B106}" destId="{31AFCE88-2B14-42D3-8850-96B550E2526A}" srcOrd="3" destOrd="0" presId="urn:microsoft.com/office/officeart/2005/8/layout/cycle4#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0492670-4271-49F5-A20D-2B54CEADB3BF}" type="doc">
      <dgm:prSet loTypeId="urn:microsoft.com/office/officeart/2005/8/layout/vList2" loCatId="list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321B54A-EF7F-4D26-88A5-AB4CC3A7D0A8}">
      <dgm:prSet phldrT="[Text]"/>
      <dgm:spPr/>
      <dgm:t>
        <a:bodyPr/>
        <a:lstStyle/>
        <a:p>
          <a:r>
            <a:rPr lang="cs-CZ" dirty="0" smtClean="0"/>
            <a:t>Nejvyspělejší státy</a:t>
          </a:r>
          <a:endParaRPr lang="cs-CZ" dirty="0"/>
        </a:p>
      </dgm:t>
    </dgm:pt>
    <dgm:pt modelId="{F515A60B-ADBD-4A45-BE1F-B96F234C5019}" type="parTrans" cxnId="{AC2B04F2-0746-4566-819C-125790054EBE}">
      <dgm:prSet/>
      <dgm:spPr/>
      <dgm:t>
        <a:bodyPr/>
        <a:lstStyle/>
        <a:p>
          <a:endParaRPr lang="cs-CZ"/>
        </a:p>
      </dgm:t>
    </dgm:pt>
    <dgm:pt modelId="{31E6C03D-168F-471B-A434-96AFF0D4444A}" type="sibTrans" cxnId="{AC2B04F2-0746-4566-819C-125790054EBE}">
      <dgm:prSet/>
      <dgm:spPr/>
      <dgm:t>
        <a:bodyPr/>
        <a:lstStyle/>
        <a:p>
          <a:endParaRPr lang="cs-CZ"/>
        </a:p>
      </dgm:t>
    </dgm:pt>
    <dgm:pt modelId="{A107BD88-ACE8-4732-A489-06848933D1E4}">
      <dgm:prSet phldrT="[Text]"/>
      <dgm:spPr/>
      <dgm:t>
        <a:bodyPr/>
        <a:lstStyle/>
        <a:p>
          <a:r>
            <a:rPr lang="cs-CZ" dirty="0" smtClean="0"/>
            <a:t>Čína, </a:t>
          </a:r>
          <a:r>
            <a:rPr lang="cs-CZ" dirty="0" smtClean="0"/>
            <a:t>Japonsko</a:t>
          </a:r>
          <a:r>
            <a:rPr lang="cs-CZ" dirty="0" smtClean="0"/>
            <a:t>, Izrael</a:t>
          </a:r>
          <a:endParaRPr lang="cs-CZ" dirty="0"/>
        </a:p>
      </dgm:t>
    </dgm:pt>
    <dgm:pt modelId="{78A79519-9F56-43AD-B292-F610FC50AE07}" type="parTrans" cxnId="{4F6EBFA2-AE6C-427B-81C3-850F7FD09193}">
      <dgm:prSet/>
      <dgm:spPr/>
      <dgm:t>
        <a:bodyPr/>
        <a:lstStyle/>
        <a:p>
          <a:endParaRPr lang="cs-CZ"/>
        </a:p>
      </dgm:t>
    </dgm:pt>
    <dgm:pt modelId="{8DC723FA-D3CE-47EC-8BB1-6B6A43566C3D}" type="sibTrans" cxnId="{4F6EBFA2-AE6C-427B-81C3-850F7FD09193}">
      <dgm:prSet/>
      <dgm:spPr/>
      <dgm:t>
        <a:bodyPr/>
        <a:lstStyle/>
        <a:p>
          <a:endParaRPr lang="cs-CZ"/>
        </a:p>
      </dgm:t>
    </dgm:pt>
    <dgm:pt modelId="{67CBED55-8EE2-44B9-A14D-2C2EC5FE0785}">
      <dgm:prSet phldrT="[Text]"/>
      <dgm:spPr/>
      <dgm:t>
        <a:bodyPr/>
        <a:lstStyle/>
        <a:p>
          <a:r>
            <a:rPr lang="cs-CZ" dirty="0" smtClean="0"/>
            <a:t>Asijští tygři</a:t>
          </a:r>
          <a:endParaRPr lang="cs-CZ" dirty="0"/>
        </a:p>
      </dgm:t>
    </dgm:pt>
    <dgm:pt modelId="{D4A4373F-4DD5-4842-96AF-C6EA1CDD4993}" type="parTrans" cxnId="{04230BCE-94CD-4192-AE38-F86D7CB6AB4C}">
      <dgm:prSet/>
      <dgm:spPr/>
      <dgm:t>
        <a:bodyPr/>
        <a:lstStyle/>
        <a:p>
          <a:endParaRPr lang="cs-CZ"/>
        </a:p>
      </dgm:t>
    </dgm:pt>
    <dgm:pt modelId="{2423FF46-DB04-44EA-B5F8-5F59C3C43244}" type="sibTrans" cxnId="{04230BCE-94CD-4192-AE38-F86D7CB6AB4C}">
      <dgm:prSet/>
      <dgm:spPr/>
      <dgm:t>
        <a:bodyPr/>
        <a:lstStyle/>
        <a:p>
          <a:endParaRPr lang="cs-CZ"/>
        </a:p>
      </dgm:t>
    </dgm:pt>
    <dgm:pt modelId="{A7F7CF64-615A-4CD9-8C3D-037C4AD1C146}">
      <dgm:prSet phldrT="[Text]"/>
      <dgm:spPr/>
      <dgm:t>
        <a:bodyPr/>
        <a:lstStyle/>
        <a:p>
          <a:r>
            <a:rPr lang="cs-CZ" dirty="0" smtClean="0"/>
            <a:t>Singapur, Korea, </a:t>
          </a:r>
          <a:r>
            <a:rPr lang="cs-CZ" dirty="0" err="1" smtClean="0"/>
            <a:t>Taiwan</a:t>
          </a:r>
          <a:r>
            <a:rPr lang="cs-CZ" dirty="0" smtClean="0"/>
            <a:t>, Malajsie, Hongkong</a:t>
          </a:r>
          <a:endParaRPr lang="cs-CZ" dirty="0"/>
        </a:p>
      </dgm:t>
    </dgm:pt>
    <dgm:pt modelId="{9C214847-3545-45E5-A726-609C558C33CB}" type="parTrans" cxnId="{146F6167-A435-4A87-A82A-2EB0FC058A1C}">
      <dgm:prSet/>
      <dgm:spPr/>
      <dgm:t>
        <a:bodyPr/>
        <a:lstStyle/>
        <a:p>
          <a:endParaRPr lang="cs-CZ"/>
        </a:p>
      </dgm:t>
    </dgm:pt>
    <dgm:pt modelId="{24683A2E-FD2F-4986-BCB6-318C38189399}" type="sibTrans" cxnId="{146F6167-A435-4A87-A82A-2EB0FC058A1C}">
      <dgm:prSet/>
      <dgm:spPr/>
      <dgm:t>
        <a:bodyPr/>
        <a:lstStyle/>
        <a:p>
          <a:endParaRPr lang="cs-CZ"/>
        </a:p>
      </dgm:t>
    </dgm:pt>
    <dgm:pt modelId="{03A804BC-2A98-441F-8319-BE78ADBD803C}" type="pres">
      <dgm:prSet presAssocID="{20492670-4271-49F5-A20D-2B54CEADB3BF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3CCFA12-4E27-4763-AA0E-E91A3A79C2F4}" type="pres">
      <dgm:prSet presAssocID="{C321B54A-EF7F-4D26-88A5-AB4CC3A7D0A8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D8AF539-0298-46C8-BEDC-39CFACC1B1E1}" type="pres">
      <dgm:prSet presAssocID="{C321B54A-EF7F-4D26-88A5-AB4CC3A7D0A8}" presName="child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391AB20-6798-4A35-A090-EDCF11F37ED7}" type="pres">
      <dgm:prSet presAssocID="{67CBED55-8EE2-44B9-A14D-2C2EC5FE0785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09D2C5-6055-4F51-9ED8-98CDDA05ECC7}" type="pres">
      <dgm:prSet presAssocID="{67CBED55-8EE2-44B9-A14D-2C2EC5FE0785}" presName="childText" presStyleLbl="revTx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5B62405-DCB3-4AE2-89B4-C80B0E2EDE97}" type="presOf" srcId="{20492670-4271-49F5-A20D-2B54CEADB3BF}" destId="{03A804BC-2A98-441F-8319-BE78ADBD803C}" srcOrd="0" destOrd="0" presId="urn:microsoft.com/office/officeart/2005/8/layout/vList2"/>
    <dgm:cxn modelId="{146F6167-A435-4A87-A82A-2EB0FC058A1C}" srcId="{67CBED55-8EE2-44B9-A14D-2C2EC5FE0785}" destId="{A7F7CF64-615A-4CD9-8C3D-037C4AD1C146}" srcOrd="0" destOrd="0" parTransId="{9C214847-3545-45E5-A726-609C558C33CB}" sibTransId="{24683A2E-FD2F-4986-BCB6-318C38189399}"/>
    <dgm:cxn modelId="{CB72A751-687E-45ED-90F7-46EAEA09E994}" type="presOf" srcId="{67CBED55-8EE2-44B9-A14D-2C2EC5FE0785}" destId="{E391AB20-6798-4A35-A090-EDCF11F37ED7}" srcOrd="0" destOrd="0" presId="urn:microsoft.com/office/officeart/2005/8/layout/vList2"/>
    <dgm:cxn modelId="{72DFDAE0-34FF-4897-A7F3-7DA46F13BA7D}" type="presOf" srcId="{A107BD88-ACE8-4732-A489-06848933D1E4}" destId="{AD8AF539-0298-46C8-BEDC-39CFACC1B1E1}" srcOrd="0" destOrd="0" presId="urn:microsoft.com/office/officeart/2005/8/layout/vList2"/>
    <dgm:cxn modelId="{4F6EBFA2-AE6C-427B-81C3-850F7FD09193}" srcId="{C321B54A-EF7F-4D26-88A5-AB4CC3A7D0A8}" destId="{A107BD88-ACE8-4732-A489-06848933D1E4}" srcOrd="0" destOrd="0" parTransId="{78A79519-9F56-43AD-B292-F610FC50AE07}" sibTransId="{8DC723FA-D3CE-47EC-8BB1-6B6A43566C3D}"/>
    <dgm:cxn modelId="{04230BCE-94CD-4192-AE38-F86D7CB6AB4C}" srcId="{20492670-4271-49F5-A20D-2B54CEADB3BF}" destId="{67CBED55-8EE2-44B9-A14D-2C2EC5FE0785}" srcOrd="1" destOrd="0" parTransId="{D4A4373F-4DD5-4842-96AF-C6EA1CDD4993}" sibTransId="{2423FF46-DB04-44EA-B5F8-5F59C3C43244}"/>
    <dgm:cxn modelId="{AC2B04F2-0746-4566-819C-125790054EBE}" srcId="{20492670-4271-49F5-A20D-2B54CEADB3BF}" destId="{C321B54A-EF7F-4D26-88A5-AB4CC3A7D0A8}" srcOrd="0" destOrd="0" parTransId="{F515A60B-ADBD-4A45-BE1F-B96F234C5019}" sibTransId="{31E6C03D-168F-471B-A434-96AFF0D4444A}"/>
    <dgm:cxn modelId="{317AD0F1-AB83-487E-AA66-C6CC1DB2A8FB}" type="presOf" srcId="{A7F7CF64-615A-4CD9-8C3D-037C4AD1C146}" destId="{9309D2C5-6055-4F51-9ED8-98CDDA05ECC7}" srcOrd="0" destOrd="0" presId="urn:microsoft.com/office/officeart/2005/8/layout/vList2"/>
    <dgm:cxn modelId="{57C6FC38-DADD-410F-881A-6EC769EE37B3}" type="presOf" srcId="{C321B54A-EF7F-4D26-88A5-AB4CC3A7D0A8}" destId="{03CCFA12-4E27-4763-AA0E-E91A3A79C2F4}" srcOrd="0" destOrd="0" presId="urn:microsoft.com/office/officeart/2005/8/layout/vList2"/>
    <dgm:cxn modelId="{C8331745-7A0B-4C7F-BFEB-DD5A8CDD6F86}" type="presParOf" srcId="{03A804BC-2A98-441F-8319-BE78ADBD803C}" destId="{03CCFA12-4E27-4763-AA0E-E91A3A79C2F4}" srcOrd="0" destOrd="0" presId="urn:microsoft.com/office/officeart/2005/8/layout/vList2"/>
    <dgm:cxn modelId="{BDB6B6C4-C2F6-4003-A6F7-2E6749FD742F}" type="presParOf" srcId="{03A804BC-2A98-441F-8319-BE78ADBD803C}" destId="{AD8AF539-0298-46C8-BEDC-39CFACC1B1E1}" srcOrd="1" destOrd="0" presId="urn:microsoft.com/office/officeart/2005/8/layout/vList2"/>
    <dgm:cxn modelId="{1D91D8CD-7C20-4832-9536-F78EE9346602}" type="presParOf" srcId="{03A804BC-2A98-441F-8319-BE78ADBD803C}" destId="{E391AB20-6798-4A35-A090-EDCF11F37ED7}" srcOrd="2" destOrd="0" presId="urn:microsoft.com/office/officeart/2005/8/layout/vList2"/>
    <dgm:cxn modelId="{ABADF109-8A7E-4B94-A65D-7E0253A5DA92}" type="presParOf" srcId="{03A804BC-2A98-441F-8319-BE78ADBD803C}" destId="{9309D2C5-6055-4F51-9ED8-98CDDA05ECC7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CAA28843-AB71-42B4-A92A-D5F0072318BE}" type="doc">
      <dgm:prSet loTypeId="urn:microsoft.com/office/officeart/2005/8/layout/vList2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CD46390-4BAB-4C62-B13C-B96E3FF1AB3A}">
      <dgm:prSet phldrT="[Text]"/>
      <dgm:spPr/>
      <dgm:t>
        <a:bodyPr/>
        <a:lstStyle/>
        <a:p>
          <a:r>
            <a:rPr lang="cs-CZ" dirty="0" smtClean="0"/>
            <a:t>ropa</a:t>
          </a:r>
          <a:endParaRPr lang="cs-CZ" dirty="0"/>
        </a:p>
      </dgm:t>
    </dgm:pt>
    <dgm:pt modelId="{35589703-2DCF-4B22-961D-6CDA0FEC49A3}" type="parTrans" cxnId="{651B882D-49BC-46E7-B632-C2773A0FCBD5}">
      <dgm:prSet/>
      <dgm:spPr/>
      <dgm:t>
        <a:bodyPr/>
        <a:lstStyle/>
        <a:p>
          <a:endParaRPr lang="cs-CZ"/>
        </a:p>
      </dgm:t>
    </dgm:pt>
    <dgm:pt modelId="{3A4B4E3C-565C-4A11-8158-CECCF142D6B1}" type="sibTrans" cxnId="{651B882D-49BC-46E7-B632-C2773A0FCBD5}">
      <dgm:prSet/>
      <dgm:spPr/>
      <dgm:t>
        <a:bodyPr/>
        <a:lstStyle/>
        <a:p>
          <a:endParaRPr lang="cs-CZ"/>
        </a:p>
      </dgm:t>
    </dgm:pt>
    <dgm:pt modelId="{C7341F9D-0004-444C-AB67-047D4C92EF65}">
      <dgm:prSet phldrT="[Text]"/>
      <dgm:spPr/>
      <dgm:t>
        <a:bodyPr/>
        <a:lstStyle/>
        <a:p>
          <a:r>
            <a:rPr lang="cs-CZ" dirty="0" smtClean="0"/>
            <a:t>Perský záliv, Kaspické moře, JV Asie</a:t>
          </a:r>
          <a:endParaRPr lang="cs-CZ" dirty="0"/>
        </a:p>
      </dgm:t>
    </dgm:pt>
    <dgm:pt modelId="{9596E67A-1467-44E5-8AB3-1BCD5A34969C}" type="parTrans" cxnId="{F1B6D04E-8547-46D6-8BAE-9E10BF4DB282}">
      <dgm:prSet/>
      <dgm:spPr/>
      <dgm:t>
        <a:bodyPr/>
        <a:lstStyle/>
        <a:p>
          <a:endParaRPr lang="cs-CZ"/>
        </a:p>
      </dgm:t>
    </dgm:pt>
    <dgm:pt modelId="{04BA6039-C662-446B-A0E6-7D6CAB52A109}" type="sibTrans" cxnId="{F1B6D04E-8547-46D6-8BAE-9E10BF4DB282}">
      <dgm:prSet/>
      <dgm:spPr/>
      <dgm:t>
        <a:bodyPr/>
        <a:lstStyle/>
        <a:p>
          <a:endParaRPr lang="cs-CZ"/>
        </a:p>
      </dgm:t>
    </dgm:pt>
    <dgm:pt modelId="{3CECD708-468E-41A1-A990-41803CB4BE0D}">
      <dgm:prSet phldrT="[Text]"/>
      <dgm:spPr/>
      <dgm:t>
        <a:bodyPr/>
        <a:lstStyle/>
        <a:p>
          <a:r>
            <a:rPr lang="cs-CZ" dirty="0" smtClean="0"/>
            <a:t>kosmická technologie</a:t>
          </a:r>
          <a:endParaRPr lang="cs-CZ" dirty="0"/>
        </a:p>
      </dgm:t>
    </dgm:pt>
    <dgm:pt modelId="{F25336E4-713C-459F-AE57-C75C928B3D94}" type="parTrans" cxnId="{69AAB066-6DEA-4891-A6B1-04C82DC43A71}">
      <dgm:prSet/>
      <dgm:spPr/>
      <dgm:t>
        <a:bodyPr/>
        <a:lstStyle/>
        <a:p>
          <a:endParaRPr lang="cs-CZ"/>
        </a:p>
      </dgm:t>
    </dgm:pt>
    <dgm:pt modelId="{E964ED08-841B-467A-B9A1-D1CB75DE8CB7}" type="sibTrans" cxnId="{69AAB066-6DEA-4891-A6B1-04C82DC43A71}">
      <dgm:prSet/>
      <dgm:spPr/>
      <dgm:t>
        <a:bodyPr/>
        <a:lstStyle/>
        <a:p>
          <a:endParaRPr lang="cs-CZ"/>
        </a:p>
      </dgm:t>
    </dgm:pt>
    <dgm:pt modelId="{8EF7543D-AA02-414D-B631-0CAF020F6A44}">
      <dgm:prSet phldrT="[Text]"/>
      <dgm:spPr/>
      <dgm:t>
        <a:bodyPr/>
        <a:lstStyle/>
        <a:p>
          <a:r>
            <a:rPr lang="cs-CZ" dirty="0" smtClean="0"/>
            <a:t>Čína, Japonsko, Indie</a:t>
          </a:r>
          <a:endParaRPr lang="cs-CZ" dirty="0"/>
        </a:p>
      </dgm:t>
    </dgm:pt>
    <dgm:pt modelId="{3817DECC-3461-47DC-AB92-F376134E10FE}" type="parTrans" cxnId="{84E366B9-1942-44C7-95BB-14A9C5F2E58E}">
      <dgm:prSet/>
      <dgm:spPr/>
      <dgm:t>
        <a:bodyPr/>
        <a:lstStyle/>
        <a:p>
          <a:endParaRPr lang="cs-CZ"/>
        </a:p>
      </dgm:t>
    </dgm:pt>
    <dgm:pt modelId="{391FA4CF-E9AE-4932-8565-860DEB33E525}" type="sibTrans" cxnId="{84E366B9-1942-44C7-95BB-14A9C5F2E58E}">
      <dgm:prSet/>
      <dgm:spPr/>
      <dgm:t>
        <a:bodyPr/>
        <a:lstStyle/>
        <a:p>
          <a:endParaRPr lang="cs-CZ"/>
        </a:p>
      </dgm:t>
    </dgm:pt>
    <dgm:pt modelId="{9B674FC3-0600-42A4-BBC6-63A7D8FEE6AF}" type="pres">
      <dgm:prSet presAssocID="{CAA28843-AB71-42B4-A92A-D5F0072318BE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746898A-7593-492D-B139-2D0F81263764}" type="pres">
      <dgm:prSet presAssocID="{7CD46390-4BAB-4C62-B13C-B96E3FF1AB3A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85BDBD2-3D1A-4B23-B1F4-4330D8095C39}" type="pres">
      <dgm:prSet presAssocID="{7CD46390-4BAB-4C62-B13C-B96E3FF1AB3A}" presName="child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2FE927-6D35-415E-A05A-6145857136EB}" type="pres">
      <dgm:prSet presAssocID="{3CECD708-468E-41A1-A990-41803CB4BE0D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536EE4-0189-41D6-9F06-91F7C41E5EF3}" type="pres">
      <dgm:prSet presAssocID="{3CECD708-468E-41A1-A990-41803CB4BE0D}" presName="childText" presStyleLbl="revTx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678402C-0B89-48B0-A88D-04710CDBF5C7}" type="presOf" srcId="{3CECD708-468E-41A1-A990-41803CB4BE0D}" destId="{7F2FE927-6D35-415E-A05A-6145857136EB}" srcOrd="0" destOrd="0" presId="urn:microsoft.com/office/officeart/2005/8/layout/vList2"/>
    <dgm:cxn modelId="{136593B8-A443-49F9-B40B-248A9EB6C7EB}" type="presOf" srcId="{CAA28843-AB71-42B4-A92A-D5F0072318BE}" destId="{9B674FC3-0600-42A4-BBC6-63A7D8FEE6AF}" srcOrd="0" destOrd="0" presId="urn:microsoft.com/office/officeart/2005/8/layout/vList2"/>
    <dgm:cxn modelId="{84E366B9-1942-44C7-95BB-14A9C5F2E58E}" srcId="{3CECD708-468E-41A1-A990-41803CB4BE0D}" destId="{8EF7543D-AA02-414D-B631-0CAF020F6A44}" srcOrd="0" destOrd="0" parTransId="{3817DECC-3461-47DC-AB92-F376134E10FE}" sibTransId="{391FA4CF-E9AE-4932-8565-860DEB33E525}"/>
    <dgm:cxn modelId="{69AAB066-6DEA-4891-A6B1-04C82DC43A71}" srcId="{CAA28843-AB71-42B4-A92A-D5F0072318BE}" destId="{3CECD708-468E-41A1-A990-41803CB4BE0D}" srcOrd="1" destOrd="0" parTransId="{F25336E4-713C-459F-AE57-C75C928B3D94}" sibTransId="{E964ED08-841B-467A-B9A1-D1CB75DE8CB7}"/>
    <dgm:cxn modelId="{1BD0E54E-2653-461A-A635-702609833A14}" type="presOf" srcId="{C7341F9D-0004-444C-AB67-047D4C92EF65}" destId="{785BDBD2-3D1A-4B23-B1F4-4330D8095C39}" srcOrd="0" destOrd="0" presId="urn:microsoft.com/office/officeart/2005/8/layout/vList2"/>
    <dgm:cxn modelId="{F1B6D04E-8547-46D6-8BAE-9E10BF4DB282}" srcId="{7CD46390-4BAB-4C62-B13C-B96E3FF1AB3A}" destId="{C7341F9D-0004-444C-AB67-047D4C92EF65}" srcOrd="0" destOrd="0" parTransId="{9596E67A-1467-44E5-8AB3-1BCD5A34969C}" sibTransId="{04BA6039-C662-446B-A0E6-7D6CAB52A109}"/>
    <dgm:cxn modelId="{B992A52C-EB4E-4E25-A7F1-AD3B164EBDB4}" type="presOf" srcId="{8EF7543D-AA02-414D-B631-0CAF020F6A44}" destId="{0E536EE4-0189-41D6-9F06-91F7C41E5EF3}" srcOrd="0" destOrd="0" presId="urn:microsoft.com/office/officeart/2005/8/layout/vList2"/>
    <dgm:cxn modelId="{651B882D-49BC-46E7-B632-C2773A0FCBD5}" srcId="{CAA28843-AB71-42B4-A92A-D5F0072318BE}" destId="{7CD46390-4BAB-4C62-B13C-B96E3FF1AB3A}" srcOrd="0" destOrd="0" parTransId="{35589703-2DCF-4B22-961D-6CDA0FEC49A3}" sibTransId="{3A4B4E3C-565C-4A11-8158-CECCF142D6B1}"/>
    <dgm:cxn modelId="{91AE4F1F-7415-4D9A-ACF8-D952051019A4}" type="presOf" srcId="{7CD46390-4BAB-4C62-B13C-B96E3FF1AB3A}" destId="{7746898A-7593-492D-B139-2D0F81263764}" srcOrd="0" destOrd="0" presId="urn:microsoft.com/office/officeart/2005/8/layout/vList2"/>
    <dgm:cxn modelId="{555ACC6A-13EC-461D-A508-4EE616C51DF7}" type="presParOf" srcId="{9B674FC3-0600-42A4-BBC6-63A7D8FEE6AF}" destId="{7746898A-7593-492D-B139-2D0F81263764}" srcOrd="0" destOrd="0" presId="urn:microsoft.com/office/officeart/2005/8/layout/vList2"/>
    <dgm:cxn modelId="{D701D99E-27C4-4CAB-B828-636DBFDEEBEE}" type="presParOf" srcId="{9B674FC3-0600-42A4-BBC6-63A7D8FEE6AF}" destId="{785BDBD2-3D1A-4B23-B1F4-4330D8095C39}" srcOrd="1" destOrd="0" presId="urn:microsoft.com/office/officeart/2005/8/layout/vList2"/>
    <dgm:cxn modelId="{DAF0998E-BABB-494F-80BE-7F46E4E830A1}" type="presParOf" srcId="{9B674FC3-0600-42A4-BBC6-63A7D8FEE6AF}" destId="{7F2FE927-6D35-415E-A05A-6145857136EB}" srcOrd="2" destOrd="0" presId="urn:microsoft.com/office/officeart/2005/8/layout/vList2"/>
    <dgm:cxn modelId="{65C273B2-19AB-426A-AE5C-1FB81ACB1CD8}" type="presParOf" srcId="{9B674FC3-0600-42A4-BBC6-63A7D8FEE6AF}" destId="{0E536EE4-0189-41D6-9F06-91F7C41E5EF3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0AFA1B38-E541-4FC1-8D31-084CF1176ECA}" type="doc">
      <dgm:prSet loTypeId="urn:microsoft.com/office/officeart/2005/8/layout/bProcess4" loCatId="process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B033461-E5AC-4E60-B719-8564B0D676F1}">
      <dgm:prSet phldrT="[Text]"/>
      <dgm:spPr/>
      <dgm:t>
        <a:bodyPr/>
        <a:lstStyle/>
        <a:p>
          <a:r>
            <a:rPr lang="cs-CZ" dirty="0" smtClean="0"/>
            <a:t>Kypr</a:t>
          </a:r>
          <a:endParaRPr lang="cs-CZ" dirty="0"/>
        </a:p>
      </dgm:t>
    </dgm:pt>
    <dgm:pt modelId="{5FB62FF6-874D-4170-B596-E02E73FBB57E}" type="parTrans" cxnId="{08782DF2-A854-42B5-B601-AEC88024E7D3}">
      <dgm:prSet/>
      <dgm:spPr/>
      <dgm:t>
        <a:bodyPr/>
        <a:lstStyle/>
        <a:p>
          <a:endParaRPr lang="cs-CZ"/>
        </a:p>
      </dgm:t>
    </dgm:pt>
    <dgm:pt modelId="{F1EBB7AC-3745-4667-B3BA-D4C061B3D1AC}" type="sibTrans" cxnId="{08782DF2-A854-42B5-B601-AEC88024E7D3}">
      <dgm:prSet/>
      <dgm:spPr/>
      <dgm:t>
        <a:bodyPr/>
        <a:lstStyle/>
        <a:p>
          <a:endParaRPr lang="cs-CZ"/>
        </a:p>
      </dgm:t>
    </dgm:pt>
    <dgm:pt modelId="{50E88E7F-7104-4C57-B7EF-6B56A374C825}">
      <dgm:prSet phldrT="[Text]"/>
      <dgm:spPr/>
      <dgm:t>
        <a:bodyPr/>
        <a:lstStyle/>
        <a:p>
          <a:r>
            <a:rPr lang="cs-CZ" dirty="0" smtClean="0"/>
            <a:t>Turecko</a:t>
          </a:r>
          <a:endParaRPr lang="cs-CZ" dirty="0"/>
        </a:p>
      </dgm:t>
    </dgm:pt>
    <dgm:pt modelId="{A2AD88D2-76FD-4EB0-92EE-DA2E4D53FB77}" type="parTrans" cxnId="{F036D4F1-C9FE-4B1C-BF5E-2D8805B83266}">
      <dgm:prSet/>
      <dgm:spPr/>
      <dgm:t>
        <a:bodyPr/>
        <a:lstStyle/>
        <a:p>
          <a:endParaRPr lang="cs-CZ"/>
        </a:p>
      </dgm:t>
    </dgm:pt>
    <dgm:pt modelId="{2B984406-8789-41C5-8F03-4BFFC30B4FB4}" type="sibTrans" cxnId="{F036D4F1-C9FE-4B1C-BF5E-2D8805B83266}">
      <dgm:prSet/>
      <dgm:spPr/>
      <dgm:t>
        <a:bodyPr/>
        <a:lstStyle/>
        <a:p>
          <a:endParaRPr lang="cs-CZ"/>
        </a:p>
      </dgm:t>
    </dgm:pt>
    <dgm:pt modelId="{65C81EDA-07E9-4A41-A28B-F01292215248}">
      <dgm:prSet phldrT="[Text]"/>
      <dgm:spPr/>
      <dgm:t>
        <a:bodyPr/>
        <a:lstStyle/>
        <a:p>
          <a:r>
            <a:rPr lang="cs-CZ" dirty="0" smtClean="0"/>
            <a:t>Izrael</a:t>
          </a:r>
          <a:endParaRPr lang="cs-CZ" dirty="0"/>
        </a:p>
      </dgm:t>
    </dgm:pt>
    <dgm:pt modelId="{DC8FEF35-5BF9-42C4-8077-0F8D59378B01}" type="parTrans" cxnId="{D241E291-9BFE-4FFF-A443-E2C50EB46433}">
      <dgm:prSet/>
      <dgm:spPr/>
      <dgm:t>
        <a:bodyPr/>
        <a:lstStyle/>
        <a:p>
          <a:endParaRPr lang="cs-CZ"/>
        </a:p>
      </dgm:t>
    </dgm:pt>
    <dgm:pt modelId="{F9A4F63A-D974-47EF-96BB-1F0E6BE1C459}" type="sibTrans" cxnId="{D241E291-9BFE-4FFF-A443-E2C50EB46433}">
      <dgm:prSet/>
      <dgm:spPr/>
      <dgm:t>
        <a:bodyPr/>
        <a:lstStyle/>
        <a:p>
          <a:endParaRPr lang="cs-CZ"/>
        </a:p>
      </dgm:t>
    </dgm:pt>
    <dgm:pt modelId="{1218EB93-D001-4636-870A-78D6E18A8FF7}">
      <dgm:prSet phldrT="[Text]"/>
      <dgm:spPr/>
      <dgm:t>
        <a:bodyPr/>
        <a:lstStyle/>
        <a:p>
          <a:r>
            <a:rPr lang="cs-CZ" dirty="0" err="1" smtClean="0"/>
            <a:t>Taiwan</a:t>
          </a:r>
          <a:endParaRPr lang="cs-CZ" dirty="0"/>
        </a:p>
      </dgm:t>
    </dgm:pt>
    <dgm:pt modelId="{9129A944-7025-4EE9-9084-8996D9CACF7B}" type="parTrans" cxnId="{B235FE88-3D24-4A61-91A3-515F5EB2EE00}">
      <dgm:prSet/>
      <dgm:spPr/>
      <dgm:t>
        <a:bodyPr/>
        <a:lstStyle/>
        <a:p>
          <a:endParaRPr lang="cs-CZ"/>
        </a:p>
      </dgm:t>
    </dgm:pt>
    <dgm:pt modelId="{EFBD39A0-7AAF-44BB-B58F-217024F3B0D3}" type="sibTrans" cxnId="{B235FE88-3D24-4A61-91A3-515F5EB2EE00}">
      <dgm:prSet/>
      <dgm:spPr/>
      <dgm:t>
        <a:bodyPr/>
        <a:lstStyle/>
        <a:p>
          <a:endParaRPr lang="cs-CZ"/>
        </a:p>
      </dgm:t>
    </dgm:pt>
    <dgm:pt modelId="{EBCFF8A9-D745-42B0-9B9E-F65061011490}">
      <dgm:prSet phldrT="[Text]"/>
      <dgm:spPr/>
      <dgm:t>
        <a:bodyPr/>
        <a:lstStyle/>
        <a:p>
          <a:r>
            <a:rPr lang="cs-CZ" dirty="0" smtClean="0"/>
            <a:t>Thajsko</a:t>
          </a:r>
          <a:endParaRPr lang="cs-CZ" dirty="0"/>
        </a:p>
      </dgm:t>
    </dgm:pt>
    <dgm:pt modelId="{F4697CD3-72BF-4B42-8C2A-52441A9FAF48}" type="parTrans" cxnId="{B487968E-C910-41ED-BEAD-E134E8CB0596}">
      <dgm:prSet/>
      <dgm:spPr/>
      <dgm:t>
        <a:bodyPr/>
        <a:lstStyle/>
        <a:p>
          <a:endParaRPr lang="cs-CZ"/>
        </a:p>
      </dgm:t>
    </dgm:pt>
    <dgm:pt modelId="{1A7A0481-B15C-4F4B-AC26-23119FA83A05}" type="sibTrans" cxnId="{B487968E-C910-41ED-BEAD-E134E8CB0596}">
      <dgm:prSet/>
      <dgm:spPr/>
      <dgm:t>
        <a:bodyPr/>
        <a:lstStyle/>
        <a:p>
          <a:endParaRPr lang="cs-CZ"/>
        </a:p>
      </dgm:t>
    </dgm:pt>
    <dgm:pt modelId="{278AEF08-C325-4436-9B8B-A30C7BF03A01}">
      <dgm:prSet phldrT="[Text]"/>
      <dgm:spPr/>
      <dgm:t>
        <a:bodyPr/>
        <a:lstStyle/>
        <a:p>
          <a:r>
            <a:rPr lang="cs-CZ" dirty="0" smtClean="0"/>
            <a:t>Čína</a:t>
          </a:r>
          <a:endParaRPr lang="cs-CZ" dirty="0"/>
        </a:p>
      </dgm:t>
    </dgm:pt>
    <dgm:pt modelId="{B8474AC7-29BE-42F6-96B7-194FF8C12221}" type="parTrans" cxnId="{0DDCA7E8-85BD-4FB4-93A1-74FDA75A9299}">
      <dgm:prSet/>
      <dgm:spPr/>
      <dgm:t>
        <a:bodyPr/>
        <a:lstStyle/>
        <a:p>
          <a:endParaRPr lang="cs-CZ"/>
        </a:p>
      </dgm:t>
    </dgm:pt>
    <dgm:pt modelId="{2AFD5E3B-834B-4E81-A5E4-D7C30FF5FEFA}" type="sibTrans" cxnId="{0DDCA7E8-85BD-4FB4-93A1-74FDA75A9299}">
      <dgm:prSet/>
      <dgm:spPr/>
      <dgm:t>
        <a:bodyPr/>
        <a:lstStyle/>
        <a:p>
          <a:endParaRPr lang="cs-CZ"/>
        </a:p>
      </dgm:t>
    </dgm:pt>
    <dgm:pt modelId="{C0F1F5EF-52F2-4311-B04E-A59D878465FF}">
      <dgm:prSet phldrT="[Text]"/>
      <dgm:spPr/>
      <dgm:t>
        <a:bodyPr/>
        <a:lstStyle/>
        <a:p>
          <a:r>
            <a:rPr lang="cs-CZ" dirty="0" smtClean="0"/>
            <a:t>Indie</a:t>
          </a:r>
          <a:endParaRPr lang="cs-CZ" dirty="0"/>
        </a:p>
      </dgm:t>
    </dgm:pt>
    <dgm:pt modelId="{B65F7023-7B27-41A4-99FD-AF34DE4937C2}" type="parTrans" cxnId="{5221500B-057A-4414-8B01-3B7DC2BA5A52}">
      <dgm:prSet/>
      <dgm:spPr/>
      <dgm:t>
        <a:bodyPr/>
        <a:lstStyle/>
        <a:p>
          <a:endParaRPr lang="cs-CZ"/>
        </a:p>
      </dgm:t>
    </dgm:pt>
    <dgm:pt modelId="{F2241B30-B401-4A0C-95D9-F697DBF1E719}" type="sibTrans" cxnId="{5221500B-057A-4414-8B01-3B7DC2BA5A52}">
      <dgm:prSet/>
      <dgm:spPr/>
      <dgm:t>
        <a:bodyPr/>
        <a:lstStyle/>
        <a:p>
          <a:endParaRPr lang="cs-CZ"/>
        </a:p>
      </dgm:t>
    </dgm:pt>
    <dgm:pt modelId="{5D1284AE-E3F3-4663-970E-C81672D9ADA3}">
      <dgm:prSet phldrT="[Text]"/>
      <dgm:spPr/>
      <dgm:t>
        <a:bodyPr/>
        <a:lstStyle/>
        <a:p>
          <a:r>
            <a:rPr lang="cs-CZ" dirty="0" smtClean="0"/>
            <a:t>Indonésie</a:t>
          </a:r>
          <a:endParaRPr lang="cs-CZ" dirty="0"/>
        </a:p>
      </dgm:t>
    </dgm:pt>
    <dgm:pt modelId="{623D05FF-43D5-4615-AEBA-B8C429DB40DC}" type="parTrans" cxnId="{F9A4ED5B-0AD1-458D-A4EF-5D924E3C8C86}">
      <dgm:prSet/>
      <dgm:spPr/>
      <dgm:t>
        <a:bodyPr/>
        <a:lstStyle/>
        <a:p>
          <a:endParaRPr lang="cs-CZ"/>
        </a:p>
      </dgm:t>
    </dgm:pt>
    <dgm:pt modelId="{B2F38FF8-B671-4F98-8D9F-4433F709B7D0}" type="sibTrans" cxnId="{F9A4ED5B-0AD1-458D-A4EF-5D924E3C8C86}">
      <dgm:prSet/>
      <dgm:spPr/>
      <dgm:t>
        <a:bodyPr/>
        <a:lstStyle/>
        <a:p>
          <a:endParaRPr lang="cs-CZ"/>
        </a:p>
      </dgm:t>
    </dgm:pt>
    <dgm:pt modelId="{817D72E9-E33C-4601-B404-38B20EFF329A}">
      <dgm:prSet phldrT="[Text]"/>
      <dgm:spPr/>
      <dgm:t>
        <a:bodyPr/>
        <a:lstStyle/>
        <a:p>
          <a:r>
            <a:rPr lang="cs-CZ" dirty="0" smtClean="0"/>
            <a:t>Spojené arabské emiráty</a:t>
          </a:r>
          <a:endParaRPr lang="cs-CZ" dirty="0"/>
        </a:p>
      </dgm:t>
    </dgm:pt>
    <dgm:pt modelId="{1577E36D-BCD1-48BB-998A-9F4A0B4DA460}" type="parTrans" cxnId="{B50A8BA4-9E12-4403-AA73-C389A0CAF8D3}">
      <dgm:prSet/>
      <dgm:spPr/>
      <dgm:t>
        <a:bodyPr/>
        <a:lstStyle/>
        <a:p>
          <a:endParaRPr lang="cs-CZ"/>
        </a:p>
      </dgm:t>
    </dgm:pt>
    <dgm:pt modelId="{2445051A-9B0C-45C1-A8DA-2F10B63DD750}" type="sibTrans" cxnId="{B50A8BA4-9E12-4403-AA73-C389A0CAF8D3}">
      <dgm:prSet/>
      <dgm:spPr/>
      <dgm:t>
        <a:bodyPr/>
        <a:lstStyle/>
        <a:p>
          <a:endParaRPr lang="cs-CZ"/>
        </a:p>
      </dgm:t>
    </dgm:pt>
    <dgm:pt modelId="{6D2A3605-5157-42E0-9481-7EEF0AC76FE5}" type="pres">
      <dgm:prSet presAssocID="{0AFA1B38-E541-4FC1-8D31-084CF1176ECA}" presName="Name0" presStyleCnt="0">
        <dgm:presLayoutVars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312955BD-4D21-4375-AFD9-6B153089CB74}" type="pres">
      <dgm:prSet presAssocID="{8B033461-E5AC-4E60-B719-8564B0D676F1}" presName="compNode" presStyleCnt="0"/>
      <dgm:spPr/>
    </dgm:pt>
    <dgm:pt modelId="{2F622D3C-9A14-42D7-A09B-694ECE40FFA4}" type="pres">
      <dgm:prSet presAssocID="{8B033461-E5AC-4E60-B719-8564B0D676F1}" presName="dummyConnPt" presStyleCnt="0"/>
      <dgm:spPr/>
    </dgm:pt>
    <dgm:pt modelId="{80F54074-2395-41E6-ADED-0C111AD2FFF2}" type="pres">
      <dgm:prSet presAssocID="{8B033461-E5AC-4E60-B719-8564B0D676F1}" presName="node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0A7F60E-3E80-4817-85F5-C401A2DAD3C6}" type="pres">
      <dgm:prSet presAssocID="{F1EBB7AC-3745-4667-B3BA-D4C061B3D1AC}" presName="sibTrans" presStyleLbl="bgSibTrans2D1" presStyleIdx="0" presStyleCnt="8"/>
      <dgm:spPr/>
      <dgm:t>
        <a:bodyPr/>
        <a:lstStyle/>
        <a:p>
          <a:endParaRPr lang="cs-CZ"/>
        </a:p>
      </dgm:t>
    </dgm:pt>
    <dgm:pt modelId="{25DA517D-25FD-4DA6-AFE2-614F64B416E3}" type="pres">
      <dgm:prSet presAssocID="{50E88E7F-7104-4C57-B7EF-6B56A374C825}" presName="compNode" presStyleCnt="0"/>
      <dgm:spPr/>
    </dgm:pt>
    <dgm:pt modelId="{748F3FD4-5F67-4CB3-AA37-2784AFDDEAFA}" type="pres">
      <dgm:prSet presAssocID="{50E88E7F-7104-4C57-B7EF-6B56A374C825}" presName="dummyConnPt" presStyleCnt="0"/>
      <dgm:spPr/>
    </dgm:pt>
    <dgm:pt modelId="{AA06418C-0550-4DEC-BF69-844E75CF9C03}" type="pres">
      <dgm:prSet presAssocID="{50E88E7F-7104-4C57-B7EF-6B56A374C825}" presName="node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8886E21-401E-446C-BC37-350BCD9A7452}" type="pres">
      <dgm:prSet presAssocID="{2B984406-8789-41C5-8F03-4BFFC30B4FB4}" presName="sibTrans" presStyleLbl="bgSibTrans2D1" presStyleIdx="1" presStyleCnt="8"/>
      <dgm:spPr/>
      <dgm:t>
        <a:bodyPr/>
        <a:lstStyle/>
        <a:p>
          <a:endParaRPr lang="cs-CZ"/>
        </a:p>
      </dgm:t>
    </dgm:pt>
    <dgm:pt modelId="{24A43F91-9755-46B8-BDE8-5845C8EDAA29}" type="pres">
      <dgm:prSet presAssocID="{65C81EDA-07E9-4A41-A28B-F01292215248}" presName="compNode" presStyleCnt="0"/>
      <dgm:spPr/>
    </dgm:pt>
    <dgm:pt modelId="{5927437C-0C28-4FE1-A9ED-774B8541B0C8}" type="pres">
      <dgm:prSet presAssocID="{65C81EDA-07E9-4A41-A28B-F01292215248}" presName="dummyConnPt" presStyleCnt="0"/>
      <dgm:spPr/>
    </dgm:pt>
    <dgm:pt modelId="{CFCAB313-B00F-451B-8446-1C5506A3F6D5}" type="pres">
      <dgm:prSet presAssocID="{65C81EDA-07E9-4A41-A28B-F01292215248}" presName="node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5524C55-FC5C-477D-AA5D-E4C152C9E05F}" type="pres">
      <dgm:prSet presAssocID="{F9A4F63A-D974-47EF-96BB-1F0E6BE1C459}" presName="sibTrans" presStyleLbl="bgSibTrans2D1" presStyleIdx="2" presStyleCnt="8"/>
      <dgm:spPr/>
      <dgm:t>
        <a:bodyPr/>
        <a:lstStyle/>
        <a:p>
          <a:endParaRPr lang="cs-CZ"/>
        </a:p>
      </dgm:t>
    </dgm:pt>
    <dgm:pt modelId="{288F25FA-FCBC-47F4-9985-88E8222D6E07}" type="pres">
      <dgm:prSet presAssocID="{1218EB93-D001-4636-870A-78D6E18A8FF7}" presName="compNode" presStyleCnt="0"/>
      <dgm:spPr/>
    </dgm:pt>
    <dgm:pt modelId="{2F8A2382-204D-4BB8-86F7-215C99EBB330}" type="pres">
      <dgm:prSet presAssocID="{1218EB93-D001-4636-870A-78D6E18A8FF7}" presName="dummyConnPt" presStyleCnt="0"/>
      <dgm:spPr/>
    </dgm:pt>
    <dgm:pt modelId="{E74BDE71-AE9D-449A-9FA6-87C5A3B9E8D4}" type="pres">
      <dgm:prSet presAssocID="{1218EB93-D001-4636-870A-78D6E18A8FF7}" presName="node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137339A-DC8D-4748-B506-353731834C99}" type="pres">
      <dgm:prSet presAssocID="{EFBD39A0-7AAF-44BB-B58F-217024F3B0D3}" presName="sibTrans" presStyleLbl="bgSibTrans2D1" presStyleIdx="3" presStyleCnt="8"/>
      <dgm:spPr/>
      <dgm:t>
        <a:bodyPr/>
        <a:lstStyle/>
        <a:p>
          <a:endParaRPr lang="cs-CZ"/>
        </a:p>
      </dgm:t>
    </dgm:pt>
    <dgm:pt modelId="{AE6A7EDF-8E82-4725-8EC6-986AFE269BD2}" type="pres">
      <dgm:prSet presAssocID="{EBCFF8A9-D745-42B0-9B9E-F65061011490}" presName="compNode" presStyleCnt="0"/>
      <dgm:spPr/>
    </dgm:pt>
    <dgm:pt modelId="{96B012D3-9473-4B1E-B8D1-D2061AEC9156}" type="pres">
      <dgm:prSet presAssocID="{EBCFF8A9-D745-42B0-9B9E-F65061011490}" presName="dummyConnPt" presStyleCnt="0"/>
      <dgm:spPr/>
    </dgm:pt>
    <dgm:pt modelId="{69C970E0-7C52-4AA5-BB46-8420925290E9}" type="pres">
      <dgm:prSet presAssocID="{EBCFF8A9-D745-42B0-9B9E-F65061011490}" presName="node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4BF668-3135-4053-A43A-5DFBABE87222}" type="pres">
      <dgm:prSet presAssocID="{1A7A0481-B15C-4F4B-AC26-23119FA83A05}" presName="sibTrans" presStyleLbl="bgSibTrans2D1" presStyleIdx="4" presStyleCnt="8"/>
      <dgm:spPr/>
      <dgm:t>
        <a:bodyPr/>
        <a:lstStyle/>
        <a:p>
          <a:endParaRPr lang="cs-CZ"/>
        </a:p>
      </dgm:t>
    </dgm:pt>
    <dgm:pt modelId="{164C81A5-258E-4807-BE52-C244DA3FDDCB}" type="pres">
      <dgm:prSet presAssocID="{278AEF08-C325-4436-9B8B-A30C7BF03A01}" presName="compNode" presStyleCnt="0"/>
      <dgm:spPr/>
    </dgm:pt>
    <dgm:pt modelId="{054CF5C2-871D-4B1E-9B72-DC2B007F91C1}" type="pres">
      <dgm:prSet presAssocID="{278AEF08-C325-4436-9B8B-A30C7BF03A01}" presName="dummyConnPt" presStyleCnt="0"/>
      <dgm:spPr/>
    </dgm:pt>
    <dgm:pt modelId="{78641077-630E-4D4D-A8BB-6DE76E6E9941}" type="pres">
      <dgm:prSet presAssocID="{278AEF08-C325-4436-9B8B-A30C7BF03A01}" presName="node" presStyleLbl="node1" presStyleIdx="5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9238451-FC0C-4D8D-8F5A-2C91244E858B}" type="pres">
      <dgm:prSet presAssocID="{2AFD5E3B-834B-4E81-A5E4-D7C30FF5FEFA}" presName="sibTrans" presStyleLbl="bgSibTrans2D1" presStyleIdx="5" presStyleCnt="8"/>
      <dgm:spPr/>
      <dgm:t>
        <a:bodyPr/>
        <a:lstStyle/>
        <a:p>
          <a:endParaRPr lang="cs-CZ"/>
        </a:p>
      </dgm:t>
    </dgm:pt>
    <dgm:pt modelId="{42D82F0D-D53A-4603-A669-AA45C14869D7}" type="pres">
      <dgm:prSet presAssocID="{C0F1F5EF-52F2-4311-B04E-A59D878465FF}" presName="compNode" presStyleCnt="0"/>
      <dgm:spPr/>
    </dgm:pt>
    <dgm:pt modelId="{543F6089-37C1-41D4-BC36-B9C49A7939F1}" type="pres">
      <dgm:prSet presAssocID="{C0F1F5EF-52F2-4311-B04E-A59D878465FF}" presName="dummyConnPt" presStyleCnt="0"/>
      <dgm:spPr/>
    </dgm:pt>
    <dgm:pt modelId="{A19E3C9A-8E3C-4472-99DA-65EB27E2F1D0}" type="pres">
      <dgm:prSet presAssocID="{C0F1F5EF-52F2-4311-B04E-A59D878465FF}" presName="node" presStyleLbl="node1" presStyleIdx="6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8B38BC5-A7D2-4651-AF38-DEAA2001B5DB}" type="pres">
      <dgm:prSet presAssocID="{F2241B30-B401-4A0C-95D9-F697DBF1E719}" presName="sibTrans" presStyleLbl="bgSibTrans2D1" presStyleIdx="6" presStyleCnt="8"/>
      <dgm:spPr/>
      <dgm:t>
        <a:bodyPr/>
        <a:lstStyle/>
        <a:p>
          <a:endParaRPr lang="cs-CZ"/>
        </a:p>
      </dgm:t>
    </dgm:pt>
    <dgm:pt modelId="{991C6C99-FEDD-4C03-AAF9-A524A7CBD7A7}" type="pres">
      <dgm:prSet presAssocID="{5D1284AE-E3F3-4663-970E-C81672D9ADA3}" presName="compNode" presStyleCnt="0"/>
      <dgm:spPr/>
    </dgm:pt>
    <dgm:pt modelId="{CEA86241-46CD-481C-A71A-8651C9A4BE19}" type="pres">
      <dgm:prSet presAssocID="{5D1284AE-E3F3-4663-970E-C81672D9ADA3}" presName="dummyConnPt" presStyleCnt="0"/>
      <dgm:spPr/>
    </dgm:pt>
    <dgm:pt modelId="{5E332EB5-70BF-4FD3-8DA6-225C284F4294}" type="pres">
      <dgm:prSet presAssocID="{5D1284AE-E3F3-4663-970E-C81672D9ADA3}" presName="node" presStyleLbl="node1" presStyleIdx="7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C61EF08-6DC9-4396-88D3-0C09248C3E79}" type="pres">
      <dgm:prSet presAssocID="{B2F38FF8-B671-4F98-8D9F-4433F709B7D0}" presName="sibTrans" presStyleLbl="bgSibTrans2D1" presStyleIdx="7" presStyleCnt="8"/>
      <dgm:spPr/>
      <dgm:t>
        <a:bodyPr/>
        <a:lstStyle/>
        <a:p>
          <a:endParaRPr lang="cs-CZ"/>
        </a:p>
      </dgm:t>
    </dgm:pt>
    <dgm:pt modelId="{4CC21659-2E7A-4424-BEE7-4DD88AC87BC2}" type="pres">
      <dgm:prSet presAssocID="{817D72E9-E33C-4601-B404-38B20EFF329A}" presName="compNode" presStyleCnt="0"/>
      <dgm:spPr/>
    </dgm:pt>
    <dgm:pt modelId="{8069F707-1094-4E93-9E0D-F844A625399A}" type="pres">
      <dgm:prSet presAssocID="{817D72E9-E33C-4601-B404-38B20EFF329A}" presName="dummyConnPt" presStyleCnt="0"/>
      <dgm:spPr/>
    </dgm:pt>
    <dgm:pt modelId="{F3FE1DF2-2D1C-4753-887A-DE362A8ABF8D}" type="pres">
      <dgm:prSet presAssocID="{817D72E9-E33C-4601-B404-38B20EFF329A}" presName="node" presStyleLbl="node1" presStyleIdx="8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241E291-9BFE-4FFF-A443-E2C50EB46433}" srcId="{0AFA1B38-E541-4FC1-8D31-084CF1176ECA}" destId="{65C81EDA-07E9-4A41-A28B-F01292215248}" srcOrd="2" destOrd="0" parTransId="{DC8FEF35-5BF9-42C4-8077-0F8D59378B01}" sibTransId="{F9A4F63A-D974-47EF-96BB-1F0E6BE1C459}"/>
    <dgm:cxn modelId="{0DDCA7E8-85BD-4FB4-93A1-74FDA75A9299}" srcId="{0AFA1B38-E541-4FC1-8D31-084CF1176ECA}" destId="{278AEF08-C325-4436-9B8B-A30C7BF03A01}" srcOrd="5" destOrd="0" parTransId="{B8474AC7-29BE-42F6-96B7-194FF8C12221}" sibTransId="{2AFD5E3B-834B-4E81-A5E4-D7C30FF5FEFA}"/>
    <dgm:cxn modelId="{B50A8BA4-9E12-4403-AA73-C389A0CAF8D3}" srcId="{0AFA1B38-E541-4FC1-8D31-084CF1176ECA}" destId="{817D72E9-E33C-4601-B404-38B20EFF329A}" srcOrd="8" destOrd="0" parTransId="{1577E36D-BCD1-48BB-998A-9F4A0B4DA460}" sibTransId="{2445051A-9B0C-45C1-A8DA-2F10B63DD750}"/>
    <dgm:cxn modelId="{BCF65F75-3042-4440-A206-4A4809282ACD}" type="presOf" srcId="{EBCFF8A9-D745-42B0-9B9E-F65061011490}" destId="{69C970E0-7C52-4AA5-BB46-8420925290E9}" srcOrd="0" destOrd="0" presId="urn:microsoft.com/office/officeart/2005/8/layout/bProcess4"/>
    <dgm:cxn modelId="{25390552-8893-4B82-9384-B392D3079217}" type="presOf" srcId="{B2F38FF8-B671-4F98-8D9F-4433F709B7D0}" destId="{AC61EF08-6DC9-4396-88D3-0C09248C3E79}" srcOrd="0" destOrd="0" presId="urn:microsoft.com/office/officeart/2005/8/layout/bProcess4"/>
    <dgm:cxn modelId="{FE097195-3D3A-4A16-A418-D6CD030FADAC}" type="presOf" srcId="{EFBD39A0-7AAF-44BB-B58F-217024F3B0D3}" destId="{2137339A-DC8D-4748-B506-353731834C99}" srcOrd="0" destOrd="0" presId="urn:microsoft.com/office/officeart/2005/8/layout/bProcess4"/>
    <dgm:cxn modelId="{83407E83-F767-45B6-916F-476CAEF98623}" type="presOf" srcId="{2B984406-8789-41C5-8F03-4BFFC30B4FB4}" destId="{E8886E21-401E-446C-BC37-350BCD9A7452}" srcOrd="0" destOrd="0" presId="urn:microsoft.com/office/officeart/2005/8/layout/bProcess4"/>
    <dgm:cxn modelId="{17C7D44D-2589-4B03-975F-EB484E350E91}" type="presOf" srcId="{5D1284AE-E3F3-4663-970E-C81672D9ADA3}" destId="{5E332EB5-70BF-4FD3-8DA6-225C284F4294}" srcOrd="0" destOrd="0" presId="urn:microsoft.com/office/officeart/2005/8/layout/bProcess4"/>
    <dgm:cxn modelId="{4E041312-41B6-4939-8DB7-533FF48CB0C9}" type="presOf" srcId="{C0F1F5EF-52F2-4311-B04E-A59D878465FF}" destId="{A19E3C9A-8E3C-4472-99DA-65EB27E2F1D0}" srcOrd="0" destOrd="0" presId="urn:microsoft.com/office/officeart/2005/8/layout/bProcess4"/>
    <dgm:cxn modelId="{F036D4F1-C9FE-4B1C-BF5E-2D8805B83266}" srcId="{0AFA1B38-E541-4FC1-8D31-084CF1176ECA}" destId="{50E88E7F-7104-4C57-B7EF-6B56A374C825}" srcOrd="1" destOrd="0" parTransId="{A2AD88D2-76FD-4EB0-92EE-DA2E4D53FB77}" sibTransId="{2B984406-8789-41C5-8F03-4BFFC30B4FB4}"/>
    <dgm:cxn modelId="{87907E96-6AFD-48A4-A49D-278B6E78C94E}" type="presOf" srcId="{F9A4F63A-D974-47EF-96BB-1F0E6BE1C459}" destId="{D5524C55-FC5C-477D-AA5D-E4C152C9E05F}" srcOrd="0" destOrd="0" presId="urn:microsoft.com/office/officeart/2005/8/layout/bProcess4"/>
    <dgm:cxn modelId="{F9A4ED5B-0AD1-458D-A4EF-5D924E3C8C86}" srcId="{0AFA1B38-E541-4FC1-8D31-084CF1176ECA}" destId="{5D1284AE-E3F3-4663-970E-C81672D9ADA3}" srcOrd="7" destOrd="0" parTransId="{623D05FF-43D5-4615-AEBA-B8C429DB40DC}" sibTransId="{B2F38FF8-B671-4F98-8D9F-4433F709B7D0}"/>
    <dgm:cxn modelId="{B235FE88-3D24-4A61-91A3-515F5EB2EE00}" srcId="{0AFA1B38-E541-4FC1-8D31-084CF1176ECA}" destId="{1218EB93-D001-4636-870A-78D6E18A8FF7}" srcOrd="3" destOrd="0" parTransId="{9129A944-7025-4EE9-9084-8996D9CACF7B}" sibTransId="{EFBD39A0-7AAF-44BB-B58F-217024F3B0D3}"/>
    <dgm:cxn modelId="{414824B8-4921-4DC3-BF89-65A59932D9CD}" type="presOf" srcId="{F1EBB7AC-3745-4667-B3BA-D4C061B3D1AC}" destId="{00A7F60E-3E80-4817-85F5-C401A2DAD3C6}" srcOrd="0" destOrd="0" presId="urn:microsoft.com/office/officeart/2005/8/layout/bProcess4"/>
    <dgm:cxn modelId="{F19A6828-973D-4533-8181-B0179F4A0FCC}" type="presOf" srcId="{0AFA1B38-E541-4FC1-8D31-084CF1176ECA}" destId="{6D2A3605-5157-42E0-9481-7EEF0AC76FE5}" srcOrd="0" destOrd="0" presId="urn:microsoft.com/office/officeart/2005/8/layout/bProcess4"/>
    <dgm:cxn modelId="{5221500B-057A-4414-8B01-3B7DC2BA5A52}" srcId="{0AFA1B38-E541-4FC1-8D31-084CF1176ECA}" destId="{C0F1F5EF-52F2-4311-B04E-A59D878465FF}" srcOrd="6" destOrd="0" parTransId="{B65F7023-7B27-41A4-99FD-AF34DE4937C2}" sibTransId="{F2241B30-B401-4A0C-95D9-F697DBF1E719}"/>
    <dgm:cxn modelId="{2F6BEB79-6AEE-427B-A8EE-E7AB9ED9C64F}" type="presOf" srcId="{817D72E9-E33C-4601-B404-38B20EFF329A}" destId="{F3FE1DF2-2D1C-4753-887A-DE362A8ABF8D}" srcOrd="0" destOrd="0" presId="urn:microsoft.com/office/officeart/2005/8/layout/bProcess4"/>
    <dgm:cxn modelId="{C75E471A-24E4-4B3F-851F-F2734E435421}" type="presOf" srcId="{F2241B30-B401-4A0C-95D9-F697DBF1E719}" destId="{98B38BC5-A7D2-4651-AF38-DEAA2001B5DB}" srcOrd="0" destOrd="0" presId="urn:microsoft.com/office/officeart/2005/8/layout/bProcess4"/>
    <dgm:cxn modelId="{F8FEBA63-B683-4009-82F3-CDF699BAC7EF}" type="presOf" srcId="{50E88E7F-7104-4C57-B7EF-6B56A374C825}" destId="{AA06418C-0550-4DEC-BF69-844E75CF9C03}" srcOrd="0" destOrd="0" presId="urn:microsoft.com/office/officeart/2005/8/layout/bProcess4"/>
    <dgm:cxn modelId="{39BA4251-8995-4A09-85AA-F19FDF1DCF94}" type="presOf" srcId="{1A7A0481-B15C-4F4B-AC26-23119FA83A05}" destId="{2B4BF668-3135-4053-A43A-5DFBABE87222}" srcOrd="0" destOrd="0" presId="urn:microsoft.com/office/officeart/2005/8/layout/bProcess4"/>
    <dgm:cxn modelId="{4C84C3F7-6B32-4A35-B431-BFD7084AB9DF}" type="presOf" srcId="{1218EB93-D001-4636-870A-78D6E18A8FF7}" destId="{E74BDE71-AE9D-449A-9FA6-87C5A3B9E8D4}" srcOrd="0" destOrd="0" presId="urn:microsoft.com/office/officeart/2005/8/layout/bProcess4"/>
    <dgm:cxn modelId="{873EB85A-19F7-43C3-BAC5-0FF1A5EDF68A}" type="presOf" srcId="{278AEF08-C325-4436-9B8B-A30C7BF03A01}" destId="{78641077-630E-4D4D-A8BB-6DE76E6E9941}" srcOrd="0" destOrd="0" presId="urn:microsoft.com/office/officeart/2005/8/layout/bProcess4"/>
    <dgm:cxn modelId="{DDE06691-6D40-4272-959C-C462FEB14B74}" type="presOf" srcId="{2AFD5E3B-834B-4E81-A5E4-D7C30FF5FEFA}" destId="{C9238451-FC0C-4D8D-8F5A-2C91244E858B}" srcOrd="0" destOrd="0" presId="urn:microsoft.com/office/officeart/2005/8/layout/bProcess4"/>
    <dgm:cxn modelId="{08782DF2-A854-42B5-B601-AEC88024E7D3}" srcId="{0AFA1B38-E541-4FC1-8D31-084CF1176ECA}" destId="{8B033461-E5AC-4E60-B719-8564B0D676F1}" srcOrd="0" destOrd="0" parTransId="{5FB62FF6-874D-4170-B596-E02E73FBB57E}" sibTransId="{F1EBB7AC-3745-4667-B3BA-D4C061B3D1AC}"/>
    <dgm:cxn modelId="{B487968E-C910-41ED-BEAD-E134E8CB0596}" srcId="{0AFA1B38-E541-4FC1-8D31-084CF1176ECA}" destId="{EBCFF8A9-D745-42B0-9B9E-F65061011490}" srcOrd="4" destOrd="0" parTransId="{F4697CD3-72BF-4B42-8C2A-52441A9FAF48}" sibTransId="{1A7A0481-B15C-4F4B-AC26-23119FA83A05}"/>
    <dgm:cxn modelId="{6E1EB805-AD22-4AD1-96C4-BC5E571D8B75}" type="presOf" srcId="{8B033461-E5AC-4E60-B719-8564B0D676F1}" destId="{80F54074-2395-41E6-ADED-0C111AD2FFF2}" srcOrd="0" destOrd="0" presId="urn:microsoft.com/office/officeart/2005/8/layout/bProcess4"/>
    <dgm:cxn modelId="{A2633263-2893-466A-8C9B-BE9185041A7A}" type="presOf" srcId="{65C81EDA-07E9-4A41-A28B-F01292215248}" destId="{CFCAB313-B00F-451B-8446-1C5506A3F6D5}" srcOrd="0" destOrd="0" presId="urn:microsoft.com/office/officeart/2005/8/layout/bProcess4"/>
    <dgm:cxn modelId="{8D77CE3D-4710-40F6-9E20-24734E4F7B7B}" type="presParOf" srcId="{6D2A3605-5157-42E0-9481-7EEF0AC76FE5}" destId="{312955BD-4D21-4375-AFD9-6B153089CB74}" srcOrd="0" destOrd="0" presId="urn:microsoft.com/office/officeart/2005/8/layout/bProcess4"/>
    <dgm:cxn modelId="{8E5AFBDA-83BF-4E59-849B-C67D04AFF070}" type="presParOf" srcId="{312955BD-4D21-4375-AFD9-6B153089CB74}" destId="{2F622D3C-9A14-42D7-A09B-694ECE40FFA4}" srcOrd="0" destOrd="0" presId="urn:microsoft.com/office/officeart/2005/8/layout/bProcess4"/>
    <dgm:cxn modelId="{1328DE81-24F5-4E05-8122-EDE89DED403E}" type="presParOf" srcId="{312955BD-4D21-4375-AFD9-6B153089CB74}" destId="{80F54074-2395-41E6-ADED-0C111AD2FFF2}" srcOrd="1" destOrd="0" presId="urn:microsoft.com/office/officeart/2005/8/layout/bProcess4"/>
    <dgm:cxn modelId="{2E5F3725-3ACB-4C84-86A0-F1B0F387482D}" type="presParOf" srcId="{6D2A3605-5157-42E0-9481-7EEF0AC76FE5}" destId="{00A7F60E-3E80-4817-85F5-C401A2DAD3C6}" srcOrd="1" destOrd="0" presId="urn:microsoft.com/office/officeart/2005/8/layout/bProcess4"/>
    <dgm:cxn modelId="{F3762BB8-F6C9-4E84-B311-AFD016C1FA70}" type="presParOf" srcId="{6D2A3605-5157-42E0-9481-7EEF0AC76FE5}" destId="{25DA517D-25FD-4DA6-AFE2-614F64B416E3}" srcOrd="2" destOrd="0" presId="urn:microsoft.com/office/officeart/2005/8/layout/bProcess4"/>
    <dgm:cxn modelId="{F3CC6A0B-EED4-4C87-AD1E-BFE3BBC3BB13}" type="presParOf" srcId="{25DA517D-25FD-4DA6-AFE2-614F64B416E3}" destId="{748F3FD4-5F67-4CB3-AA37-2784AFDDEAFA}" srcOrd="0" destOrd="0" presId="urn:microsoft.com/office/officeart/2005/8/layout/bProcess4"/>
    <dgm:cxn modelId="{26B83187-5722-4125-8905-3ABFBB8F784A}" type="presParOf" srcId="{25DA517D-25FD-4DA6-AFE2-614F64B416E3}" destId="{AA06418C-0550-4DEC-BF69-844E75CF9C03}" srcOrd="1" destOrd="0" presId="urn:microsoft.com/office/officeart/2005/8/layout/bProcess4"/>
    <dgm:cxn modelId="{3280F33A-7DEB-46E6-91FD-1AA43425E894}" type="presParOf" srcId="{6D2A3605-5157-42E0-9481-7EEF0AC76FE5}" destId="{E8886E21-401E-446C-BC37-350BCD9A7452}" srcOrd="3" destOrd="0" presId="urn:microsoft.com/office/officeart/2005/8/layout/bProcess4"/>
    <dgm:cxn modelId="{7F144479-F39A-454D-A351-125665EDE432}" type="presParOf" srcId="{6D2A3605-5157-42E0-9481-7EEF0AC76FE5}" destId="{24A43F91-9755-46B8-BDE8-5845C8EDAA29}" srcOrd="4" destOrd="0" presId="urn:microsoft.com/office/officeart/2005/8/layout/bProcess4"/>
    <dgm:cxn modelId="{B0BCB06F-B998-4B52-9D41-2261AF233EBC}" type="presParOf" srcId="{24A43F91-9755-46B8-BDE8-5845C8EDAA29}" destId="{5927437C-0C28-4FE1-A9ED-774B8541B0C8}" srcOrd="0" destOrd="0" presId="urn:microsoft.com/office/officeart/2005/8/layout/bProcess4"/>
    <dgm:cxn modelId="{1DCF086C-EFFD-4233-A89B-83EDA7B14E03}" type="presParOf" srcId="{24A43F91-9755-46B8-BDE8-5845C8EDAA29}" destId="{CFCAB313-B00F-451B-8446-1C5506A3F6D5}" srcOrd="1" destOrd="0" presId="urn:microsoft.com/office/officeart/2005/8/layout/bProcess4"/>
    <dgm:cxn modelId="{9D684526-4662-4B8F-8211-8E2E0CAE3CD9}" type="presParOf" srcId="{6D2A3605-5157-42E0-9481-7EEF0AC76FE5}" destId="{D5524C55-FC5C-477D-AA5D-E4C152C9E05F}" srcOrd="5" destOrd="0" presId="urn:microsoft.com/office/officeart/2005/8/layout/bProcess4"/>
    <dgm:cxn modelId="{FB889387-3C87-4752-83A0-13B7D51A84BB}" type="presParOf" srcId="{6D2A3605-5157-42E0-9481-7EEF0AC76FE5}" destId="{288F25FA-FCBC-47F4-9985-88E8222D6E07}" srcOrd="6" destOrd="0" presId="urn:microsoft.com/office/officeart/2005/8/layout/bProcess4"/>
    <dgm:cxn modelId="{D9D47025-AA4E-4DB8-9B6A-2D6E06255601}" type="presParOf" srcId="{288F25FA-FCBC-47F4-9985-88E8222D6E07}" destId="{2F8A2382-204D-4BB8-86F7-215C99EBB330}" srcOrd="0" destOrd="0" presId="urn:microsoft.com/office/officeart/2005/8/layout/bProcess4"/>
    <dgm:cxn modelId="{4D6E0D94-0D6E-4AB1-B0B2-4B2C40ECBFBA}" type="presParOf" srcId="{288F25FA-FCBC-47F4-9985-88E8222D6E07}" destId="{E74BDE71-AE9D-449A-9FA6-87C5A3B9E8D4}" srcOrd="1" destOrd="0" presId="urn:microsoft.com/office/officeart/2005/8/layout/bProcess4"/>
    <dgm:cxn modelId="{5837F579-D796-470C-9226-ED8699C38CB4}" type="presParOf" srcId="{6D2A3605-5157-42E0-9481-7EEF0AC76FE5}" destId="{2137339A-DC8D-4748-B506-353731834C99}" srcOrd="7" destOrd="0" presId="urn:microsoft.com/office/officeart/2005/8/layout/bProcess4"/>
    <dgm:cxn modelId="{EAD60027-A31F-43D4-A212-750FE8CB7C7C}" type="presParOf" srcId="{6D2A3605-5157-42E0-9481-7EEF0AC76FE5}" destId="{AE6A7EDF-8E82-4725-8EC6-986AFE269BD2}" srcOrd="8" destOrd="0" presId="urn:microsoft.com/office/officeart/2005/8/layout/bProcess4"/>
    <dgm:cxn modelId="{88A0315A-E1DB-49D3-B5E5-3E9DCA326263}" type="presParOf" srcId="{AE6A7EDF-8E82-4725-8EC6-986AFE269BD2}" destId="{96B012D3-9473-4B1E-B8D1-D2061AEC9156}" srcOrd="0" destOrd="0" presId="urn:microsoft.com/office/officeart/2005/8/layout/bProcess4"/>
    <dgm:cxn modelId="{0205EA90-C8DB-46A9-A706-E2248B11A91C}" type="presParOf" srcId="{AE6A7EDF-8E82-4725-8EC6-986AFE269BD2}" destId="{69C970E0-7C52-4AA5-BB46-8420925290E9}" srcOrd="1" destOrd="0" presId="urn:microsoft.com/office/officeart/2005/8/layout/bProcess4"/>
    <dgm:cxn modelId="{07272922-9FB5-4D3B-9D2D-97EBABDABDE1}" type="presParOf" srcId="{6D2A3605-5157-42E0-9481-7EEF0AC76FE5}" destId="{2B4BF668-3135-4053-A43A-5DFBABE87222}" srcOrd="9" destOrd="0" presId="urn:microsoft.com/office/officeart/2005/8/layout/bProcess4"/>
    <dgm:cxn modelId="{F3C14F7A-6BD1-4306-B295-76381743D7FB}" type="presParOf" srcId="{6D2A3605-5157-42E0-9481-7EEF0AC76FE5}" destId="{164C81A5-258E-4807-BE52-C244DA3FDDCB}" srcOrd="10" destOrd="0" presId="urn:microsoft.com/office/officeart/2005/8/layout/bProcess4"/>
    <dgm:cxn modelId="{DE35DB25-E36E-456F-AC7D-8F594917D6C8}" type="presParOf" srcId="{164C81A5-258E-4807-BE52-C244DA3FDDCB}" destId="{054CF5C2-871D-4B1E-9B72-DC2B007F91C1}" srcOrd="0" destOrd="0" presId="urn:microsoft.com/office/officeart/2005/8/layout/bProcess4"/>
    <dgm:cxn modelId="{624BD7D0-E995-4059-8796-70D588E9391E}" type="presParOf" srcId="{164C81A5-258E-4807-BE52-C244DA3FDDCB}" destId="{78641077-630E-4D4D-A8BB-6DE76E6E9941}" srcOrd="1" destOrd="0" presId="urn:microsoft.com/office/officeart/2005/8/layout/bProcess4"/>
    <dgm:cxn modelId="{D1B2C082-09F0-4A75-B35B-F6F762776F3D}" type="presParOf" srcId="{6D2A3605-5157-42E0-9481-7EEF0AC76FE5}" destId="{C9238451-FC0C-4D8D-8F5A-2C91244E858B}" srcOrd="11" destOrd="0" presId="urn:microsoft.com/office/officeart/2005/8/layout/bProcess4"/>
    <dgm:cxn modelId="{C04F6734-AF87-478B-98C6-B3979591FE51}" type="presParOf" srcId="{6D2A3605-5157-42E0-9481-7EEF0AC76FE5}" destId="{42D82F0D-D53A-4603-A669-AA45C14869D7}" srcOrd="12" destOrd="0" presId="urn:microsoft.com/office/officeart/2005/8/layout/bProcess4"/>
    <dgm:cxn modelId="{31D24860-893A-40F7-9592-7062E226F316}" type="presParOf" srcId="{42D82F0D-D53A-4603-A669-AA45C14869D7}" destId="{543F6089-37C1-41D4-BC36-B9C49A7939F1}" srcOrd="0" destOrd="0" presId="urn:microsoft.com/office/officeart/2005/8/layout/bProcess4"/>
    <dgm:cxn modelId="{B9B6BC46-9385-440D-8B22-0C4C7C1FBB99}" type="presParOf" srcId="{42D82F0D-D53A-4603-A669-AA45C14869D7}" destId="{A19E3C9A-8E3C-4472-99DA-65EB27E2F1D0}" srcOrd="1" destOrd="0" presId="urn:microsoft.com/office/officeart/2005/8/layout/bProcess4"/>
    <dgm:cxn modelId="{C41B44E6-B3B1-4B19-99DC-9C1AC35CAB65}" type="presParOf" srcId="{6D2A3605-5157-42E0-9481-7EEF0AC76FE5}" destId="{98B38BC5-A7D2-4651-AF38-DEAA2001B5DB}" srcOrd="13" destOrd="0" presId="urn:microsoft.com/office/officeart/2005/8/layout/bProcess4"/>
    <dgm:cxn modelId="{DF891786-A833-423F-978F-A87446CB5B8B}" type="presParOf" srcId="{6D2A3605-5157-42E0-9481-7EEF0AC76FE5}" destId="{991C6C99-FEDD-4C03-AAF9-A524A7CBD7A7}" srcOrd="14" destOrd="0" presId="urn:microsoft.com/office/officeart/2005/8/layout/bProcess4"/>
    <dgm:cxn modelId="{A4C2C727-A603-44F4-ABBC-337948D691D8}" type="presParOf" srcId="{991C6C99-FEDD-4C03-AAF9-A524A7CBD7A7}" destId="{CEA86241-46CD-481C-A71A-8651C9A4BE19}" srcOrd="0" destOrd="0" presId="urn:microsoft.com/office/officeart/2005/8/layout/bProcess4"/>
    <dgm:cxn modelId="{4D0345B7-D591-4301-A654-5BE36321943E}" type="presParOf" srcId="{991C6C99-FEDD-4C03-AAF9-A524A7CBD7A7}" destId="{5E332EB5-70BF-4FD3-8DA6-225C284F4294}" srcOrd="1" destOrd="0" presId="urn:microsoft.com/office/officeart/2005/8/layout/bProcess4"/>
    <dgm:cxn modelId="{AFB0528D-4A36-4B94-8E21-3CED6293C128}" type="presParOf" srcId="{6D2A3605-5157-42E0-9481-7EEF0AC76FE5}" destId="{AC61EF08-6DC9-4396-88D3-0C09248C3E79}" srcOrd="15" destOrd="0" presId="urn:microsoft.com/office/officeart/2005/8/layout/bProcess4"/>
    <dgm:cxn modelId="{F402C965-36D8-4A07-A3F9-A8B68D7B9E0B}" type="presParOf" srcId="{6D2A3605-5157-42E0-9481-7EEF0AC76FE5}" destId="{4CC21659-2E7A-4424-BEE7-4DD88AC87BC2}" srcOrd="16" destOrd="0" presId="urn:microsoft.com/office/officeart/2005/8/layout/bProcess4"/>
    <dgm:cxn modelId="{0B03CD66-D0F5-4CA2-9C6D-69CBAD012CE6}" type="presParOf" srcId="{4CC21659-2E7A-4424-BEE7-4DD88AC87BC2}" destId="{8069F707-1094-4E93-9E0D-F844A625399A}" srcOrd="0" destOrd="0" presId="urn:microsoft.com/office/officeart/2005/8/layout/bProcess4"/>
    <dgm:cxn modelId="{24707221-9FAD-4DF3-8665-44D989DD411A}" type="presParOf" srcId="{4CC21659-2E7A-4424-BEE7-4DD88AC87BC2}" destId="{F3FE1DF2-2D1C-4753-887A-DE362A8ABF8D}" srcOrd="1" destOrd="0" presId="urn:microsoft.com/office/officeart/2005/8/layout/bProcess4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A62D435-ED36-4F18-A86E-38BE68B90CFE}">
      <dsp:nvSpPr>
        <dsp:cNvPr id="0" name=""/>
        <dsp:cNvSpPr/>
      </dsp:nvSpPr>
      <dsp:spPr>
        <a:xfrm>
          <a:off x="0" y="565352"/>
          <a:ext cx="7467600" cy="93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5DCBCF2B-F0A9-4F50-8351-D296B9FA4E5E}">
      <dsp:nvSpPr>
        <dsp:cNvPr id="0" name=""/>
        <dsp:cNvSpPr/>
      </dsp:nvSpPr>
      <dsp:spPr>
        <a:xfrm>
          <a:off x="373380" y="19232"/>
          <a:ext cx="5227320" cy="109224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97580" tIns="0" rIns="197580" bIns="0" numCol="1" spcCol="1270" anchor="ctr" anchorCtr="0">
          <a:noAutofit/>
        </a:bodyPr>
        <a:lstStyle/>
        <a:p>
          <a:pPr lvl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Rýže – monzunová Asie</a:t>
          </a:r>
          <a:endParaRPr lang="cs-CZ" sz="3700" kern="1200" dirty="0"/>
        </a:p>
      </dsp:txBody>
      <dsp:txXfrm>
        <a:off x="373380" y="19232"/>
        <a:ext cx="5227320" cy="1092240"/>
      </dsp:txXfrm>
    </dsp:sp>
    <dsp:sp modelId="{0DE81556-6CA8-4040-9E27-3382C1D5BF12}">
      <dsp:nvSpPr>
        <dsp:cNvPr id="0" name=""/>
        <dsp:cNvSpPr/>
      </dsp:nvSpPr>
      <dsp:spPr>
        <a:xfrm>
          <a:off x="0" y="2243672"/>
          <a:ext cx="7467600" cy="93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973DA600-CC15-4E1D-8CA6-B09147FC7FE1}">
      <dsp:nvSpPr>
        <dsp:cNvPr id="0" name=""/>
        <dsp:cNvSpPr/>
      </dsp:nvSpPr>
      <dsp:spPr>
        <a:xfrm>
          <a:off x="373380" y="1697552"/>
          <a:ext cx="5227320" cy="109224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97580" tIns="0" rIns="197580" bIns="0" numCol="1" spcCol="1270" anchor="ctr" anchorCtr="0">
          <a:noAutofit/>
        </a:bodyPr>
        <a:lstStyle/>
        <a:p>
          <a:pPr lvl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Pšenice – stepi Asie</a:t>
          </a:r>
          <a:endParaRPr lang="cs-CZ" sz="3700" kern="1200" dirty="0"/>
        </a:p>
      </dsp:txBody>
      <dsp:txXfrm>
        <a:off x="373380" y="1697552"/>
        <a:ext cx="5227320" cy="1092240"/>
      </dsp:txXfrm>
    </dsp:sp>
    <dsp:sp modelId="{9167CC48-FC0C-4131-A03B-0B854F6061B7}">
      <dsp:nvSpPr>
        <dsp:cNvPr id="0" name=""/>
        <dsp:cNvSpPr/>
      </dsp:nvSpPr>
      <dsp:spPr>
        <a:xfrm>
          <a:off x="0" y="3921992"/>
          <a:ext cx="7467600" cy="93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3EEBE338-2984-4119-AEB4-288420DB2958}">
      <dsp:nvSpPr>
        <dsp:cNvPr id="0" name=""/>
        <dsp:cNvSpPr/>
      </dsp:nvSpPr>
      <dsp:spPr>
        <a:xfrm>
          <a:off x="373380" y="3375872"/>
          <a:ext cx="5227320" cy="109224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97580" tIns="0" rIns="197580" bIns="0" numCol="1" spcCol="1270" anchor="ctr" anchorCtr="0">
          <a:noAutofit/>
        </a:bodyPr>
        <a:lstStyle/>
        <a:p>
          <a:pPr lvl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Kukuřice - Čína</a:t>
          </a:r>
          <a:endParaRPr lang="cs-CZ" sz="3700" kern="1200" dirty="0"/>
        </a:p>
      </dsp:txBody>
      <dsp:txXfrm>
        <a:off x="373380" y="3375872"/>
        <a:ext cx="5227320" cy="1092240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D3FEB8B-5724-4142-9C32-21D4BEFA5FFC}">
      <dsp:nvSpPr>
        <dsp:cNvPr id="0" name=""/>
        <dsp:cNvSpPr/>
      </dsp:nvSpPr>
      <dsp:spPr>
        <a:xfrm>
          <a:off x="1176292" y="1091"/>
          <a:ext cx="2435721" cy="146143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Bavlník (obr.1)</a:t>
          </a:r>
          <a:endParaRPr lang="cs-CZ" sz="3100" kern="1200" dirty="0"/>
        </a:p>
      </dsp:txBody>
      <dsp:txXfrm>
        <a:off x="1176292" y="1091"/>
        <a:ext cx="2435721" cy="1461432"/>
      </dsp:txXfrm>
    </dsp:sp>
    <dsp:sp modelId="{085F0B0D-017A-42FD-8DEA-EAF9E18CD62A}">
      <dsp:nvSpPr>
        <dsp:cNvPr id="0" name=""/>
        <dsp:cNvSpPr/>
      </dsp:nvSpPr>
      <dsp:spPr>
        <a:xfrm>
          <a:off x="3855586" y="1091"/>
          <a:ext cx="2435721" cy="146143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Sezam</a:t>
          </a:r>
        </a:p>
      </dsp:txBody>
      <dsp:txXfrm>
        <a:off x="3855586" y="1091"/>
        <a:ext cx="2435721" cy="1461432"/>
      </dsp:txXfrm>
    </dsp:sp>
    <dsp:sp modelId="{7FE3BA1D-AA05-4485-9A22-E3B8B75F98CD}">
      <dsp:nvSpPr>
        <dsp:cNvPr id="0" name=""/>
        <dsp:cNvSpPr/>
      </dsp:nvSpPr>
      <dsp:spPr>
        <a:xfrm>
          <a:off x="1176292" y="1706096"/>
          <a:ext cx="2435721" cy="146143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Podzemnice </a:t>
          </a:r>
          <a:r>
            <a:rPr lang="cs-CZ" sz="3100" kern="1200" dirty="0" smtClean="0"/>
            <a:t>olejná </a:t>
          </a:r>
        </a:p>
      </dsp:txBody>
      <dsp:txXfrm>
        <a:off x="1176292" y="1706096"/>
        <a:ext cx="2435721" cy="1461432"/>
      </dsp:txXfrm>
    </dsp:sp>
    <dsp:sp modelId="{50488226-C029-40CC-A3CB-3F0E053B15B6}">
      <dsp:nvSpPr>
        <dsp:cNvPr id="0" name=""/>
        <dsp:cNvSpPr/>
      </dsp:nvSpPr>
      <dsp:spPr>
        <a:xfrm>
          <a:off x="3855586" y="1706096"/>
          <a:ext cx="2435721" cy="146143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Olivy</a:t>
          </a:r>
          <a:endParaRPr lang="cs-CZ" sz="3100" kern="1200" dirty="0"/>
        </a:p>
      </dsp:txBody>
      <dsp:txXfrm>
        <a:off x="3855586" y="1706096"/>
        <a:ext cx="2435721" cy="1461432"/>
      </dsp:txXfrm>
    </dsp:sp>
    <dsp:sp modelId="{F17B7628-5B88-4F51-9FC3-2A71AEBB9CC2}">
      <dsp:nvSpPr>
        <dsp:cNvPr id="0" name=""/>
        <dsp:cNvSpPr/>
      </dsp:nvSpPr>
      <dsp:spPr>
        <a:xfrm>
          <a:off x="2515939" y="3411100"/>
          <a:ext cx="2435721" cy="146143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Len</a:t>
          </a:r>
          <a:endParaRPr lang="cs-CZ" sz="3100" kern="1200" dirty="0"/>
        </a:p>
      </dsp:txBody>
      <dsp:txXfrm>
        <a:off x="2515939" y="3411100"/>
        <a:ext cx="2435721" cy="1461432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4D62D78-74F9-42EC-9AB5-852C734BB6D5}">
      <dsp:nvSpPr>
        <dsp:cNvPr id="0" name=""/>
        <dsp:cNvSpPr/>
      </dsp:nvSpPr>
      <dsp:spPr>
        <a:xfrm>
          <a:off x="2933439" y="2899"/>
          <a:ext cx="1600720" cy="1040468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Pepř</a:t>
          </a:r>
          <a:endParaRPr lang="cs-CZ" sz="2500" kern="1200" dirty="0"/>
        </a:p>
      </dsp:txBody>
      <dsp:txXfrm>
        <a:off x="2933439" y="2899"/>
        <a:ext cx="1600720" cy="1040468"/>
      </dsp:txXfrm>
    </dsp:sp>
    <dsp:sp modelId="{9999DAA6-3ED2-47C5-B029-2727D160884A}">
      <dsp:nvSpPr>
        <dsp:cNvPr id="0" name=""/>
        <dsp:cNvSpPr/>
      </dsp:nvSpPr>
      <dsp:spPr>
        <a:xfrm>
          <a:off x="1656046" y="523133"/>
          <a:ext cx="4155506" cy="4155506"/>
        </a:xfrm>
        <a:custGeom>
          <a:avLst/>
          <a:gdLst/>
          <a:ahLst/>
          <a:cxnLst/>
          <a:rect l="0" t="0" r="0" b="0"/>
          <a:pathLst>
            <a:path>
              <a:moveTo>
                <a:pt x="2889097" y="164959"/>
              </a:moveTo>
              <a:arcTo wR="2077753" hR="2077753" stAng="17579104" swAng="1960320"/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C64C59D-62DE-415B-A865-356B86CA8E7A}">
      <dsp:nvSpPr>
        <dsp:cNvPr id="0" name=""/>
        <dsp:cNvSpPr/>
      </dsp:nvSpPr>
      <dsp:spPr>
        <a:xfrm>
          <a:off x="4909500" y="1438591"/>
          <a:ext cx="1600720" cy="1040468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Skořice</a:t>
          </a:r>
          <a:endParaRPr lang="cs-CZ" sz="2500" kern="1200" dirty="0"/>
        </a:p>
      </dsp:txBody>
      <dsp:txXfrm>
        <a:off x="4909500" y="1438591"/>
        <a:ext cx="1600720" cy="1040468"/>
      </dsp:txXfrm>
    </dsp:sp>
    <dsp:sp modelId="{A4B5526E-E3B6-4533-9FD4-FC2C875D8222}">
      <dsp:nvSpPr>
        <dsp:cNvPr id="0" name=""/>
        <dsp:cNvSpPr/>
      </dsp:nvSpPr>
      <dsp:spPr>
        <a:xfrm>
          <a:off x="1656046" y="523133"/>
          <a:ext cx="4155506" cy="4155506"/>
        </a:xfrm>
        <a:custGeom>
          <a:avLst/>
          <a:gdLst/>
          <a:ahLst/>
          <a:cxnLst/>
          <a:rect l="0" t="0" r="0" b="0"/>
          <a:pathLst>
            <a:path>
              <a:moveTo>
                <a:pt x="4152668" y="1969202"/>
              </a:moveTo>
              <a:arcTo wR="2077753" hR="2077753" stAng="21420316" swAng="2195367"/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0264B83-15E4-4AC7-8612-D7A23ED8618E}">
      <dsp:nvSpPr>
        <dsp:cNvPr id="0" name=""/>
        <dsp:cNvSpPr/>
      </dsp:nvSpPr>
      <dsp:spPr>
        <a:xfrm>
          <a:off x="4154712" y="3761589"/>
          <a:ext cx="1600720" cy="1040468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Zázvor</a:t>
          </a:r>
          <a:endParaRPr lang="cs-CZ" sz="2500" kern="1200" dirty="0"/>
        </a:p>
      </dsp:txBody>
      <dsp:txXfrm>
        <a:off x="4154712" y="3761589"/>
        <a:ext cx="1600720" cy="1040468"/>
      </dsp:txXfrm>
    </dsp:sp>
    <dsp:sp modelId="{7EAC4163-812D-4508-9B11-BC93A9AD47E8}">
      <dsp:nvSpPr>
        <dsp:cNvPr id="0" name=""/>
        <dsp:cNvSpPr/>
      </dsp:nvSpPr>
      <dsp:spPr>
        <a:xfrm>
          <a:off x="1656046" y="523133"/>
          <a:ext cx="4155506" cy="4155506"/>
        </a:xfrm>
        <a:custGeom>
          <a:avLst/>
          <a:gdLst/>
          <a:ahLst/>
          <a:cxnLst/>
          <a:rect l="0" t="0" r="0" b="0"/>
          <a:pathLst>
            <a:path>
              <a:moveTo>
                <a:pt x="2490418" y="4114113"/>
              </a:moveTo>
              <a:arcTo wR="2077753" hR="2077753" stAng="4712655" swAng="1374691"/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EEDB71B-97AC-47BC-9069-0102C1C9D681}">
      <dsp:nvSpPr>
        <dsp:cNvPr id="0" name=""/>
        <dsp:cNvSpPr/>
      </dsp:nvSpPr>
      <dsp:spPr>
        <a:xfrm>
          <a:off x="1712166" y="3761589"/>
          <a:ext cx="1600720" cy="1040468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Muškát (obr. 2)</a:t>
          </a:r>
          <a:endParaRPr lang="cs-CZ" sz="2500" kern="1200" dirty="0"/>
        </a:p>
      </dsp:txBody>
      <dsp:txXfrm>
        <a:off x="1712166" y="3761589"/>
        <a:ext cx="1600720" cy="1040468"/>
      </dsp:txXfrm>
    </dsp:sp>
    <dsp:sp modelId="{7CCBA9B8-E4D0-4CEB-A5A9-933C4C5C88EB}">
      <dsp:nvSpPr>
        <dsp:cNvPr id="0" name=""/>
        <dsp:cNvSpPr/>
      </dsp:nvSpPr>
      <dsp:spPr>
        <a:xfrm>
          <a:off x="1656046" y="523133"/>
          <a:ext cx="4155506" cy="4155506"/>
        </a:xfrm>
        <a:custGeom>
          <a:avLst/>
          <a:gdLst/>
          <a:ahLst/>
          <a:cxnLst/>
          <a:rect l="0" t="0" r="0" b="0"/>
          <a:pathLst>
            <a:path>
              <a:moveTo>
                <a:pt x="347042" y="3227404"/>
              </a:moveTo>
              <a:arcTo wR="2077753" hR="2077753" stAng="8784317" swAng="2195367"/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C8E36F5-2F4B-463F-894E-B84E281EC482}">
      <dsp:nvSpPr>
        <dsp:cNvPr id="0" name=""/>
        <dsp:cNvSpPr/>
      </dsp:nvSpPr>
      <dsp:spPr>
        <a:xfrm>
          <a:off x="957378" y="1438591"/>
          <a:ext cx="1600720" cy="1040468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Hřebíček</a:t>
          </a:r>
          <a:endParaRPr lang="cs-CZ" sz="2500" kern="1200" dirty="0"/>
        </a:p>
      </dsp:txBody>
      <dsp:txXfrm>
        <a:off x="957378" y="1438591"/>
        <a:ext cx="1600720" cy="1040468"/>
      </dsp:txXfrm>
    </dsp:sp>
    <dsp:sp modelId="{7CDFF05A-97D2-405C-A687-D4944C3590C6}">
      <dsp:nvSpPr>
        <dsp:cNvPr id="0" name=""/>
        <dsp:cNvSpPr/>
      </dsp:nvSpPr>
      <dsp:spPr>
        <a:xfrm>
          <a:off x="1656046" y="523133"/>
          <a:ext cx="4155506" cy="4155506"/>
        </a:xfrm>
        <a:custGeom>
          <a:avLst/>
          <a:gdLst/>
          <a:ahLst/>
          <a:cxnLst/>
          <a:rect l="0" t="0" r="0" b="0"/>
          <a:pathLst>
            <a:path>
              <a:moveTo>
                <a:pt x="362202" y="905599"/>
              </a:moveTo>
              <a:arcTo wR="2077753" hR="2077753" stAng="12860576" swAng="1960320"/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1AD2832C-895E-4F53-93D9-344CFBBB7A87}">
      <dsp:nvSpPr>
        <dsp:cNvPr id="0" name=""/>
        <dsp:cNvSpPr/>
      </dsp:nvSpPr>
      <dsp:spPr>
        <a:xfrm>
          <a:off x="0" y="39212"/>
          <a:ext cx="7467600" cy="140400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28600" tIns="228600" rIns="228600" bIns="228600" numCol="1" spcCol="1270" anchor="ctr" anchorCtr="0">
          <a:noAutofit/>
        </a:bodyPr>
        <a:lstStyle/>
        <a:p>
          <a:pPr lvl="0" algn="l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000" kern="1200" dirty="0" smtClean="0"/>
            <a:t>luštěniny</a:t>
          </a:r>
          <a:endParaRPr lang="cs-CZ" sz="6000" kern="1200" dirty="0"/>
        </a:p>
      </dsp:txBody>
      <dsp:txXfrm>
        <a:off x="0" y="39212"/>
        <a:ext cx="7467600" cy="1404000"/>
      </dsp:txXfrm>
    </dsp:sp>
    <dsp:sp modelId="{0A701460-DCF4-4621-BBDC-CFD14892BB88}">
      <dsp:nvSpPr>
        <dsp:cNvPr id="0" name=""/>
        <dsp:cNvSpPr/>
      </dsp:nvSpPr>
      <dsp:spPr>
        <a:xfrm>
          <a:off x="0" y="1443212"/>
          <a:ext cx="7467600" cy="993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7096" tIns="76200" rIns="426720" bIns="76200" numCol="1" spcCol="1270" anchor="t" anchorCtr="0">
          <a:noAutofit/>
        </a:bodyPr>
        <a:lstStyle/>
        <a:p>
          <a:pPr marL="285750" lvl="1" indent="-285750" algn="l" defTabSz="20891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4700" kern="1200" dirty="0" smtClean="0"/>
            <a:t>sója</a:t>
          </a:r>
          <a:endParaRPr lang="cs-CZ" sz="4700" kern="1200" dirty="0"/>
        </a:p>
      </dsp:txBody>
      <dsp:txXfrm>
        <a:off x="0" y="1443212"/>
        <a:ext cx="7467600" cy="993600"/>
      </dsp:txXfrm>
    </dsp:sp>
    <dsp:sp modelId="{14B5E773-8DA1-4CCD-9EA4-FB72B2072359}">
      <dsp:nvSpPr>
        <dsp:cNvPr id="0" name=""/>
        <dsp:cNvSpPr/>
      </dsp:nvSpPr>
      <dsp:spPr>
        <a:xfrm>
          <a:off x="0" y="2436812"/>
          <a:ext cx="7467600" cy="140400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28600" tIns="228600" rIns="228600" bIns="228600" numCol="1" spcCol="1270" anchor="ctr" anchorCtr="0">
          <a:noAutofit/>
        </a:bodyPr>
        <a:lstStyle/>
        <a:p>
          <a:pPr lvl="0" algn="l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000" kern="1200" dirty="0" smtClean="0"/>
            <a:t>pochutiny</a:t>
          </a:r>
          <a:endParaRPr lang="cs-CZ" sz="6000" kern="1200" dirty="0"/>
        </a:p>
      </dsp:txBody>
      <dsp:txXfrm>
        <a:off x="0" y="2436812"/>
        <a:ext cx="7467600" cy="1404000"/>
      </dsp:txXfrm>
    </dsp:sp>
    <dsp:sp modelId="{799690F5-18FF-4830-993F-4681CEC8171C}">
      <dsp:nvSpPr>
        <dsp:cNvPr id="0" name=""/>
        <dsp:cNvSpPr/>
      </dsp:nvSpPr>
      <dsp:spPr>
        <a:xfrm>
          <a:off x="0" y="3840812"/>
          <a:ext cx="7467600" cy="993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7096" tIns="76200" rIns="426720" bIns="76200" numCol="1" spcCol="1270" anchor="t" anchorCtr="0">
          <a:noAutofit/>
        </a:bodyPr>
        <a:lstStyle/>
        <a:p>
          <a:pPr marL="285750" lvl="1" indent="-285750" algn="l" defTabSz="20891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4700" kern="1200" dirty="0" smtClean="0"/>
            <a:t>Čajovník, kávovník</a:t>
          </a:r>
          <a:endParaRPr lang="cs-CZ" sz="4700" kern="1200" dirty="0"/>
        </a:p>
      </dsp:txBody>
      <dsp:txXfrm>
        <a:off x="0" y="3840812"/>
        <a:ext cx="7467600" cy="993600"/>
      </dsp:txXfrm>
    </dsp:sp>
  </dsp:spTree>
</dsp:drawing>
</file>

<file path=ppt/diagrams/drawing5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04422B8-4A2D-465D-895D-1658DA280A55}">
      <dsp:nvSpPr>
        <dsp:cNvPr id="0" name=""/>
        <dsp:cNvSpPr/>
      </dsp:nvSpPr>
      <dsp:spPr>
        <a:xfrm>
          <a:off x="4494085" y="3314065"/>
          <a:ext cx="2407570" cy="15595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100" kern="1200" dirty="0" smtClean="0"/>
            <a:t>Japonsko</a:t>
          </a:r>
          <a:endParaRPr lang="cs-CZ" sz="2100" kern="1200" dirty="0"/>
        </a:p>
      </dsp:txBody>
      <dsp:txXfrm>
        <a:off x="5216356" y="3703955"/>
        <a:ext cx="1685299" cy="1169670"/>
      </dsp:txXfrm>
    </dsp:sp>
    <dsp:sp modelId="{00287B49-45EF-43C2-8F50-BA6CF3EF6B25}">
      <dsp:nvSpPr>
        <dsp:cNvPr id="0" name=""/>
        <dsp:cNvSpPr/>
      </dsp:nvSpPr>
      <dsp:spPr>
        <a:xfrm>
          <a:off x="565943" y="3314065"/>
          <a:ext cx="2407570" cy="15595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100" kern="1200" dirty="0" smtClean="0"/>
            <a:t>Čína</a:t>
          </a:r>
          <a:endParaRPr lang="cs-CZ" sz="2100" kern="1200" dirty="0"/>
        </a:p>
      </dsp:txBody>
      <dsp:txXfrm>
        <a:off x="565943" y="3703955"/>
        <a:ext cx="1685299" cy="1169670"/>
      </dsp:txXfrm>
    </dsp:sp>
    <dsp:sp modelId="{45EBD9C5-B10A-4CB4-A453-CF5B7BF8C3AC}">
      <dsp:nvSpPr>
        <dsp:cNvPr id="0" name=""/>
        <dsp:cNvSpPr/>
      </dsp:nvSpPr>
      <dsp:spPr>
        <a:xfrm>
          <a:off x="4494085" y="0"/>
          <a:ext cx="2407570" cy="15595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100" kern="1200" dirty="0" smtClean="0"/>
            <a:t>JV Asie</a:t>
          </a:r>
          <a:endParaRPr lang="cs-CZ" sz="2100" kern="1200" dirty="0"/>
        </a:p>
      </dsp:txBody>
      <dsp:txXfrm>
        <a:off x="5216356" y="0"/>
        <a:ext cx="1685299" cy="1169670"/>
      </dsp:txXfrm>
    </dsp:sp>
    <dsp:sp modelId="{080326D8-BB5A-448B-BF1D-9A0175A48FFB}">
      <dsp:nvSpPr>
        <dsp:cNvPr id="0" name=""/>
        <dsp:cNvSpPr/>
      </dsp:nvSpPr>
      <dsp:spPr>
        <a:xfrm>
          <a:off x="565943" y="0"/>
          <a:ext cx="2407570" cy="15595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100" kern="1200" dirty="0" smtClean="0"/>
            <a:t>vysoké hory</a:t>
          </a:r>
          <a:endParaRPr lang="cs-CZ" sz="2100" kern="1200" dirty="0"/>
        </a:p>
      </dsp:txBody>
      <dsp:txXfrm>
        <a:off x="565943" y="0"/>
        <a:ext cx="1685299" cy="1169670"/>
      </dsp:txXfrm>
    </dsp:sp>
    <dsp:sp modelId="{0670B578-9215-46FF-BD65-EAD8E4C052E5}">
      <dsp:nvSpPr>
        <dsp:cNvPr id="0" name=""/>
        <dsp:cNvSpPr/>
      </dsp:nvSpPr>
      <dsp:spPr>
        <a:xfrm>
          <a:off x="1574784" y="277796"/>
          <a:ext cx="2110279" cy="2110279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err="1" smtClean="0"/>
            <a:t>Jaci</a:t>
          </a:r>
          <a:r>
            <a:rPr lang="cs-CZ" sz="2100" kern="1200" dirty="0" smtClean="0"/>
            <a:t> (obr. </a:t>
          </a:r>
          <a:endParaRPr lang="cs-CZ" sz="2100" kern="1200" dirty="0"/>
        </a:p>
      </dsp:txBody>
      <dsp:txXfrm>
        <a:off x="1574784" y="277796"/>
        <a:ext cx="2110279" cy="2110279"/>
      </dsp:txXfrm>
    </dsp:sp>
    <dsp:sp modelId="{5997B2FE-AF92-40B1-88D1-1A337E8A6B46}">
      <dsp:nvSpPr>
        <dsp:cNvPr id="0" name=""/>
        <dsp:cNvSpPr/>
      </dsp:nvSpPr>
      <dsp:spPr>
        <a:xfrm rot="5400000">
          <a:off x="3782536" y="277796"/>
          <a:ext cx="2110279" cy="2110279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Sloni</a:t>
          </a:r>
          <a:endParaRPr lang="cs-CZ" sz="2100" kern="1200" dirty="0"/>
        </a:p>
      </dsp:txBody>
      <dsp:txXfrm rot="5400000">
        <a:off x="3782536" y="277796"/>
        <a:ext cx="2110279" cy="2110279"/>
      </dsp:txXfrm>
    </dsp:sp>
    <dsp:sp modelId="{08376847-C2BB-47A8-9A08-DD0BF018433B}">
      <dsp:nvSpPr>
        <dsp:cNvPr id="0" name=""/>
        <dsp:cNvSpPr/>
      </dsp:nvSpPr>
      <dsp:spPr>
        <a:xfrm rot="10800000">
          <a:off x="3782536" y="2485548"/>
          <a:ext cx="2110279" cy="2110279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rybolov</a:t>
          </a:r>
          <a:endParaRPr lang="cs-CZ" sz="2100" kern="1200" dirty="0"/>
        </a:p>
      </dsp:txBody>
      <dsp:txXfrm rot="10800000">
        <a:off x="3782536" y="2485548"/>
        <a:ext cx="2110279" cy="2110279"/>
      </dsp:txXfrm>
    </dsp:sp>
    <dsp:sp modelId="{B04B0632-DF6A-4E35-B116-581EA194F039}">
      <dsp:nvSpPr>
        <dsp:cNvPr id="0" name=""/>
        <dsp:cNvSpPr/>
      </dsp:nvSpPr>
      <dsp:spPr>
        <a:xfrm rot="16200000">
          <a:off x="1574784" y="2485548"/>
          <a:ext cx="2110279" cy="2110279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Bourec morušový (obr. Č. </a:t>
          </a:r>
          <a:r>
            <a:rPr lang="cs-CZ" sz="2100" kern="1200" smtClean="0"/>
            <a:t>4)</a:t>
          </a:r>
          <a:endParaRPr lang="cs-CZ" sz="2100" kern="1200" dirty="0"/>
        </a:p>
      </dsp:txBody>
      <dsp:txXfrm rot="16200000">
        <a:off x="1574784" y="2485548"/>
        <a:ext cx="2110279" cy="2110279"/>
      </dsp:txXfrm>
    </dsp:sp>
    <dsp:sp modelId="{DADDF9CB-3553-4EA6-ACBA-7D6F53281F90}">
      <dsp:nvSpPr>
        <dsp:cNvPr id="0" name=""/>
        <dsp:cNvSpPr/>
      </dsp:nvSpPr>
      <dsp:spPr>
        <a:xfrm>
          <a:off x="3369496" y="1998186"/>
          <a:ext cx="728606" cy="633571"/>
        </a:xfrm>
        <a:prstGeom prst="circular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AFCE88-2B14-42D3-8850-96B550E2526A}">
      <dsp:nvSpPr>
        <dsp:cNvPr id="0" name=""/>
        <dsp:cNvSpPr/>
      </dsp:nvSpPr>
      <dsp:spPr>
        <a:xfrm rot="10800000">
          <a:off x="3369496" y="2241867"/>
          <a:ext cx="728606" cy="633571"/>
        </a:xfrm>
        <a:prstGeom prst="circular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6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3CCFA12-4E27-4763-AA0E-E91A3A79C2F4}">
      <dsp:nvSpPr>
        <dsp:cNvPr id="0" name=""/>
        <dsp:cNvSpPr/>
      </dsp:nvSpPr>
      <dsp:spPr>
        <a:xfrm>
          <a:off x="0" y="10682"/>
          <a:ext cx="7467600" cy="131040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lvl="0" algn="l" defTabSz="2489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600" kern="1200" dirty="0" smtClean="0"/>
            <a:t>Nejvyspělejší státy</a:t>
          </a:r>
          <a:endParaRPr lang="cs-CZ" sz="5600" kern="1200" dirty="0"/>
        </a:p>
      </dsp:txBody>
      <dsp:txXfrm>
        <a:off x="0" y="10682"/>
        <a:ext cx="7467600" cy="1310400"/>
      </dsp:txXfrm>
    </dsp:sp>
    <dsp:sp modelId="{AD8AF539-0298-46C8-BEDC-39CFACC1B1E1}">
      <dsp:nvSpPr>
        <dsp:cNvPr id="0" name=""/>
        <dsp:cNvSpPr/>
      </dsp:nvSpPr>
      <dsp:spPr>
        <a:xfrm>
          <a:off x="0" y="1321082"/>
          <a:ext cx="7467600" cy="9273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7096" tIns="71120" rIns="398272" bIns="71120" numCol="1" spcCol="1270" anchor="t" anchorCtr="0">
          <a:noAutofit/>
        </a:bodyPr>
        <a:lstStyle/>
        <a:p>
          <a:pPr marL="285750" lvl="1" indent="-285750" algn="l" defTabSz="1955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4400" kern="1200" dirty="0" smtClean="0"/>
            <a:t>Čína, </a:t>
          </a:r>
          <a:r>
            <a:rPr lang="cs-CZ" sz="4400" kern="1200" dirty="0" smtClean="0"/>
            <a:t>Japonsko</a:t>
          </a:r>
          <a:r>
            <a:rPr lang="cs-CZ" sz="4400" kern="1200" dirty="0" smtClean="0"/>
            <a:t>, Izrael</a:t>
          </a:r>
          <a:endParaRPr lang="cs-CZ" sz="4400" kern="1200" dirty="0"/>
        </a:p>
      </dsp:txBody>
      <dsp:txXfrm>
        <a:off x="0" y="1321082"/>
        <a:ext cx="7467600" cy="927360"/>
      </dsp:txXfrm>
    </dsp:sp>
    <dsp:sp modelId="{E391AB20-6798-4A35-A090-EDCF11F37ED7}">
      <dsp:nvSpPr>
        <dsp:cNvPr id="0" name=""/>
        <dsp:cNvSpPr/>
      </dsp:nvSpPr>
      <dsp:spPr>
        <a:xfrm>
          <a:off x="0" y="2248442"/>
          <a:ext cx="7467600" cy="131040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lvl="0" algn="l" defTabSz="2489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600" kern="1200" dirty="0" smtClean="0"/>
            <a:t>Asijští tygři</a:t>
          </a:r>
          <a:endParaRPr lang="cs-CZ" sz="5600" kern="1200" dirty="0"/>
        </a:p>
      </dsp:txBody>
      <dsp:txXfrm>
        <a:off x="0" y="2248442"/>
        <a:ext cx="7467600" cy="1310400"/>
      </dsp:txXfrm>
    </dsp:sp>
    <dsp:sp modelId="{9309D2C5-6055-4F51-9ED8-98CDDA05ECC7}">
      <dsp:nvSpPr>
        <dsp:cNvPr id="0" name=""/>
        <dsp:cNvSpPr/>
      </dsp:nvSpPr>
      <dsp:spPr>
        <a:xfrm>
          <a:off x="0" y="3558842"/>
          <a:ext cx="7467600" cy="13041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7096" tIns="71120" rIns="398272" bIns="71120" numCol="1" spcCol="1270" anchor="t" anchorCtr="0">
          <a:noAutofit/>
        </a:bodyPr>
        <a:lstStyle/>
        <a:p>
          <a:pPr marL="285750" lvl="1" indent="-285750" algn="l" defTabSz="1955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4400" kern="1200" dirty="0" smtClean="0"/>
            <a:t>Singapur, Korea, </a:t>
          </a:r>
          <a:r>
            <a:rPr lang="cs-CZ" sz="4400" kern="1200" dirty="0" err="1" smtClean="0"/>
            <a:t>Taiwan</a:t>
          </a:r>
          <a:r>
            <a:rPr lang="cs-CZ" sz="4400" kern="1200" dirty="0" smtClean="0"/>
            <a:t>, Malajsie, Hongkong</a:t>
          </a:r>
          <a:endParaRPr lang="cs-CZ" sz="4400" kern="1200" dirty="0"/>
        </a:p>
      </dsp:txBody>
      <dsp:txXfrm>
        <a:off x="0" y="3558842"/>
        <a:ext cx="7467600" cy="1304100"/>
      </dsp:txXfrm>
    </dsp:sp>
  </dsp:spTree>
</dsp:drawing>
</file>

<file path=ppt/diagrams/drawing7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7746898A-7593-492D-B139-2D0F81263764}">
      <dsp:nvSpPr>
        <dsp:cNvPr id="0" name=""/>
        <dsp:cNvSpPr/>
      </dsp:nvSpPr>
      <dsp:spPr>
        <a:xfrm>
          <a:off x="0" y="10682"/>
          <a:ext cx="7467600" cy="131040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lvl="0" algn="l" defTabSz="2489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600" kern="1200" dirty="0" smtClean="0"/>
            <a:t>ropa</a:t>
          </a:r>
          <a:endParaRPr lang="cs-CZ" sz="5600" kern="1200" dirty="0"/>
        </a:p>
      </dsp:txBody>
      <dsp:txXfrm>
        <a:off x="0" y="10682"/>
        <a:ext cx="7467600" cy="1310400"/>
      </dsp:txXfrm>
    </dsp:sp>
    <dsp:sp modelId="{785BDBD2-3D1A-4B23-B1F4-4330D8095C39}">
      <dsp:nvSpPr>
        <dsp:cNvPr id="0" name=""/>
        <dsp:cNvSpPr/>
      </dsp:nvSpPr>
      <dsp:spPr>
        <a:xfrm>
          <a:off x="0" y="1321082"/>
          <a:ext cx="7467600" cy="13041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7096" tIns="71120" rIns="398272" bIns="71120" numCol="1" spcCol="1270" anchor="t" anchorCtr="0">
          <a:noAutofit/>
        </a:bodyPr>
        <a:lstStyle/>
        <a:p>
          <a:pPr marL="285750" lvl="1" indent="-285750" algn="l" defTabSz="1955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4400" kern="1200" dirty="0" smtClean="0"/>
            <a:t>Perský záliv, Kaspické moře, JV Asie</a:t>
          </a:r>
          <a:endParaRPr lang="cs-CZ" sz="4400" kern="1200" dirty="0"/>
        </a:p>
      </dsp:txBody>
      <dsp:txXfrm>
        <a:off x="0" y="1321082"/>
        <a:ext cx="7467600" cy="1304100"/>
      </dsp:txXfrm>
    </dsp:sp>
    <dsp:sp modelId="{7F2FE927-6D35-415E-A05A-6145857136EB}">
      <dsp:nvSpPr>
        <dsp:cNvPr id="0" name=""/>
        <dsp:cNvSpPr/>
      </dsp:nvSpPr>
      <dsp:spPr>
        <a:xfrm>
          <a:off x="0" y="2625182"/>
          <a:ext cx="7467600" cy="131040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lvl="0" algn="l" defTabSz="2489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600" kern="1200" dirty="0" smtClean="0"/>
            <a:t>kosmická technologie</a:t>
          </a:r>
          <a:endParaRPr lang="cs-CZ" sz="5600" kern="1200" dirty="0"/>
        </a:p>
      </dsp:txBody>
      <dsp:txXfrm>
        <a:off x="0" y="2625182"/>
        <a:ext cx="7467600" cy="1310400"/>
      </dsp:txXfrm>
    </dsp:sp>
    <dsp:sp modelId="{0E536EE4-0189-41D6-9F06-91F7C41E5EF3}">
      <dsp:nvSpPr>
        <dsp:cNvPr id="0" name=""/>
        <dsp:cNvSpPr/>
      </dsp:nvSpPr>
      <dsp:spPr>
        <a:xfrm>
          <a:off x="0" y="3935582"/>
          <a:ext cx="7467600" cy="9273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7096" tIns="71120" rIns="398272" bIns="71120" numCol="1" spcCol="1270" anchor="t" anchorCtr="0">
          <a:noAutofit/>
        </a:bodyPr>
        <a:lstStyle/>
        <a:p>
          <a:pPr marL="285750" lvl="1" indent="-285750" algn="l" defTabSz="1955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4400" kern="1200" dirty="0" smtClean="0"/>
            <a:t>Čína, Japonsko, Indie</a:t>
          </a:r>
          <a:endParaRPr lang="cs-CZ" sz="4400" kern="1200" dirty="0"/>
        </a:p>
      </dsp:txBody>
      <dsp:txXfrm>
        <a:off x="0" y="3935582"/>
        <a:ext cx="7467600" cy="927360"/>
      </dsp:txXfrm>
    </dsp:sp>
  </dsp:spTree>
</dsp:drawing>
</file>

<file path=ppt/diagrams/drawing8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0A7F60E-3E80-4817-85F5-C401A2DAD3C6}">
      <dsp:nvSpPr>
        <dsp:cNvPr id="0" name=""/>
        <dsp:cNvSpPr/>
      </dsp:nvSpPr>
      <dsp:spPr>
        <a:xfrm rot="5400000">
          <a:off x="-343116" y="1269717"/>
          <a:ext cx="1518880" cy="183444"/>
        </a:xfrm>
        <a:prstGeom prst="rect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tint val="60000"/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tint val="60000"/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0F54074-2395-41E6-ADED-0C111AD2FFF2}">
      <dsp:nvSpPr>
        <dsp:cNvPr id="0" name=""/>
        <dsp:cNvSpPr/>
      </dsp:nvSpPr>
      <dsp:spPr>
        <a:xfrm>
          <a:off x="3755" y="296623"/>
          <a:ext cx="2038275" cy="122296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Kypr</a:t>
          </a:r>
          <a:endParaRPr lang="cs-CZ" sz="2400" kern="1200" dirty="0"/>
        </a:p>
      </dsp:txBody>
      <dsp:txXfrm>
        <a:off x="3755" y="296623"/>
        <a:ext cx="2038275" cy="1222965"/>
      </dsp:txXfrm>
    </dsp:sp>
    <dsp:sp modelId="{E8886E21-401E-446C-BC37-350BCD9A7452}">
      <dsp:nvSpPr>
        <dsp:cNvPr id="0" name=""/>
        <dsp:cNvSpPr/>
      </dsp:nvSpPr>
      <dsp:spPr>
        <a:xfrm rot="5400000">
          <a:off x="-343116" y="2798423"/>
          <a:ext cx="1518880" cy="183444"/>
        </a:xfrm>
        <a:prstGeom prst="rect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tint val="60000"/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tint val="60000"/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A06418C-0550-4DEC-BF69-844E75CF9C03}">
      <dsp:nvSpPr>
        <dsp:cNvPr id="0" name=""/>
        <dsp:cNvSpPr/>
      </dsp:nvSpPr>
      <dsp:spPr>
        <a:xfrm>
          <a:off x="3755" y="1825329"/>
          <a:ext cx="2038275" cy="122296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Turecko</a:t>
          </a:r>
          <a:endParaRPr lang="cs-CZ" sz="2400" kern="1200" dirty="0"/>
        </a:p>
      </dsp:txBody>
      <dsp:txXfrm>
        <a:off x="3755" y="1825329"/>
        <a:ext cx="2038275" cy="1222965"/>
      </dsp:txXfrm>
    </dsp:sp>
    <dsp:sp modelId="{D5524C55-FC5C-477D-AA5D-E4C152C9E05F}">
      <dsp:nvSpPr>
        <dsp:cNvPr id="0" name=""/>
        <dsp:cNvSpPr/>
      </dsp:nvSpPr>
      <dsp:spPr>
        <a:xfrm>
          <a:off x="421236" y="3562777"/>
          <a:ext cx="2701080" cy="183444"/>
        </a:xfrm>
        <a:prstGeom prst="rect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tint val="60000"/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tint val="60000"/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FCAB313-B00F-451B-8446-1C5506A3F6D5}">
      <dsp:nvSpPr>
        <dsp:cNvPr id="0" name=""/>
        <dsp:cNvSpPr/>
      </dsp:nvSpPr>
      <dsp:spPr>
        <a:xfrm>
          <a:off x="3755" y="3354036"/>
          <a:ext cx="2038275" cy="122296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Izrael</a:t>
          </a:r>
          <a:endParaRPr lang="cs-CZ" sz="2400" kern="1200" dirty="0"/>
        </a:p>
      </dsp:txBody>
      <dsp:txXfrm>
        <a:off x="3755" y="3354036"/>
        <a:ext cx="2038275" cy="1222965"/>
      </dsp:txXfrm>
    </dsp:sp>
    <dsp:sp modelId="{2137339A-DC8D-4748-B506-353731834C99}">
      <dsp:nvSpPr>
        <dsp:cNvPr id="0" name=""/>
        <dsp:cNvSpPr/>
      </dsp:nvSpPr>
      <dsp:spPr>
        <a:xfrm rot="16200000">
          <a:off x="2367790" y="2798423"/>
          <a:ext cx="1518880" cy="183444"/>
        </a:xfrm>
        <a:prstGeom prst="rect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tint val="60000"/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tint val="60000"/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4BDE71-AE9D-449A-9FA6-87C5A3B9E8D4}">
      <dsp:nvSpPr>
        <dsp:cNvPr id="0" name=""/>
        <dsp:cNvSpPr/>
      </dsp:nvSpPr>
      <dsp:spPr>
        <a:xfrm>
          <a:off x="2714662" y="3354036"/>
          <a:ext cx="2038275" cy="122296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err="1" smtClean="0"/>
            <a:t>Taiwan</a:t>
          </a:r>
          <a:endParaRPr lang="cs-CZ" sz="2400" kern="1200" dirty="0"/>
        </a:p>
      </dsp:txBody>
      <dsp:txXfrm>
        <a:off x="2714662" y="3354036"/>
        <a:ext cx="2038275" cy="1222965"/>
      </dsp:txXfrm>
    </dsp:sp>
    <dsp:sp modelId="{2B4BF668-3135-4053-A43A-5DFBABE87222}">
      <dsp:nvSpPr>
        <dsp:cNvPr id="0" name=""/>
        <dsp:cNvSpPr/>
      </dsp:nvSpPr>
      <dsp:spPr>
        <a:xfrm rot="16200000">
          <a:off x="2367790" y="1269717"/>
          <a:ext cx="1518880" cy="183444"/>
        </a:xfrm>
        <a:prstGeom prst="rect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tint val="60000"/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tint val="60000"/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9C970E0-7C52-4AA5-BB46-8420925290E9}">
      <dsp:nvSpPr>
        <dsp:cNvPr id="0" name=""/>
        <dsp:cNvSpPr/>
      </dsp:nvSpPr>
      <dsp:spPr>
        <a:xfrm>
          <a:off x="2714662" y="1825329"/>
          <a:ext cx="2038275" cy="122296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Thajsko</a:t>
          </a:r>
          <a:endParaRPr lang="cs-CZ" sz="2400" kern="1200" dirty="0"/>
        </a:p>
      </dsp:txBody>
      <dsp:txXfrm>
        <a:off x="2714662" y="1825329"/>
        <a:ext cx="2038275" cy="1222965"/>
      </dsp:txXfrm>
    </dsp:sp>
    <dsp:sp modelId="{C9238451-FC0C-4D8D-8F5A-2C91244E858B}">
      <dsp:nvSpPr>
        <dsp:cNvPr id="0" name=""/>
        <dsp:cNvSpPr/>
      </dsp:nvSpPr>
      <dsp:spPr>
        <a:xfrm>
          <a:off x="3132143" y="505363"/>
          <a:ext cx="2701080" cy="183444"/>
        </a:xfrm>
        <a:prstGeom prst="rect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tint val="60000"/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tint val="60000"/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8641077-630E-4D4D-A8BB-6DE76E6E9941}">
      <dsp:nvSpPr>
        <dsp:cNvPr id="0" name=""/>
        <dsp:cNvSpPr/>
      </dsp:nvSpPr>
      <dsp:spPr>
        <a:xfrm>
          <a:off x="2714662" y="296623"/>
          <a:ext cx="2038275" cy="122296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Čína</a:t>
          </a:r>
          <a:endParaRPr lang="cs-CZ" sz="2400" kern="1200" dirty="0"/>
        </a:p>
      </dsp:txBody>
      <dsp:txXfrm>
        <a:off x="2714662" y="296623"/>
        <a:ext cx="2038275" cy="1222965"/>
      </dsp:txXfrm>
    </dsp:sp>
    <dsp:sp modelId="{98B38BC5-A7D2-4651-AF38-DEAA2001B5DB}">
      <dsp:nvSpPr>
        <dsp:cNvPr id="0" name=""/>
        <dsp:cNvSpPr/>
      </dsp:nvSpPr>
      <dsp:spPr>
        <a:xfrm rot="5400000">
          <a:off x="5078696" y="1269717"/>
          <a:ext cx="1518880" cy="183444"/>
        </a:xfrm>
        <a:prstGeom prst="rect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tint val="60000"/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tint val="60000"/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19E3C9A-8E3C-4472-99DA-65EB27E2F1D0}">
      <dsp:nvSpPr>
        <dsp:cNvPr id="0" name=""/>
        <dsp:cNvSpPr/>
      </dsp:nvSpPr>
      <dsp:spPr>
        <a:xfrm>
          <a:off x="5425568" y="296623"/>
          <a:ext cx="2038275" cy="122296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Indie</a:t>
          </a:r>
          <a:endParaRPr lang="cs-CZ" sz="2400" kern="1200" dirty="0"/>
        </a:p>
      </dsp:txBody>
      <dsp:txXfrm>
        <a:off x="5425568" y="296623"/>
        <a:ext cx="2038275" cy="1222965"/>
      </dsp:txXfrm>
    </dsp:sp>
    <dsp:sp modelId="{AC61EF08-6DC9-4396-88D3-0C09248C3E79}">
      <dsp:nvSpPr>
        <dsp:cNvPr id="0" name=""/>
        <dsp:cNvSpPr/>
      </dsp:nvSpPr>
      <dsp:spPr>
        <a:xfrm rot="5400000">
          <a:off x="5078696" y="2798423"/>
          <a:ext cx="1518880" cy="183444"/>
        </a:xfrm>
        <a:prstGeom prst="rect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tint val="60000"/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tint val="60000"/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E332EB5-70BF-4FD3-8DA6-225C284F4294}">
      <dsp:nvSpPr>
        <dsp:cNvPr id="0" name=""/>
        <dsp:cNvSpPr/>
      </dsp:nvSpPr>
      <dsp:spPr>
        <a:xfrm>
          <a:off x="5425568" y="1825329"/>
          <a:ext cx="2038275" cy="122296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Indonésie</a:t>
          </a:r>
          <a:endParaRPr lang="cs-CZ" sz="2400" kern="1200" dirty="0"/>
        </a:p>
      </dsp:txBody>
      <dsp:txXfrm>
        <a:off x="5425568" y="1825329"/>
        <a:ext cx="2038275" cy="1222965"/>
      </dsp:txXfrm>
    </dsp:sp>
    <dsp:sp modelId="{F3FE1DF2-2D1C-4753-887A-DE362A8ABF8D}">
      <dsp:nvSpPr>
        <dsp:cNvPr id="0" name=""/>
        <dsp:cNvSpPr/>
      </dsp:nvSpPr>
      <dsp:spPr>
        <a:xfrm>
          <a:off x="5425568" y="3354036"/>
          <a:ext cx="2038275" cy="122296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Spojené arabské emiráty</a:t>
          </a:r>
          <a:endParaRPr lang="cs-CZ" sz="2400" kern="1200" dirty="0"/>
        </a:p>
      </dsp:txBody>
      <dsp:txXfrm>
        <a:off x="5425568" y="3354036"/>
        <a:ext cx="2038275" cy="122296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cycle4#1">
  <dgm:title val=""/>
  <dgm:desc val=""/>
  <dgm:catLst>
    <dgm:cat type="relationship" pri="26000"/>
    <dgm:cat type="cycle" pri="13000"/>
    <dgm:cat type="matrix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cycleMatrixDiagram">
    <dgm:varLst>
      <dgm:chMax val="1"/>
      <dgm:dir/>
      <dgm:animLvl val="lvl"/>
      <dgm:resizeHandles val="exact"/>
    </dgm:varLst>
    <dgm:alg type="composite">
      <dgm:param type="ar" val="1.3"/>
    </dgm:alg>
    <dgm:shape xmlns:r="http://schemas.openxmlformats.org/officeDocument/2006/relationships" r:blip="">
      <dgm:adjLst/>
    </dgm:shape>
    <dgm:presOf/>
    <dgm:constrLst>
      <dgm:constr type="w" for="ch" forName="children" refType="w"/>
      <dgm:constr type="h" for="ch" forName="children" refType="w" refFor="ch" refForName="children" fact="0.77"/>
      <dgm:constr type="ctrX" for="ch" forName="children" refType="w" fact="0.5"/>
      <dgm:constr type="ctrY" for="ch" forName="children" refType="h" fact="0.5"/>
      <dgm:constr type="w" for="ch" forName="circle" refType="w"/>
      <dgm:constr type="h" for="ch" forName="circle" refType="h"/>
      <dgm:constr type="ctrX" for="ch" forName="circle" refType="w" fact="0.5"/>
      <dgm:constr type="ctrY" for="ch" forName="circle" refType="h" fact="0.5"/>
      <dgm:constr type="w" for="ch" forName="center1" refType="w" fact="0.115"/>
      <dgm:constr type="h" for="ch" forName="center1" refType="w" fact="0.1"/>
      <dgm:constr type="ctrX" for="ch" forName="center1" refType="w" fact="0.5"/>
      <dgm:constr type="ctrY" for="ch" forName="center1" refType="h" fact="0.475"/>
      <dgm:constr type="w" for="ch" forName="center2" refType="w" fact="0.115"/>
      <dgm:constr type="h" for="ch" forName="center2" refType="w" fact="0.1"/>
      <dgm:constr type="ctrX" for="ch" forName="center2" refType="w" fact="0.5"/>
      <dgm:constr type="ctrY" for="ch" forName="center2" refType="h" fact="0.525"/>
    </dgm:constrLst>
    <dgm:ruleLst/>
    <dgm:choose name="Name0">
      <dgm:if name="Name1" axis="ch" ptType="node" func="cnt" op="gte" val="1">
        <dgm:layoutNode name="children">
          <dgm:alg type="composite">
            <dgm:param type="ar" val="1.3"/>
          </dgm:alg>
          <dgm:shape xmlns:r="http://schemas.openxmlformats.org/officeDocument/2006/relationships" r:blip="">
            <dgm:adjLst/>
          </dgm:shape>
          <dgm:presOf/>
          <dgm:choose name="Name2">
            <dgm:if name="Name3" func="var" arg="dir" op="equ" val="norm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l" for="ch" forName="child1group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r" for="ch" forName="child2group" refType="w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r" for="ch" forName="child3group" refType="w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l" for="ch" forName="child4group"/>
              </dgm:constrLst>
            </dgm:if>
            <dgm:else name="Name4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r" for="ch" forName="child1group" refType="w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l" for="ch" forName="child2group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l" for="ch" forName="child3group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r" for="ch" forName="child4group" refType="w"/>
              </dgm:constrLst>
            </dgm:else>
          </dgm:choose>
          <dgm:ruleLst/>
          <dgm:choose name="Name5">
            <dgm:if name="Name6" axis="ch ch" ptType="node node" st="1 1" cnt="1 0" func="cnt" op="gte" val="1">
              <dgm:layoutNode name="child1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7">
                  <dgm:if name="Name8" func="var" arg="dir" op="equ" val="norm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l" for="ch" forName="child1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l" for="ch" forName="child1Text"/>
                    </dgm:constrLst>
                  </dgm:if>
                  <dgm:else name="Name9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r" for="ch" forName="child1" refType="w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r" for="ch" forName="child1Text" refType="w"/>
                    </dgm:constrLst>
                  </dgm:else>
                </dgm:choose>
                <dgm:ruleLst/>
                <dgm:layoutNode name="child1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1 1" cnt="1 0"/>
                  <dgm:constrLst/>
                  <dgm:ruleLst/>
                </dgm:layoutNode>
                <dgm:layoutNode name="child1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1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0"/>
          </dgm:choose>
          <dgm:choose name="Name11">
            <dgm:if name="Name12" axis="ch ch" ptType="node node" st="2 1" cnt="1 0" func="cnt" op="gte" val="1">
              <dgm:layoutNode name="child2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choose name="Name13">
                  <dgm:if name="Name14" func="var" arg="dir" op="equ" val="norm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r" for="ch" forName="child2" refType="w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r" for="ch" forName="child2Text" refType="w"/>
                    </dgm:constrLst>
                  </dgm:if>
                  <dgm:else name="Name15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l" for="ch" forName="child2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l" for="ch" forName="child2Text"/>
                    </dgm:constrLst>
                  </dgm:else>
                </dgm:choose>
                <dgm:ruleLst/>
                <dgm:layoutNode name="child2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2 1" cnt="1 0"/>
                  <dgm:constrLst/>
                  <dgm:ruleLst/>
                </dgm:layoutNode>
                <dgm:layoutNode name="child2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2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6"/>
          </dgm:choose>
          <dgm:choose name="Name17">
            <dgm:if name="Name18" axis="ch ch" ptType="node node" st="3 1" cnt="1 0" func="cnt" op="gte" val="1">
              <dgm:layoutNode name="child3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19">
                  <dgm:if name="Name20" func="var" arg="dir" op="equ" val="norm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r" for="ch" forName="child3" refType="w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r" for="ch" forName="child3Text" refType="w"/>
                    </dgm:constrLst>
                  </dgm:if>
                  <dgm:else name="Name21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l" for="ch" forName="child3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l" for="ch" forName="child3Text"/>
                    </dgm:constrLst>
                  </dgm:else>
                </dgm:choose>
                <dgm:ruleLst/>
                <dgm:layoutNode name="child3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3 1" cnt="1 0"/>
                  <dgm:constrLst/>
                  <dgm:ruleLst/>
                </dgm:layoutNode>
                <dgm:layoutNode name="child3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3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2"/>
          </dgm:choose>
          <dgm:choose name="Name23">
            <dgm:if name="Name24" axis="ch ch" ptType="node node" st="4 1" cnt="1 0" func="cnt" op="gte" val="1">
              <dgm:layoutNode name="child4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25">
                  <dgm:if name="Name26" func="var" arg="dir" op="equ" val="norm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l" for="ch" forName="child4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l" for="ch" forName="child4Text"/>
                    </dgm:constrLst>
                  </dgm:if>
                  <dgm:else name="Name27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r" for="ch" forName="child4" refType="w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r" for="ch" forName="child4Text" refType="w"/>
                    </dgm:constrLst>
                  </dgm:else>
                </dgm:choose>
                <dgm:ruleLst/>
                <dgm:layoutNode name="child4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4 1" cnt="1 0"/>
                  <dgm:constrLst/>
                  <dgm:ruleLst/>
                </dgm:layoutNode>
                <dgm:layoutNode name="child4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4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8"/>
          </dgm:choose>
          <dgm:layoutNode name="child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ircle">
          <dgm:alg type="composite">
            <dgm:param type="ar" val="1"/>
          </dgm:alg>
          <dgm:shape xmlns:r="http://schemas.openxmlformats.org/officeDocument/2006/relationships" r:blip="">
            <dgm:adjLst/>
          </dgm:shape>
          <dgm:presOf/>
          <dgm:choose name="Name29">
            <dgm:if name="Name30" func="var" arg="dir" op="equ" val="norm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r" for="ch" forName="quadrant1" refType="w" fact="0.5"/>
                <dgm:constr type="rOff" for="ch" forName="quadrant1" refType="w" fact="-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l" for="ch" forName="quadrant2" refType="w" fact="0.5"/>
                <dgm:constr type="lOff" for="ch" forName="quadrant2" refType="w" fact="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l" for="ch" forName="quadrant3" refType="w" fact="0.5"/>
                <dgm:constr type="lOff" for="ch" forName="quadrant3" refType="w" fact="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r" for="ch" forName="quadrant4" refType="w" fact="0.5"/>
                <dgm:constr type="rOff" for="ch" forName="quadrant4" refType="w" fact="-0.01"/>
              </dgm:constrLst>
            </dgm:if>
            <dgm:else name="Name31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l" for="ch" forName="quadrant1" refType="w" fact="0.5"/>
                <dgm:constr type="lOff" for="ch" forName="quadrant1" refType="w" fact="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r" for="ch" forName="quadrant2" refType="w" fact="0.5"/>
                <dgm:constr type="rOff" for="ch" forName="quadrant2" refType="w" fact="-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r" for="ch" forName="quadrant3" refType="w" fact="0.5"/>
                <dgm:constr type="rOff" for="ch" forName="quadrant3" refType="w" fact="-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l" for="ch" forName="quadrant4" refType="w" fact="0.5"/>
                <dgm:constr type="lOff" for="ch" forName="quadrant4" refType="w" fact="0.01"/>
              </dgm:constrLst>
            </dgm:else>
          </dgm:choose>
          <dgm:ruleLst/>
          <dgm:layoutNode name="quadrant1" styleLbl="node1">
            <dgm:varLst>
              <dgm:chMax val="1"/>
              <dgm:bulletEnabled val="1"/>
            </dgm:varLst>
            <dgm:alg type="tx"/>
            <dgm:choose name="Name32">
              <dgm:if name="Name33" func="var" arg="dir" op="equ" val="norm">
                <dgm:shape xmlns:r="http://schemas.openxmlformats.org/officeDocument/2006/relationships" type="pieWedge" r:blip="">
                  <dgm:adjLst/>
                </dgm:shape>
              </dgm:if>
              <dgm:else name="Name34">
                <dgm:shape xmlns:r="http://schemas.openxmlformats.org/officeDocument/2006/relationships" rot="90" type="pieWedge" r:blip="">
                  <dgm:adjLst/>
                </dgm:shape>
              </dgm:else>
            </dgm:choose>
            <dgm:presOf axis="ch" ptType="node" cnt="1"/>
            <dgm:constrLst/>
            <dgm:ruleLst>
              <dgm:rule type="primFontSz" val="5" fact="NaN" max="NaN"/>
            </dgm:ruleLst>
          </dgm:layoutNode>
          <dgm:layoutNode name="quadrant2" styleLbl="node1">
            <dgm:varLst>
              <dgm:chMax val="1"/>
              <dgm:bulletEnabled val="1"/>
            </dgm:varLst>
            <dgm:alg type="tx"/>
            <dgm:choose name="Name35">
              <dgm:if name="Name36" func="var" arg="dir" op="equ" val="norm">
                <dgm:shape xmlns:r="http://schemas.openxmlformats.org/officeDocument/2006/relationships" rot="90" type="pieWedge" r:blip="">
                  <dgm:adjLst/>
                </dgm:shape>
              </dgm:if>
              <dgm:else name="Name37">
                <dgm:shape xmlns:r="http://schemas.openxmlformats.org/officeDocument/2006/relationships" type="pieWedge" r:blip="">
                  <dgm:adjLst/>
                </dgm:shape>
              </dgm:else>
            </dgm:choose>
            <dgm:presOf axis="ch" ptType="node" st="2" cnt="1"/>
            <dgm:constrLst/>
            <dgm:ruleLst>
              <dgm:rule type="primFontSz" val="5" fact="NaN" max="NaN"/>
            </dgm:ruleLst>
          </dgm:layoutNode>
          <dgm:layoutNode name="quadrant3" styleLbl="node1">
            <dgm:varLst>
              <dgm:chMax val="1"/>
              <dgm:bulletEnabled val="1"/>
            </dgm:varLst>
            <dgm:alg type="tx"/>
            <dgm:choose name="Name38">
              <dgm:if name="Name39" func="var" arg="dir" op="equ" val="norm">
                <dgm:shape xmlns:r="http://schemas.openxmlformats.org/officeDocument/2006/relationships" rot="180" type="pieWedge" r:blip="">
                  <dgm:adjLst/>
                </dgm:shape>
              </dgm:if>
              <dgm:else name="Name40">
                <dgm:shape xmlns:r="http://schemas.openxmlformats.org/officeDocument/2006/relationships" rot="270" type="pieWedge" r:blip="">
                  <dgm:adjLst/>
                </dgm:shape>
              </dgm:else>
            </dgm:choose>
            <dgm:presOf axis="ch" ptType="node" st="3" cnt="1"/>
            <dgm:constrLst/>
            <dgm:ruleLst>
              <dgm:rule type="primFontSz" val="5" fact="NaN" max="NaN"/>
            </dgm:ruleLst>
          </dgm:layoutNode>
          <dgm:layoutNode name="quadrant4" styleLbl="node1">
            <dgm:varLst>
              <dgm:chMax val="1"/>
              <dgm:bulletEnabled val="1"/>
            </dgm:varLst>
            <dgm:alg type="tx"/>
            <dgm:choose name="Name41">
              <dgm:if name="Name42" func="var" arg="dir" op="equ" val="norm">
                <dgm:shape xmlns:r="http://schemas.openxmlformats.org/officeDocument/2006/relationships" rot="270" type="pieWedge" r:blip="">
                  <dgm:adjLst/>
                </dgm:shape>
              </dgm:if>
              <dgm:else name="Name43">
                <dgm:shape xmlns:r="http://schemas.openxmlformats.org/officeDocument/2006/relationships" rot="180" type="pieWedge" r:blip="">
                  <dgm:adjLst/>
                </dgm:shape>
              </dgm:else>
            </dgm:choose>
            <dgm:presOf axis="ch" ptType="node" st="4" cnt="1"/>
            <dgm:constrLst/>
            <dgm:ruleLst>
              <dgm:rule type="primFontSz" val="5" fact="NaN" max="NaN"/>
            </dgm:ruleLst>
          </dgm:layoutNode>
          <dgm:layoutNode name="quadrant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enter1" styleLbl="fgShp">
          <dgm:alg type="sp"/>
          <dgm:choose name="Name44">
            <dgm:if name="Name45" func="var" arg="dir" op="equ" val="norm">
              <dgm:shape xmlns:r="http://schemas.openxmlformats.org/officeDocument/2006/relationships" type="circularArrow" r:blip="" zOrderOff="16">
                <dgm:adjLst/>
              </dgm:shape>
            </dgm:if>
            <dgm:else name="Name46">
              <dgm:shape xmlns:r="http://schemas.openxmlformats.org/officeDocument/2006/relationships" rot="180" type="leftCircularArrow" r:blip="" zOrderOff="16">
                <dgm:adjLst/>
              </dgm:shape>
            </dgm:else>
          </dgm:choose>
          <dgm:presOf/>
          <dgm:constrLst/>
          <dgm:ruleLst/>
        </dgm:layoutNode>
        <dgm:layoutNode name="center2" styleLbl="fgShp">
          <dgm:alg type="sp"/>
          <dgm:choose name="Name47">
            <dgm:if name="Name48" func="var" arg="dir" op="equ" val="norm">
              <dgm:shape xmlns:r="http://schemas.openxmlformats.org/officeDocument/2006/relationships" rot="180" type="circularArrow" r:blip="" zOrderOff="16">
                <dgm:adjLst/>
              </dgm:shape>
            </dgm:if>
            <dgm:else name="Name49">
              <dgm:shape xmlns:r="http://schemas.openxmlformats.org/officeDocument/2006/relationships" type="leftCircularArrow" r:blip="" zOrderOff="16">
                <dgm:adjLst/>
              </dgm:shape>
            </dgm:else>
          </dgm:choose>
          <dgm:presOf/>
          <dgm:constrLst/>
          <dgm:ruleLst/>
        </dgm:layoutNode>
      </dgm:if>
      <dgm:else name="Name50"/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bProcess4">
  <dgm:title val=""/>
  <dgm:desc val=""/>
  <dgm:catLst>
    <dgm:cat type="process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/>
    </dgm:varLst>
    <dgm:choose name="Name1">
      <dgm:if name="Name2" func="var" arg="dir" op="equ" val="norm">
        <dgm:alg type="snake">
          <dgm:param type="grDir" val="tL"/>
          <dgm:param type="flowDir" val="col"/>
          <dgm:param type="contDir" val="revDir"/>
          <dgm:param type="bkpt" val="bal"/>
        </dgm:alg>
      </dgm:if>
      <dgm:else name="Name3">
        <dgm:alg type="snake">
          <dgm:param type="grDir" val="tR"/>
          <dgm:param type="flowDir" val="col"/>
          <dgm:param type="contDir" val="revDir"/>
          <dgm:param type="bkpt" val="bal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w" fact="0.6"/>
      <dgm:constr type="h" for="ch" forName="sibTrans" refType="h" refFor="ch" refForName="compNode" op="equ" fact="0.25"/>
      <dgm:constr type="sp" refType="w" fact="0.33"/>
      <dgm:constr type="primFontSz" for="des" forName="node" op="equ" val="65"/>
    </dgm:constrLst>
    <dgm:ruleLst/>
    <dgm:forEach name="nodes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axis="self" func="var" arg="dir" op="equ" val="norm">
            <dgm:constrLst>
              <dgm:constr type="l" for="ch" forName="dummyConnPt" refType="w" fact="0.2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if>
          <dgm:else name="Name6">
            <dgm:constrLst>
              <dgm:constr type="l" for="ch" forName="dummyConnPt" refType="w" fact="0.8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else>
        </dgm:choose>
        <dgm:ruleLst/>
        <dgm:layoutNode name="dummyConnPt" styleLbl="node1" moveWith="node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node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  <dgm:constr type="primFontSz" val="65"/>
          </dgm:constrLst>
          <dgm:ruleLst>
            <dgm:rule type="primFontSz" val="5" fact="NaN" max="NaN"/>
          </dgm:ruleLst>
        </dgm:layoutNode>
      </dgm:layoutNode>
      <dgm:forEach name="sibTransForEach" axis="followSib" cnt="1">
        <dgm:layoutNode name="sibTrans" styleLbl="bgSibTrans2D1">
          <dgm:choose name="Name7">
            <dgm:if name="Name8" axis="self" func="var" arg="dir" op="equ" val="norm">
              <dgm:alg type="conn">
                <dgm:param type="srcNode" val="dummyConnPt"/>
                <dgm:param type="dstNode" val="dummyConnPt"/>
                <dgm:param type="begPts" val="bCtr, midR, tCtr"/>
                <dgm:param type="endPts" val="tCtr, midL, bCtr"/>
                <dgm:param type="begSty" val="noArr"/>
                <dgm:param type="endSty" val="noArr"/>
              </dgm:alg>
            </dgm:if>
            <dgm:else name="Name9">
              <dgm:alg type="conn">
                <dgm:param type="srcNode" val="dummyConnPt"/>
                <dgm:param type="dstNode" val="dummyConnPt"/>
                <dgm:param type="begPts" val="bCtr, midL, tCtr"/>
                <dgm:param type="endPts" val="tCtr, midR, bCtr"/>
                <dgm:param type="begSty" val="noArr"/>
                <dgm:param type="endSty" val="noAr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/>
            <dgm:constr type="endPad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diagramLayout" Target="../diagrams/layout2.xml"/><Relationship Id="rId7" Type="http://schemas.openxmlformats.org/officeDocument/2006/relationships/image" Target="../media/image5.wmf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11" Type="http://schemas.openxmlformats.org/officeDocument/2006/relationships/image" Target="../media/image9.jpeg"/><Relationship Id="rId5" Type="http://schemas.openxmlformats.org/officeDocument/2006/relationships/diagramColors" Target="../diagrams/colors2.xml"/><Relationship Id="rId10" Type="http://schemas.openxmlformats.org/officeDocument/2006/relationships/image" Target="../media/image8.wmf"/><Relationship Id="rId4" Type="http://schemas.openxmlformats.org/officeDocument/2006/relationships/diagramQuickStyle" Target="../diagrams/quickStyle2.xml"/><Relationship Id="rId9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diagramLayout" Target="../diagrams/layout3.xml"/><Relationship Id="rId7" Type="http://schemas.openxmlformats.org/officeDocument/2006/relationships/image" Target="../media/image10.wmf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11" Type="http://schemas.openxmlformats.org/officeDocument/2006/relationships/image" Target="../media/image14.jpeg"/><Relationship Id="rId5" Type="http://schemas.openxmlformats.org/officeDocument/2006/relationships/diagramColors" Target="../diagrams/colors3.xml"/><Relationship Id="rId10" Type="http://schemas.openxmlformats.org/officeDocument/2006/relationships/image" Target="../media/image13.jpeg"/><Relationship Id="rId4" Type="http://schemas.openxmlformats.org/officeDocument/2006/relationships/diagramQuickStyle" Target="../diagrams/quickStyle3.xml"/><Relationship Id="rId9" Type="http://schemas.openxmlformats.org/officeDocument/2006/relationships/image" Target="../media/image1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wmf"/><Relationship Id="rId3" Type="http://schemas.openxmlformats.org/officeDocument/2006/relationships/diagramLayout" Target="../diagrams/layout5.xml"/><Relationship Id="rId7" Type="http://schemas.openxmlformats.org/officeDocument/2006/relationships/image" Target="../media/image18.wmf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Relationship Id="rId9" Type="http://schemas.openxmlformats.org/officeDocument/2006/relationships/image" Target="../media/image2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pod51002.outlook.com/owa/redir.aspx?C=W5fh5kHQMEymgeyCLtsPZGbkzr04d84Ibdp8qJyIzXwaxG6oHs_v0R9r4n-buvmo3UyA-_onyls.&amp;URL=http://www.office.microsoft.com/" TargetMode="External"/><Relationship Id="rId2" Type="http://schemas.openxmlformats.org/officeDocument/2006/relationships/hyperlink" Target="http://cs.wikipedia.org/wiki/%C4%8Cajovn%C3%AD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62980" y="908721"/>
            <a:ext cx="7772400" cy="864096"/>
          </a:xfrm>
        </p:spPr>
        <p:txBody>
          <a:bodyPr/>
          <a:lstStyle/>
          <a:p>
            <a:r>
              <a:rPr lang="cs-CZ" smtClean="0"/>
              <a:t>ASIE - HOSPODÁŘSTVÍ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421" y="2972544"/>
            <a:ext cx="6400800" cy="17526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59032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>
                <a:solidFill>
                  <a:schemeClr val="tx1"/>
                </a:solidFill>
              </a:rPr>
              <a:t>VY_32_INOVACE_07-25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223081093"/>
              </p:ext>
            </p:extLst>
          </p:nvPr>
        </p:nvGraphicFramePr>
        <p:xfrm>
          <a:off x="1444982" y="1772816"/>
          <a:ext cx="6208395" cy="277368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VII. r.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Člověk a příroda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Zeměpis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Asie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Hospodářství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Radmila Prokopová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7.12.2011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Prezentace ukazuje zemědělství, průmysl, nerostné suroviny, dopravu a </a:t>
                      </a:r>
                      <a:r>
                        <a:rPr lang="cs-CZ" sz="1400" kern="50" smtClean="0">
                          <a:effectLst/>
                        </a:rPr>
                        <a:t>cestovní ruch Asie.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Zemědělství – obilniny</a:t>
            </a:r>
            <a:br>
              <a:rPr lang="cs-CZ" dirty="0" smtClean="0"/>
            </a:br>
            <a:endParaRPr lang="cs-CZ" dirty="0"/>
          </a:p>
        </p:txBody>
      </p:sp>
      <p:graphicFrame>
        <p:nvGraphicFramePr>
          <p:cNvPr id="11" name="Zástupný symbol pro obsah 10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3990212958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075" name="Picture 3" descr="C:\Users\prokopova\AppData\Local\Microsoft\Windows\Temporary Internet Files\Content.IE5\U31R7VMC\MP90040658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8894" y="1124744"/>
            <a:ext cx="2815208" cy="2332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prokopova\AppData\Local\Microsoft\Windows\Temporary Internet Files\Content.IE5\U31R7VMC\MP900400155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25094" y="4293096"/>
            <a:ext cx="2742808" cy="2496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644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Zemědělství – olejniny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77680828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0" name="Picture 2" descr="C:\Users\prokopova\AppData\Local\Microsoft\Windows\Temporary Internet Files\Content.IE5\2ZFQ71A2\MC90038307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412776"/>
            <a:ext cx="1838858" cy="1822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rokopova\AppData\Local\Microsoft\Windows\Temporary Internet Files\Content.IE5\0MK6SKKA\MP900433286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501008"/>
            <a:ext cx="1841088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1560" y="4905164"/>
            <a:ext cx="2304256" cy="1692188"/>
          </a:xfrm>
          <a:prstGeom prst="rect">
            <a:avLst/>
          </a:prstGeom>
        </p:spPr>
      </p:pic>
      <p:pic>
        <p:nvPicPr>
          <p:cNvPr id="2057" name="Picture 9" descr="C:\Users\prokopova\AppData\Local\Microsoft\Windows\Temporary Internet Files\Content.IE5\U31R7VMC\MC90021223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3275086"/>
            <a:ext cx="1512168" cy="1522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3800" y="1556793"/>
            <a:ext cx="1793904" cy="15672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78142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Zemědělství – koření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4254049452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31" name="Picture 7" descr="C:\Users\prokopova\AppData\Local\Microsoft\Windows\Temporary Internet Files\Content.IE5\U31R7VMC\MC90035867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35896" y="2924979"/>
            <a:ext cx="1108075" cy="1833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prokopova\AppData\Local\Microsoft\Windows\Temporary Internet Files\Content.IE5\0MK6SKKA\MC90001672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859677"/>
            <a:ext cx="1637690" cy="1641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prokopova\AppData\Local\Microsoft\Windows\Temporary Internet Files\Content.IE5\U31R7VMC\MP900387889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34113" y="4941168"/>
            <a:ext cx="2267422" cy="16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85717" y="1368183"/>
            <a:ext cx="2016224" cy="162877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4408595"/>
            <a:ext cx="1906067" cy="15897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602152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Zemědělství – luštěniny, pochutiny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1167548341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2192925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Čajovník, kávovník – </a:t>
            </a:r>
            <a:r>
              <a:rPr lang="cs-CZ" dirty="0" err="1" smtClean="0"/>
              <a:t>obr.č</a:t>
            </a:r>
            <a:r>
              <a:rPr lang="cs-CZ" dirty="0" smtClean="0"/>
              <a:t>. 3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71600" y="2420888"/>
            <a:ext cx="2721429" cy="3024554"/>
          </a:xfrm>
        </p:spPr>
      </p:pic>
      <p:pic>
        <p:nvPicPr>
          <p:cNvPr id="1026" name="Picture 2" descr="C:\Users\prokopova\AppData\Local\Microsoft\Windows\Temporary Internet Files\Content.IE5\U31R7VMC\MP90043343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935538"/>
            <a:ext cx="2849200" cy="4409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62443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Zemědělství -  živočišná výroba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Běžně chovaná zvířata: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skot</a:t>
            </a:r>
          </a:p>
          <a:p>
            <a:pPr marL="0" indent="0">
              <a:buNone/>
            </a:pPr>
            <a:r>
              <a:rPr lang="cs-CZ" dirty="0" smtClean="0"/>
              <a:t>                ovce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osli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      prasata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drůbež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velbloudi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Výbuch 1 3"/>
          <p:cNvSpPr/>
          <p:nvPr/>
        </p:nvSpPr>
        <p:spPr>
          <a:xfrm>
            <a:off x="2267744" y="2204864"/>
            <a:ext cx="3888432" cy="3528392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2" name="Picture 4" descr="C:\Users\prokopova\AppData\Local\Microsoft\Windows\Temporary Internet Files\Content.IE5\8IAPATR4\MP90017996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134" y="3645024"/>
            <a:ext cx="2095594" cy="3009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91812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Zemědělství – netradiční chov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822031882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074" name="Picture 2" descr="C:\Users\prokopova\AppData\Local\Microsoft\Windows\Temporary Internet Files\Content.IE5\2ZFQ71A2\MC90005733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2996952"/>
            <a:ext cx="1807769" cy="1660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prokopova\AppData\Local\Microsoft\Windows\Temporary Internet Files\Content.IE5\0MK6SKKA\MC90019545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022021"/>
            <a:ext cx="1751076" cy="1813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47864" y="5373216"/>
            <a:ext cx="1310640" cy="985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29811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průmysl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1490766405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2073050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Nerostné suroviny a kosmická technologie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4092504433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4127215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doprava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Různá úroveň – od karavan po supermoderní dopravní prostředky</a:t>
            </a:r>
          </a:p>
          <a:p>
            <a:r>
              <a:rPr lang="cs-CZ" dirty="0" smtClean="0"/>
              <a:t>Nejvýznamnější:</a:t>
            </a:r>
          </a:p>
          <a:p>
            <a:pPr lvl="1"/>
            <a:r>
              <a:rPr lang="cs-CZ" dirty="0" smtClean="0"/>
              <a:t>Nákladní námořní doprava</a:t>
            </a:r>
          </a:p>
          <a:p>
            <a:pPr lvl="1"/>
            <a:r>
              <a:rPr lang="cs-CZ" dirty="0" smtClean="0"/>
              <a:t>Říční doprava</a:t>
            </a:r>
          </a:p>
          <a:p>
            <a:pPr lvl="1"/>
            <a:r>
              <a:rPr lang="cs-CZ" dirty="0" smtClean="0"/>
              <a:t>Železniční trať – </a:t>
            </a:r>
            <a:r>
              <a:rPr lang="cs-CZ" dirty="0" smtClean="0"/>
              <a:t>Transsibiřská </a:t>
            </a:r>
            <a:r>
              <a:rPr lang="cs-CZ" dirty="0" smtClean="0"/>
              <a:t>magistrála – 9 300 km</a:t>
            </a:r>
          </a:p>
          <a:p>
            <a:pPr lvl="1"/>
            <a:r>
              <a:rPr lang="cs-CZ" dirty="0" smtClean="0"/>
              <a:t>Vlak v Číně – rychlost – 430 km/hod</a:t>
            </a:r>
          </a:p>
          <a:p>
            <a:pPr marL="365760" lvl="1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75216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Cestovní ruch - nejnavštěvovanější státy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2002721883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863814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Děkuji za pozornost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Citace </a:t>
            </a:r>
          </a:p>
          <a:p>
            <a:pPr marL="0" indent="0">
              <a:buNone/>
            </a:pPr>
            <a:r>
              <a:rPr lang="cs-CZ" dirty="0"/>
              <a:t>Učebnice - </a:t>
            </a:r>
            <a:r>
              <a:rPr lang="cs-CZ" sz="900" dirty="0"/>
              <a:t>SVATOŇOVÁ, Hana. </a:t>
            </a:r>
            <a:r>
              <a:rPr lang="cs-CZ" sz="900" i="1" dirty="0"/>
              <a:t>Zeměpis : Putování po světadílech, učebnice, 2. díl</a:t>
            </a:r>
            <a:r>
              <a:rPr lang="cs-CZ" sz="900" dirty="0"/>
              <a:t>. první </a:t>
            </a:r>
            <a:r>
              <a:rPr lang="cs-CZ" sz="900" dirty="0" smtClean="0"/>
              <a:t>vydání</a:t>
            </a:r>
            <a:r>
              <a:rPr lang="cs-CZ" sz="900" dirty="0"/>
              <a:t>. Brno, Bratislavská 23d : NOVÁ ŠKOLA, s. r. o., 2008. 72 s. ISBN 80-7289-096-4</a:t>
            </a:r>
            <a:r>
              <a:rPr lang="cs-CZ" sz="900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Obr.č</a:t>
            </a:r>
            <a:r>
              <a:rPr lang="cs-CZ" dirty="0" smtClean="0"/>
              <a:t>. 3 – </a:t>
            </a:r>
            <a:r>
              <a:rPr lang="cs-CZ" sz="900" dirty="0"/>
              <a:t>BURGKRSCH.  [online</a:t>
            </a:r>
            <a:r>
              <a:rPr lang="cs-CZ" sz="900" dirty="0" smtClean="0"/>
              <a:t>].%C4%8Cajovn%C3%ADk</a:t>
            </a:r>
            <a:r>
              <a:rPr lang="cs-CZ" sz="900" dirty="0"/>
              <a:t>. In </a:t>
            </a:r>
            <a:r>
              <a:rPr lang="cs-CZ" sz="900" i="1" dirty="0" err="1"/>
              <a:t>Wikipedia</a:t>
            </a:r>
            <a:r>
              <a:rPr lang="cs-CZ" sz="900" i="1" dirty="0"/>
              <a:t> 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St. </a:t>
            </a:r>
            <a:r>
              <a:rPr lang="cs-CZ" sz="900" dirty="0" err="1"/>
              <a:t>Petersburg</a:t>
            </a:r>
            <a:r>
              <a:rPr lang="cs-CZ" sz="900" dirty="0"/>
              <a:t> (Florida) : </a:t>
            </a:r>
            <a:r>
              <a:rPr lang="cs-CZ" sz="900" dirty="0" err="1"/>
              <a:t>Wikipedia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19.3.2006, last </a:t>
            </a:r>
            <a:r>
              <a:rPr lang="cs-CZ" sz="900" dirty="0" err="1"/>
              <a:t>modified</a:t>
            </a:r>
            <a:r>
              <a:rPr lang="cs-CZ" sz="900" dirty="0"/>
              <a:t> on 30.8.2011 [cit. 2011-12-06]. Dostupné z WWW: </a:t>
            </a:r>
            <a:r>
              <a:rPr lang="cs-CZ" sz="900" dirty="0" smtClean="0">
                <a:hlinkClick r:id="rId2"/>
              </a:rPr>
              <a:t>http</a:t>
            </a:r>
            <a:r>
              <a:rPr lang="cs-CZ" sz="900" dirty="0">
                <a:hlinkClick r:id="rId2"/>
              </a:rPr>
              <a:t>://cs.wikipedia.org/wiki/%</a:t>
            </a:r>
            <a:r>
              <a:rPr lang="cs-CZ" sz="900" dirty="0" smtClean="0">
                <a:hlinkClick r:id="rId2"/>
              </a:rPr>
              <a:t>C4%8Cajovn%C3%ADk</a:t>
            </a:r>
            <a:endParaRPr lang="cs-CZ" sz="900" dirty="0" smtClean="0"/>
          </a:p>
          <a:p>
            <a:pPr marL="0" indent="0">
              <a:buNone/>
            </a:pPr>
            <a:r>
              <a:rPr lang="cs-CZ" sz="2000" dirty="0" err="1" smtClean="0"/>
              <a:t>Obr.č</a:t>
            </a:r>
            <a:r>
              <a:rPr lang="cs-CZ" sz="2000" dirty="0" smtClean="0"/>
              <a:t>. 2 – </a:t>
            </a:r>
            <a:r>
              <a:rPr lang="cs-CZ" sz="900" dirty="0"/>
              <a:t>NATARAJA. [online].</a:t>
            </a:r>
            <a:r>
              <a:rPr lang="cs-CZ" sz="900" dirty="0" smtClean="0"/>
              <a:t>Mu%C5%A1k%C3%A1tov%C3%BD </a:t>
            </a:r>
            <a:r>
              <a:rPr lang="cs-CZ" sz="900" dirty="0"/>
              <a:t>o%C5%99%C3%AD%C5%A1ek. In </a:t>
            </a:r>
            <a:r>
              <a:rPr lang="cs-CZ" sz="900" i="1" dirty="0" err="1"/>
              <a:t>Wikipedia</a:t>
            </a:r>
            <a:r>
              <a:rPr lang="cs-CZ" sz="900" i="1" dirty="0"/>
              <a:t> 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St. </a:t>
            </a:r>
            <a:r>
              <a:rPr lang="cs-CZ" sz="900" dirty="0" err="1"/>
              <a:t>Petersburg</a:t>
            </a:r>
            <a:r>
              <a:rPr lang="cs-CZ" sz="900" dirty="0"/>
              <a:t> (Florida) : </a:t>
            </a:r>
            <a:r>
              <a:rPr lang="cs-CZ" sz="900" dirty="0" err="1"/>
              <a:t>Wikipedia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31.1.2007, last </a:t>
            </a:r>
            <a:r>
              <a:rPr lang="cs-CZ" sz="900" dirty="0" err="1"/>
              <a:t>modified</a:t>
            </a:r>
            <a:r>
              <a:rPr lang="cs-CZ" sz="900" dirty="0"/>
              <a:t> on 19.11.2011 [cit. 2011-12-07]. Dostupné z WWW: &lt;http://cs.wikipedia.org/wiki/Mu%C5%A1k%C3%A1tov%C3%BD_o%C5%99%C3%AD%C5%A1ek</a:t>
            </a:r>
            <a:r>
              <a:rPr lang="cs-CZ" sz="900" dirty="0" smtClean="0"/>
              <a:t>&gt;.</a:t>
            </a:r>
          </a:p>
          <a:p>
            <a:pPr marL="0" indent="0">
              <a:buNone/>
            </a:pPr>
            <a:r>
              <a:rPr lang="cs-CZ" sz="2000" dirty="0" smtClean="0"/>
              <a:t>Obr.č.1 – </a:t>
            </a:r>
            <a:r>
              <a:rPr lang="cs-CZ" sz="900" dirty="0"/>
              <a:t>NANCE, David </a:t>
            </a:r>
            <a:r>
              <a:rPr lang="cs-CZ" sz="900" dirty="0" smtClean="0"/>
              <a:t>.[</a:t>
            </a:r>
            <a:r>
              <a:rPr lang="cs-CZ" sz="900" dirty="0"/>
              <a:t>online</a:t>
            </a:r>
            <a:r>
              <a:rPr lang="cs-CZ" sz="900" dirty="0" smtClean="0"/>
              <a:t>]. Hlavn%C3%AD </a:t>
            </a:r>
            <a:r>
              <a:rPr lang="cs-CZ" sz="900" dirty="0"/>
              <a:t>strana. In </a:t>
            </a:r>
            <a:r>
              <a:rPr lang="cs-CZ" sz="900" i="1" dirty="0" err="1"/>
              <a:t>Wikipedia</a:t>
            </a:r>
            <a:r>
              <a:rPr lang="cs-CZ" sz="900" i="1" dirty="0"/>
              <a:t> 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St. </a:t>
            </a:r>
            <a:r>
              <a:rPr lang="cs-CZ" sz="900" dirty="0" err="1"/>
              <a:t>Petersburg</a:t>
            </a:r>
            <a:r>
              <a:rPr lang="cs-CZ" sz="900" dirty="0"/>
              <a:t> (Florida) : </a:t>
            </a:r>
            <a:r>
              <a:rPr lang="cs-CZ" sz="900" dirty="0" err="1"/>
              <a:t>Wikipedia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14.11.2002, last </a:t>
            </a:r>
            <a:r>
              <a:rPr lang="cs-CZ" sz="900" dirty="0" err="1"/>
              <a:t>modified</a:t>
            </a:r>
            <a:r>
              <a:rPr lang="cs-CZ" sz="900" dirty="0"/>
              <a:t> on 5.1.2011 [cit. 2011-12-07]. Dostupné z WWW: &lt;http://cs.wikipedia.org/wiki/Hlavn%C3%AD_strana</a:t>
            </a:r>
            <a:r>
              <a:rPr lang="cs-CZ" sz="900" dirty="0" smtClean="0"/>
              <a:t>&gt;..</a:t>
            </a:r>
          </a:p>
          <a:p>
            <a:pPr marL="0" indent="0">
              <a:buNone/>
            </a:pPr>
            <a:r>
              <a:rPr lang="cs-CZ" sz="900" dirty="0"/>
              <a:t>NANCE, David .[online Bavln%C3%ADk. In </a:t>
            </a:r>
            <a:r>
              <a:rPr lang="cs-CZ" sz="900" i="1" dirty="0" err="1"/>
              <a:t>Wikipedia</a:t>
            </a:r>
            <a:r>
              <a:rPr lang="cs-CZ" sz="900" i="1" dirty="0"/>
              <a:t> 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St. </a:t>
            </a:r>
            <a:r>
              <a:rPr lang="cs-CZ" sz="900" dirty="0" err="1"/>
              <a:t>Petersburg</a:t>
            </a:r>
            <a:r>
              <a:rPr lang="cs-CZ" sz="900" dirty="0"/>
              <a:t> (Florida) : </a:t>
            </a:r>
            <a:r>
              <a:rPr lang="cs-CZ" sz="900" dirty="0" err="1"/>
              <a:t>Wikipedia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29.12.2004, last </a:t>
            </a:r>
            <a:r>
              <a:rPr lang="cs-CZ" sz="900" dirty="0" err="1"/>
              <a:t>modified</a:t>
            </a:r>
            <a:r>
              <a:rPr lang="cs-CZ" sz="900" dirty="0"/>
              <a:t> on 12.10.2011 [cit. 2011-11-25]. Dostupné z WWW: </a:t>
            </a:r>
            <a:r>
              <a:rPr lang="cs-CZ" sz="900" dirty="0" smtClean="0"/>
              <a:t>&lt;http://cs.wikipedia.org/wiki/Bavln%C3%ADk&gt;.</a:t>
            </a:r>
            <a:endParaRPr lang="cs-CZ" sz="900" dirty="0" smtClean="0"/>
          </a:p>
          <a:p>
            <a:pPr marL="0" indent="0">
              <a:buNone/>
            </a:pPr>
            <a:r>
              <a:rPr lang="cs-CZ" sz="2000" dirty="0" err="1" smtClean="0">
                <a:hlinkClick r:id="rId3"/>
              </a:rPr>
              <a:t>Obr.č</a:t>
            </a:r>
            <a:r>
              <a:rPr lang="cs-CZ" sz="2000" dirty="0" smtClean="0">
                <a:hlinkClick r:id="rId3"/>
              </a:rPr>
              <a:t>. 4 </a:t>
            </a:r>
            <a:r>
              <a:rPr lang="cs-CZ" sz="900" dirty="0" smtClean="0">
                <a:hlinkClick r:id="rId3"/>
              </a:rPr>
              <a:t>– </a:t>
            </a:r>
            <a:r>
              <a:rPr lang="cs-CZ" sz="900" dirty="0" smtClean="0"/>
              <a:t>ELESSAR..[online] </a:t>
            </a:r>
            <a:r>
              <a:rPr lang="en-US" sz="900" dirty="0" smtClean="0">
                <a:hlinkClick r:id="rId3"/>
              </a:rPr>
              <a:t>burg </a:t>
            </a:r>
            <a:r>
              <a:rPr lang="en-US" sz="900" dirty="0">
                <a:hlinkClick r:id="rId3"/>
              </a:rPr>
              <a:t>(Florida) : Wikipedia Foundation, 29.12.2004, last modified on 12.10.2011 [cit. 2011-11-25]. </a:t>
            </a:r>
            <a:r>
              <a:rPr lang="en-US" sz="900" dirty="0" err="1">
                <a:hlinkClick r:id="rId3"/>
              </a:rPr>
              <a:t>Dostupné</a:t>
            </a:r>
            <a:r>
              <a:rPr lang="en-US" sz="900" dirty="0">
                <a:hlinkClick r:id="rId3"/>
              </a:rPr>
              <a:t> z WWW: &lt;http://cs.wikipedia.org/wiki/Bavln%C3%ADk&gt;.</a:t>
            </a:r>
            <a:r>
              <a:rPr lang="cs-CZ" sz="900" dirty="0" smtClean="0">
                <a:hlinkClick r:id="rId3"/>
              </a:rPr>
              <a:t> </a:t>
            </a:r>
          </a:p>
          <a:p>
            <a:pPr marL="0" indent="0">
              <a:buNone/>
            </a:pPr>
            <a:r>
              <a:rPr lang="cs-CZ" sz="2000" dirty="0" smtClean="0">
                <a:hlinkClick r:id="rId3"/>
              </a:rPr>
              <a:t>Ostatní - </a:t>
            </a:r>
            <a:r>
              <a:rPr lang="it-IT" sz="2000" dirty="0">
                <a:hlinkClick r:id="rId3"/>
              </a:rPr>
              <a:t>www.office.microsoft.com [online]. c2011 [cit. </a:t>
            </a:r>
            <a:r>
              <a:rPr lang="it-IT" sz="2000" dirty="0" smtClean="0">
                <a:hlinkClick r:id="rId3"/>
              </a:rPr>
              <a:t>2011-</a:t>
            </a:r>
            <a:r>
              <a:rPr lang="cs-CZ" sz="2000" dirty="0" smtClean="0">
                <a:hlinkClick r:id="rId3"/>
              </a:rPr>
              <a:t>11</a:t>
            </a:r>
            <a:r>
              <a:rPr lang="it-IT" sz="2000" dirty="0" smtClean="0">
                <a:hlinkClick r:id="rId3"/>
              </a:rPr>
              <a:t>-</a:t>
            </a:r>
            <a:r>
              <a:rPr lang="cs-CZ" sz="2000" dirty="0" smtClean="0">
                <a:hlinkClick r:id="rId3"/>
              </a:rPr>
              <a:t>25</a:t>
            </a:r>
            <a:r>
              <a:rPr lang="it-IT" sz="2000" dirty="0" smtClean="0">
                <a:hlinkClick r:id="rId3"/>
              </a:rPr>
              <a:t>]. </a:t>
            </a:r>
            <a:endParaRPr lang="cs-CZ" sz="2000" dirty="0">
              <a:hlinkClick r:id="rId3"/>
            </a:endParaRPr>
          </a:p>
          <a:p>
            <a:pPr marL="0" indent="0">
              <a:buNone/>
            </a:pPr>
            <a:endParaRPr lang="cs-CZ" sz="900" dirty="0"/>
          </a:p>
        </p:txBody>
      </p:sp>
    </p:spTree>
    <p:extLst>
      <p:ext uri="{BB962C8B-B14F-4D97-AF65-F5344CB8AC3E}">
        <p14:creationId xmlns:p14="http://schemas.microsoft.com/office/powerpoint/2010/main" xmlns="" val="1968276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551</TotalTime>
  <Words>323</Words>
  <Application>Microsoft Office PowerPoint</Application>
  <PresentationFormat>Předvádění na obrazovce (4:3)</PresentationFormat>
  <Paragraphs>101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Arkýř</vt:lpstr>
      <vt:lpstr>ASIE - HOSPODÁŘSTVÍ</vt:lpstr>
      <vt:lpstr>Zemědělství – obilniny </vt:lpstr>
      <vt:lpstr>Zemědělství – olejniny </vt:lpstr>
      <vt:lpstr>Zemědělství – koření</vt:lpstr>
      <vt:lpstr>Zemědělství – luštěniny, pochutiny</vt:lpstr>
      <vt:lpstr>Čajovník, kávovník – obr.č. 3</vt:lpstr>
      <vt:lpstr>Zemědělství -  živočišná výroba</vt:lpstr>
      <vt:lpstr>Zemědělství – netradiční chov</vt:lpstr>
      <vt:lpstr>průmysl</vt:lpstr>
      <vt:lpstr>Nerostné suroviny a kosmická technologie</vt:lpstr>
      <vt:lpstr>doprava</vt:lpstr>
      <vt:lpstr>Cestovní ruch - nejnavštěvovanější státy</vt:lpstr>
      <vt:lpstr>Děkuji za pozornost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Dum</cp:lastModifiedBy>
  <cp:revision>35</cp:revision>
  <dcterms:created xsi:type="dcterms:W3CDTF">2011-03-22T17:13:23Z</dcterms:created>
  <dcterms:modified xsi:type="dcterms:W3CDTF">2012-04-25T20:33:35Z</dcterms:modified>
</cp:coreProperties>
</file>