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FD9448-46F5-4072-9205-E8D9C121D477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E69BD9-404F-485D-8E73-F14AB805F7F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9438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278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91780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8092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11289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6701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649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5816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4689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2170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9115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57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195256-0B98-463A-8FDC-DC3C543E95BD}" type="datetimeFigureOut">
              <a:rPr lang="cs-CZ" smtClean="0"/>
              <a:t>27.4.2012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1F26B7-44D3-43C6-B6C0-FC8F288622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99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60" y="180000"/>
            <a:ext cx="914364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4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>
                <a:latin typeface="TrebuchetMS" pitchFamily="34"/>
              </a:rPr>
              <a:t>VY_32_INOVACE_3CJ1-2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36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3100" b="1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225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225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dne: 29.února 2012 Třída: III.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abeceda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Anotace: materiál je určen na procvičování skládání slov podle abecedy a rozvíjení slovní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zásoby. Na str. 4 žáci tvoří věty podle vzorce. Číslo určuje slovní druh. (1=podst.jm, 2=přídavné </a:t>
            </a:r>
            <a:r>
              <a:rPr lang="cs-CZ" sz="1200" b="0" i="0" u="none" strike="noStrike" kern="1200" dirty="0" err="1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jm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, 3=zájmeno……….)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Autor: Jaroslav </a:t>
            </a:r>
            <a:r>
              <a:rPr lang="cs-CZ" sz="1200" b="0" i="0" u="none" strike="noStrike" kern="1200" dirty="0" err="1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Wutka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9575592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Vyhledej ve </a:t>
            </a:r>
            <a:r>
              <a:rPr lang="cs-CZ" dirty="0" err="1" smtClean="0"/>
              <a:t>čtyřsměrce</a:t>
            </a:r>
            <a:r>
              <a:rPr lang="cs-CZ" dirty="0" smtClean="0"/>
              <a:t> názvy povolání rozděl je na profese fyzické a jiné 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273904"/>
              </p:ext>
            </p:extLst>
          </p:nvPr>
        </p:nvGraphicFramePr>
        <p:xfrm>
          <a:off x="457200" y="1600200"/>
          <a:ext cx="8229606" cy="4450080"/>
        </p:xfrm>
        <a:graphic>
          <a:graphicData uri="http://schemas.openxmlformats.org/drawingml/2006/table">
            <a:tbl>
              <a:tblPr firstRow="1" bandRow="1" bandCol="1">
                <a:tableStyleId>{5C22544A-7EE6-4342-B048-85BDC9FD1C3A}</a:tableStyleId>
              </a:tblPr>
              <a:tblGrid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  <a:gridCol w="58782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65285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POSKLÁDEJ POVOLÁNÍ PODLE ABECEDY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PEKAŘ</a:t>
            </a:r>
          </a:p>
          <a:p>
            <a:r>
              <a:rPr lang="cs-CZ" dirty="0" smtClean="0"/>
              <a:t>CUKRÁŘ</a:t>
            </a:r>
          </a:p>
          <a:p>
            <a:r>
              <a:rPr lang="cs-CZ" dirty="0" smtClean="0"/>
              <a:t>ZEDNÍK</a:t>
            </a:r>
          </a:p>
          <a:p>
            <a:r>
              <a:rPr lang="cs-CZ" dirty="0" smtClean="0"/>
              <a:t>UČITEL</a:t>
            </a:r>
          </a:p>
          <a:p>
            <a:r>
              <a:rPr lang="cs-CZ" dirty="0" smtClean="0"/>
              <a:t>HEREČKA</a:t>
            </a:r>
          </a:p>
          <a:p>
            <a:r>
              <a:rPr lang="cs-CZ" dirty="0" smtClean="0"/>
              <a:t>MALÍŘ</a:t>
            </a:r>
          </a:p>
          <a:p>
            <a:r>
              <a:rPr lang="cs-CZ" dirty="0" smtClean="0"/>
              <a:t>ELEKTRIKÁŘ</a:t>
            </a:r>
          </a:p>
          <a:p>
            <a:r>
              <a:rPr lang="cs-CZ" dirty="0" smtClean="0"/>
              <a:t>VOJÁK</a:t>
            </a:r>
          </a:p>
          <a:p>
            <a:r>
              <a:rPr lang="cs-CZ" dirty="0" smtClean="0"/>
              <a:t>POKRÝVAČ</a:t>
            </a:r>
          </a:p>
          <a:p>
            <a:r>
              <a:rPr lang="cs-CZ" dirty="0" smtClean="0"/>
              <a:t>TRAKTORISTA</a:t>
            </a:r>
          </a:p>
          <a:p>
            <a:r>
              <a:rPr lang="cs-CZ" dirty="0" smtClean="0"/>
              <a:t>LISTONOŠ</a:t>
            </a:r>
          </a:p>
          <a:p>
            <a:r>
              <a:rPr lang="cs-CZ" dirty="0" smtClean="0"/>
              <a:t>ZUBAŘ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3474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Pojmenuj jednotlivá povolání a napiš s nimi věty podle vzorce 215721</a:t>
            </a:r>
            <a:endParaRPr lang="cs-CZ" dirty="0"/>
          </a:p>
        </p:txBody>
      </p:sp>
      <p:pic>
        <p:nvPicPr>
          <p:cNvPr id="1026" name="Picture 2" descr="C:\Program Files\Microsoft Office\MEDIA\CAGCAT10\j024069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1569721"/>
            <a:ext cx="1944215" cy="1715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Program Files\Microsoft Office\MEDIA\CAGCAT10\j0240719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429000"/>
            <a:ext cx="1440160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Žák\AppData\Local\Microsoft\Windows\Temporary Internet Files\Content.IE5\SNSNCTK3\MP90022738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600200"/>
            <a:ext cx="1800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Žák\AppData\Local\Microsoft\Windows\Temporary Internet Files\Content.IE5\H7O3EVUT\MP900386187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752" y="1600200"/>
            <a:ext cx="194232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Žák\AppData\Local\Microsoft\Windows\Temporary Internet Files\Content.IE5\VQ8HDC6F\MP90028959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365104"/>
            <a:ext cx="158606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Žák\AppData\Local\Microsoft\Windows\Temporary Internet Files\Content.IE5\VQ8HDC6F\MP900382979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573016"/>
            <a:ext cx="2599576" cy="30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72242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Htttp//www.microsoft.com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45687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289</Words>
  <Application>Microsoft Office PowerPoint</Application>
  <PresentationFormat>Předvádění na obrazovce (4:3)</PresentationFormat>
  <Paragraphs>196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</vt:lpstr>
      <vt:lpstr>Vyhledej ve čtyřsměrce názvy povolání rozděl je na profese fyzické a jiné </vt:lpstr>
      <vt:lpstr>POSKLÁDEJ POVOLÁNÍ PODLE ABECEDY</vt:lpstr>
      <vt:lpstr>Pojmenuj jednotlivá povolání a napiš s nimi věty podle vzorce 215721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Žák</cp:lastModifiedBy>
  <cp:revision>5</cp:revision>
  <dcterms:created xsi:type="dcterms:W3CDTF">2012-04-26T09:25:46Z</dcterms:created>
  <dcterms:modified xsi:type="dcterms:W3CDTF">2012-04-27T06:23:28Z</dcterms:modified>
</cp:coreProperties>
</file>