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6" r:id="rId2"/>
    <p:sldId id="257" r:id="rId3"/>
    <p:sldId id="258" r:id="rId4"/>
    <p:sldId id="264" r:id="rId5"/>
    <p:sldId id="265" r:id="rId6"/>
    <p:sldId id="27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60093"/>
    <a:srgbClr val="33CC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VY_32_INOVACE_ČJ2_08_Pořádek slov ve větě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Pořádek slov ve větě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7" qsCatId="3D" csTypeId="urn:microsoft.com/office/officeart/2005/8/colors/accent5_4" csCatId="accent5" phldr="1"/>
      <dgm:spPr/>
    </dgm:pt>
    <dgm:pt modelId="{C752A456-253C-4DD0-8F6D-68ABF2445C2B}">
      <dgm:prSet phldrT="[Text]"/>
      <dgm:spPr/>
      <dgm:t>
        <a:bodyPr/>
        <a:lstStyle/>
        <a:p>
          <a:r>
            <a:rPr lang="cs-CZ" dirty="0" smtClean="0"/>
            <a:t>Pořádek slov ve větě</a:t>
          </a:r>
          <a:endParaRPr lang="cs-CZ" dirty="0"/>
        </a:p>
      </dgm:t>
    </dgm:pt>
    <dgm:pt modelId="{3E0BCFC4-5AE2-450F-A14C-7FA4FCEBEE08}" type="parTrans" cxnId="{A3A8A11D-67EE-41F5-B075-4F10416D8832}">
      <dgm:prSet/>
      <dgm:spPr/>
      <dgm:t>
        <a:bodyPr/>
        <a:lstStyle/>
        <a:p>
          <a:endParaRPr lang="cs-CZ"/>
        </a:p>
      </dgm:t>
    </dgm:pt>
    <dgm:pt modelId="{E195086F-A94B-4E46-9555-1DF3B91C8D61}" type="sibTrans" cxnId="{A3A8A11D-67EE-41F5-B075-4F10416D8832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172B00CD-1F19-4732-84A4-731827611897}" type="pres">
      <dgm:prSet presAssocID="{C752A456-253C-4DD0-8F6D-68ABF2445C2B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82FDFE96-3AD4-4A8F-8C7B-7911715F63D8}" type="presOf" srcId="{C752A456-253C-4DD0-8F6D-68ABF2445C2B}" destId="{172B00CD-1F19-4732-84A4-731827611897}" srcOrd="0" destOrd="0" presId="urn:microsoft.com/office/officeart/2005/8/layout/hProcess9"/>
    <dgm:cxn modelId="{A3A8A11D-67EE-41F5-B075-4F10416D8832}" srcId="{E010567C-1A94-4A9A-82C6-9D6FF4791600}" destId="{C752A456-253C-4DD0-8F6D-68ABF2445C2B}" srcOrd="0" destOrd="0" parTransId="{3E0BCFC4-5AE2-450F-A14C-7FA4FCEBEE08}" sibTransId="{E195086F-A94B-4E46-9555-1DF3B91C8D61}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A990185D-CA54-4E2B-A522-837B1B6671E3}" type="presParOf" srcId="{247FD691-C1D2-460C-89F4-C2001ADC2038}" destId="{172B00CD-1F19-4732-84A4-73182761189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VY_32_INOVACE_ČJ2_08_Pořádek slov ve větě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Pořádek slov ve větě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solidFill>
          <a:schemeClr val="accent5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2B00CD-1F19-4732-84A4-731827611897}">
      <dsp:nvSpPr>
        <dsp:cNvPr id="0" name=""/>
        <dsp:cNvSpPr/>
      </dsp:nvSpPr>
      <dsp:spPr>
        <a:xfrm>
          <a:off x="0" y="1219199"/>
          <a:ext cx="6096000" cy="1625600"/>
        </a:xfrm>
        <a:prstGeom prst="round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/>
            <a:t>Pořádek slov ve větě</a:t>
          </a:r>
          <a:endParaRPr lang="cs-CZ" sz="5200" kern="1200" dirty="0"/>
        </a:p>
      </dsp:txBody>
      <dsp:txXfrm>
        <a:off x="0" y="1219199"/>
        <a:ext cx="6096000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332956316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: sešit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– seznámení s pořádkem slov ve větě, slovem, slabikou, hláskou, písmenem a významem slabik pro dělení slova. U každého tématu je procvičování.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12974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71670" y="714356"/>
            <a:ext cx="46417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Pořádek slov ve větě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7158" y="1357298"/>
            <a:ext cx="77907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kocourek si hrál s kostkami, na kterých byla napsána slova, věty však </a:t>
            </a:r>
          </a:p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   sestavit nedokázal. Pomůžete mu?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Blanka\AppData\Local\Microsoft\Windows\Temporary Internet Files\Content.IE5\0YCHHQZI\MC9004447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9586" y="785794"/>
            <a:ext cx="975352" cy="1171564"/>
          </a:xfrm>
          <a:prstGeom prst="rect">
            <a:avLst/>
          </a:prstGeom>
          <a:noFill/>
        </p:spPr>
      </p:pic>
      <p:sp>
        <p:nvSpPr>
          <p:cNvPr id="5" name="Krychle 4"/>
          <p:cNvSpPr/>
          <p:nvPr/>
        </p:nvSpPr>
        <p:spPr>
          <a:xfrm>
            <a:off x="285720" y="2285992"/>
            <a:ext cx="1071570" cy="857256"/>
          </a:xfrm>
          <a:prstGeom prst="cub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Alík</a:t>
            </a:r>
            <a:endParaRPr lang="cs-CZ" dirty="0"/>
          </a:p>
        </p:txBody>
      </p:sp>
      <p:sp>
        <p:nvSpPr>
          <p:cNvPr id="6" name="Krychle 5"/>
          <p:cNvSpPr/>
          <p:nvPr/>
        </p:nvSpPr>
        <p:spPr>
          <a:xfrm>
            <a:off x="1285852" y="2285992"/>
            <a:ext cx="1143008" cy="857256"/>
          </a:xfrm>
          <a:prstGeom prst="cub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hlídá</a:t>
            </a:r>
            <a:endParaRPr lang="cs-CZ" dirty="0"/>
          </a:p>
        </p:txBody>
      </p:sp>
      <p:sp>
        <p:nvSpPr>
          <p:cNvPr id="7" name="Krychle 6"/>
          <p:cNvSpPr/>
          <p:nvPr/>
        </p:nvSpPr>
        <p:spPr>
          <a:xfrm>
            <a:off x="285720" y="3071810"/>
            <a:ext cx="1071570" cy="928694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8" name="Krychle 7"/>
          <p:cNvSpPr/>
          <p:nvPr/>
        </p:nvSpPr>
        <p:spPr>
          <a:xfrm>
            <a:off x="1214414" y="3071810"/>
            <a:ext cx="1143008" cy="1000132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Pes</a:t>
            </a:r>
            <a:endParaRPr lang="cs-CZ" dirty="0"/>
          </a:p>
        </p:txBody>
      </p:sp>
      <p:sp>
        <p:nvSpPr>
          <p:cNvPr id="9" name="Krychle 8"/>
          <p:cNvSpPr/>
          <p:nvPr/>
        </p:nvSpPr>
        <p:spPr>
          <a:xfrm>
            <a:off x="3357554" y="2214554"/>
            <a:ext cx="1214446" cy="857256"/>
          </a:xfrm>
          <a:prstGeom prst="cub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domácí</a:t>
            </a:r>
            <a:endParaRPr lang="cs-CZ" dirty="0"/>
          </a:p>
        </p:txBody>
      </p:sp>
      <p:sp>
        <p:nvSpPr>
          <p:cNvPr id="10" name="Krychle 9"/>
          <p:cNvSpPr/>
          <p:nvPr/>
        </p:nvSpPr>
        <p:spPr>
          <a:xfrm>
            <a:off x="4500562" y="2285992"/>
            <a:ext cx="1214446" cy="928694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Jirka</a:t>
            </a:r>
            <a:endParaRPr lang="cs-CZ" dirty="0"/>
          </a:p>
        </p:txBody>
      </p:sp>
      <p:sp>
        <p:nvSpPr>
          <p:cNvPr id="11" name="Krychle 10"/>
          <p:cNvSpPr/>
          <p:nvPr/>
        </p:nvSpPr>
        <p:spPr>
          <a:xfrm>
            <a:off x="3214678" y="3071810"/>
            <a:ext cx="1143008" cy="857256"/>
          </a:xfrm>
          <a:prstGeom prst="cub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píše</a:t>
            </a:r>
            <a:endParaRPr lang="cs-CZ" dirty="0"/>
          </a:p>
        </p:txBody>
      </p:sp>
      <p:sp>
        <p:nvSpPr>
          <p:cNvPr id="12" name="Krychle 11"/>
          <p:cNvSpPr/>
          <p:nvPr/>
        </p:nvSpPr>
        <p:spPr>
          <a:xfrm>
            <a:off x="4357686" y="3143248"/>
            <a:ext cx="1143008" cy="928694"/>
          </a:xfrm>
          <a:prstGeom prst="cub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13" name="Krychle 12"/>
          <p:cNvSpPr/>
          <p:nvPr/>
        </p:nvSpPr>
        <p:spPr>
          <a:xfrm>
            <a:off x="6357950" y="2000240"/>
            <a:ext cx="1071570" cy="857256"/>
          </a:xfrm>
          <a:prstGeom prst="cub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krásně</a:t>
            </a:r>
            <a:endParaRPr lang="cs-CZ" dirty="0"/>
          </a:p>
        </p:txBody>
      </p:sp>
      <p:sp>
        <p:nvSpPr>
          <p:cNvPr id="14" name="Krychle 13"/>
          <p:cNvSpPr/>
          <p:nvPr/>
        </p:nvSpPr>
        <p:spPr>
          <a:xfrm>
            <a:off x="6357950" y="2786058"/>
            <a:ext cx="1000132" cy="857256"/>
          </a:xfrm>
          <a:prstGeom prst="cub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15" name="Krychle 14"/>
          <p:cNvSpPr/>
          <p:nvPr/>
        </p:nvSpPr>
        <p:spPr>
          <a:xfrm>
            <a:off x="6215074" y="3643314"/>
            <a:ext cx="1143008" cy="928694"/>
          </a:xfrm>
          <a:prstGeom prst="cub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zpívají</a:t>
            </a:r>
            <a:endParaRPr lang="cs-CZ" dirty="0"/>
          </a:p>
        </p:txBody>
      </p:sp>
      <p:sp>
        <p:nvSpPr>
          <p:cNvPr id="16" name="Krychle 15"/>
          <p:cNvSpPr/>
          <p:nvPr/>
        </p:nvSpPr>
        <p:spPr>
          <a:xfrm>
            <a:off x="7786710" y="2071678"/>
            <a:ext cx="1214446" cy="714380"/>
          </a:xfrm>
          <a:prstGeom prst="cub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babička</a:t>
            </a:r>
            <a:endParaRPr lang="cs-CZ" dirty="0"/>
          </a:p>
        </p:txBody>
      </p:sp>
      <p:sp>
        <p:nvSpPr>
          <p:cNvPr id="17" name="Krychle 16"/>
          <p:cNvSpPr/>
          <p:nvPr/>
        </p:nvSpPr>
        <p:spPr>
          <a:xfrm>
            <a:off x="7715272" y="3071810"/>
            <a:ext cx="1285884" cy="857256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přijede</a:t>
            </a:r>
            <a:endParaRPr lang="cs-CZ" dirty="0"/>
          </a:p>
        </p:txBody>
      </p:sp>
      <p:sp>
        <p:nvSpPr>
          <p:cNvPr id="18" name="Krychle 17"/>
          <p:cNvSpPr/>
          <p:nvPr/>
        </p:nvSpPr>
        <p:spPr>
          <a:xfrm>
            <a:off x="7929586" y="4143380"/>
            <a:ext cx="1071570" cy="928694"/>
          </a:xfrm>
          <a:prstGeom prst="cub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Zítra</a:t>
            </a:r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0" y="4572008"/>
            <a:ext cx="6357950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14282" y="5857892"/>
            <a:ext cx="5751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b="1" dirty="0" smtClean="0"/>
              <a:t>tvořte věty oznamovací, tázací, rozkazovací a přací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některé věty napište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928670"/>
            <a:ext cx="7249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</a:rPr>
              <a:t> Bonifác napsal podivné věty. Napište je správně.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1472" y="1785926"/>
            <a:ext cx="46578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Micinku kamarádku mám.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Je kočička to milá.</a:t>
            </a:r>
          </a:p>
          <a:p>
            <a:r>
              <a:rPr lang="cs-CZ" sz="2000" b="1" smtClean="0">
                <a:solidFill>
                  <a:srgbClr val="D60093"/>
                </a:solidFill>
              </a:rPr>
              <a:t>hebkou </a:t>
            </a:r>
            <a:r>
              <a:rPr lang="cs-CZ" sz="2000" b="1" dirty="0" smtClean="0">
                <a:solidFill>
                  <a:srgbClr val="D60093"/>
                </a:solidFill>
              </a:rPr>
              <a:t>srst Má mourovatou.</a:t>
            </a:r>
          </a:p>
          <a:p>
            <a:r>
              <a:rPr lang="cs-CZ" sz="2000" b="1" dirty="0" smtClean="0">
                <a:solidFill>
                  <a:srgbClr val="33CC33"/>
                </a:solidFill>
              </a:rPr>
              <a:t>proháníme společně Nejraději myšky</a:t>
            </a:r>
            <a:endParaRPr lang="cs-CZ" sz="2000" b="1" dirty="0">
              <a:solidFill>
                <a:srgbClr val="33CC33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1472" y="3857628"/>
            <a:ext cx="82702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-------------------------------------------------------------------------------------------------</a:t>
            </a:r>
            <a:endParaRPr lang="cs-CZ" dirty="0"/>
          </a:p>
        </p:txBody>
      </p:sp>
      <p:pic>
        <p:nvPicPr>
          <p:cNvPr id="2050" name="Picture 2" descr="C:\Users\Blanka\AppData\Local\Microsoft\Windows\Temporary Internet Files\Content.IE5\0B0L0CFH\MC9004447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1357298"/>
            <a:ext cx="1689732" cy="2171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857232"/>
            <a:ext cx="5999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800" b="1" dirty="0" smtClean="0">
                <a:solidFill>
                  <a:srgbClr val="00B0F0"/>
                </a:solidFill>
              </a:rPr>
              <a:t>tvořte krátké věty s dvojicemi slov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5720" y="1428736"/>
            <a:ext cx="8224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žák – úkol, maminka – oběd, kamarádi – hřiště, malíř - obraz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7158" y="2285992"/>
            <a:ext cx="8353569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--------------------------------------------------------------------------------------------------</a:t>
            </a:r>
          </a:p>
          <a:p>
            <a:r>
              <a:rPr lang="cs-CZ" dirty="0" smtClean="0"/>
              <a:t>--------------------------------------------------------------------------------------------------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</TotalTime>
  <Words>212</Words>
  <Application>Microsoft Office PowerPoint</Application>
  <PresentationFormat>Předvádění na obrazovce (4:3)</PresentationFormat>
  <Paragraphs>60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34</cp:revision>
  <dcterms:created xsi:type="dcterms:W3CDTF">2011-06-20T10:40:08Z</dcterms:created>
  <dcterms:modified xsi:type="dcterms:W3CDTF">2014-10-20T12:17:01Z</dcterms:modified>
</cp:coreProperties>
</file>