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7" r:id="rId10"/>
    <p:sldId id="268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VY_52_INOVACE_07_Přírodopis 7.ročník_Mořští ptáci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Mořští ptáci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srpen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4C112AD-B1C5-43E0-A487-0674D300637C}" type="presOf" srcId="{B651F6E3-6281-48DB-9319-2AEAFDAE7572}" destId="{619D679B-A015-4ECF-8348-D1034C574F40}" srcOrd="0" destOrd="0" presId="urn:microsoft.com/office/officeart/2005/8/layout/target3"/>
    <dgm:cxn modelId="{57655A76-45FF-487C-9EE1-C42D85F6A2FB}" type="presOf" srcId="{FF3621C1-5D89-4169-B9F7-F768AE7D9489}" destId="{3AF1215E-7776-4C24-8064-1417BC4512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24ACF8FE-CC25-43E7-A495-871E748095DA}" type="presOf" srcId="{FF3621C1-5D89-4169-B9F7-F768AE7D9489}" destId="{522F3148-FA5D-45C0-8223-90D71CEF85DC}" srcOrd="1" destOrd="0" presId="urn:microsoft.com/office/officeart/2005/8/layout/target3"/>
    <dgm:cxn modelId="{C01C6C47-C2F7-47DC-95F5-9958EBB67C35}" type="presOf" srcId="{4C35D32F-0EAB-4CD7-82EE-45574DC2A586}" destId="{6AB29FE0-4261-4AFC-A281-4104E238B479}" srcOrd="1" destOrd="0" presId="urn:microsoft.com/office/officeart/2005/8/layout/target3"/>
    <dgm:cxn modelId="{53FFBCD2-2387-4C21-B5A6-16C6F19660A6}" type="presOf" srcId="{D1D4F407-5343-4D3F-B5B9-D407B03CAEB4}" destId="{D005CE8C-CC26-4C3E-AC11-E15060ECD759}" srcOrd="0" destOrd="0" presId="urn:microsoft.com/office/officeart/2005/8/layout/target3"/>
    <dgm:cxn modelId="{70F0751D-1CB0-4B0A-8DE1-BA307EF4E304}" type="presOf" srcId="{4C35D32F-0EAB-4CD7-82EE-45574DC2A586}" destId="{751E9DD6-38DB-49FF-B3BE-A7F1586C8B05}" srcOrd="0" destOrd="0" presId="urn:microsoft.com/office/officeart/2005/8/layout/target3"/>
    <dgm:cxn modelId="{07B97459-AE28-4A47-B5E6-1B4D6D0CBEB1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0E51E08-E3B8-4B18-A69B-59E402CD2D01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C798B1B-B0A0-4946-94F2-CD058BAF352B}" type="presOf" srcId="{D1D4F407-5343-4D3F-B5B9-D407B03CAEB4}" destId="{AED2198E-93D5-4001-81B4-73124B309672}" srcOrd="1" destOrd="0" presId="urn:microsoft.com/office/officeart/2005/8/layout/target3"/>
    <dgm:cxn modelId="{AEFAE08E-6546-49D4-880E-6A2F1CFBE4F6}" type="presOf" srcId="{D1B46980-6531-4606-95E6-44980827E919}" destId="{6140AFEC-043D-4C43-A2F9-D0F5331DF3A3}" srcOrd="0" destOrd="0" presId="urn:microsoft.com/office/officeart/2005/8/layout/target3"/>
    <dgm:cxn modelId="{5002FD79-19A1-44AE-AA85-958CC7BF9530}" type="presOf" srcId="{B651F6E3-6281-48DB-9319-2AEAFDAE7572}" destId="{6BB5E863-4638-4E1D-BFDE-399D028AC4ED}" srcOrd="1" destOrd="0" presId="urn:microsoft.com/office/officeart/2005/8/layout/target3"/>
    <dgm:cxn modelId="{8714B749-4615-4666-B4F2-1FB2112A646C}" type="presOf" srcId="{D1B46980-6531-4606-95E6-44980827E919}" destId="{2BE915AB-18AA-4053-B92C-3BFC9ED204BB}" srcOrd="1" destOrd="0" presId="urn:microsoft.com/office/officeart/2005/8/layout/target3"/>
    <dgm:cxn modelId="{2FA3550B-D6B7-4E24-AB4D-408C6CBFDF95}" type="presOf" srcId="{D8197B8C-B260-4A16-BDF4-0947B075E274}" destId="{5A5FFA88-C948-4069-8E93-59FA12366E83}" srcOrd="1" destOrd="0" presId="urn:microsoft.com/office/officeart/2005/8/layout/target3"/>
    <dgm:cxn modelId="{EEE41DD4-F65E-4AAD-A069-C17235E24337}" type="presParOf" srcId="{333A1088-737F-45CB-B68E-254E46348037}" destId="{F5ABB229-8D3B-4694-996A-96F23CF14429}" srcOrd="0" destOrd="0" presId="urn:microsoft.com/office/officeart/2005/8/layout/target3"/>
    <dgm:cxn modelId="{A9B67EA5-3B0C-44D4-A851-3EF3FE18FD3F}" type="presParOf" srcId="{333A1088-737F-45CB-B68E-254E46348037}" destId="{F41139FD-01EE-4571-8B17-4FB00FC51163}" srcOrd="1" destOrd="0" presId="urn:microsoft.com/office/officeart/2005/8/layout/target3"/>
    <dgm:cxn modelId="{AC767F59-EEA6-4A61-9110-0D3E7569971C}" type="presParOf" srcId="{333A1088-737F-45CB-B68E-254E46348037}" destId="{D005CE8C-CC26-4C3E-AC11-E15060ECD759}" srcOrd="2" destOrd="0" presId="urn:microsoft.com/office/officeart/2005/8/layout/target3"/>
    <dgm:cxn modelId="{C8F4BAAC-0080-4CD2-B5C7-12DACB41F735}" type="presParOf" srcId="{333A1088-737F-45CB-B68E-254E46348037}" destId="{2C702D82-9B77-49B7-9568-BB8EB47C3372}" srcOrd="3" destOrd="0" presId="urn:microsoft.com/office/officeart/2005/8/layout/target3"/>
    <dgm:cxn modelId="{4EDD9A39-3590-48CE-8F25-E73D11DDC00C}" type="presParOf" srcId="{333A1088-737F-45CB-B68E-254E46348037}" destId="{A52A0455-90FF-4808-ABD0-F02540D31D5A}" srcOrd="4" destOrd="0" presId="urn:microsoft.com/office/officeart/2005/8/layout/target3"/>
    <dgm:cxn modelId="{161EAE24-DA79-4BF1-8CB1-9E375CE8C6BB}" type="presParOf" srcId="{333A1088-737F-45CB-B68E-254E46348037}" destId="{6140AFEC-043D-4C43-A2F9-D0F5331DF3A3}" srcOrd="5" destOrd="0" presId="urn:microsoft.com/office/officeart/2005/8/layout/target3"/>
    <dgm:cxn modelId="{BAC06ECB-26E4-4346-A365-4A3BA3AEA143}" type="presParOf" srcId="{333A1088-737F-45CB-B68E-254E46348037}" destId="{9358AC05-5D7D-4327-9F80-1AD486AEA664}" srcOrd="6" destOrd="0" presId="urn:microsoft.com/office/officeart/2005/8/layout/target3"/>
    <dgm:cxn modelId="{CF6B7E8D-FAA3-46D8-B643-2E18E324634B}" type="presParOf" srcId="{333A1088-737F-45CB-B68E-254E46348037}" destId="{313FC574-E1CD-4FB4-B054-0B805CE0447D}" srcOrd="7" destOrd="0" presId="urn:microsoft.com/office/officeart/2005/8/layout/target3"/>
    <dgm:cxn modelId="{377CC45B-43FE-4BBA-8165-824B43BF0A28}" type="presParOf" srcId="{333A1088-737F-45CB-B68E-254E46348037}" destId="{619D679B-A015-4ECF-8348-D1034C574F40}" srcOrd="8" destOrd="0" presId="urn:microsoft.com/office/officeart/2005/8/layout/target3"/>
    <dgm:cxn modelId="{443157DA-4FE4-4658-8E72-99938DA6A2A8}" type="presParOf" srcId="{333A1088-737F-45CB-B68E-254E46348037}" destId="{322283A8-4A27-4CDA-BAE3-F381106A9174}" srcOrd="9" destOrd="0" presId="urn:microsoft.com/office/officeart/2005/8/layout/target3"/>
    <dgm:cxn modelId="{AB34F898-9AD7-4DB4-85CE-DAE8C848EFC0}" type="presParOf" srcId="{333A1088-737F-45CB-B68E-254E46348037}" destId="{FFC9F71D-1B4F-4AD9-A4A6-86ADEFC8AF5C}" srcOrd="10" destOrd="0" presId="urn:microsoft.com/office/officeart/2005/8/layout/target3"/>
    <dgm:cxn modelId="{553AAE5A-2ABB-4A70-A256-CF31F8CDABDF}" type="presParOf" srcId="{333A1088-737F-45CB-B68E-254E46348037}" destId="{25B08C86-7E15-44DC-BE7F-FFB55DD49D12}" srcOrd="11" destOrd="0" presId="urn:microsoft.com/office/officeart/2005/8/layout/target3"/>
    <dgm:cxn modelId="{081A87F3-836A-44D9-9E5C-D3AFE9045CC3}" type="presParOf" srcId="{333A1088-737F-45CB-B68E-254E46348037}" destId="{C00F7E6A-B60D-414E-B40A-C4B931C28BAF}" srcOrd="12" destOrd="0" presId="urn:microsoft.com/office/officeart/2005/8/layout/target3"/>
    <dgm:cxn modelId="{4F90FC8D-63A5-4D38-A59E-9F8AF8B5B05F}" type="presParOf" srcId="{333A1088-737F-45CB-B68E-254E46348037}" destId="{18D1CD71-A09E-4DC8-AD58-D43BE56A821F}" srcOrd="13" destOrd="0" presId="urn:microsoft.com/office/officeart/2005/8/layout/target3"/>
    <dgm:cxn modelId="{D43710EA-FB4D-4841-8A24-5F3086444FE4}" type="presParOf" srcId="{333A1088-737F-45CB-B68E-254E46348037}" destId="{3AF1215E-7776-4C24-8064-1417BC451259}" srcOrd="14" destOrd="0" presId="urn:microsoft.com/office/officeart/2005/8/layout/target3"/>
    <dgm:cxn modelId="{C4C1F3C1-3489-41BB-9E3A-A656307D982D}" type="presParOf" srcId="{333A1088-737F-45CB-B68E-254E46348037}" destId="{1A56D0C6-827E-4224-8020-F6331FAB0C3E}" srcOrd="15" destOrd="0" presId="urn:microsoft.com/office/officeart/2005/8/layout/target3"/>
    <dgm:cxn modelId="{28766911-D59B-4649-A632-182E860C8471}" type="presParOf" srcId="{333A1088-737F-45CB-B68E-254E46348037}" destId="{5D1861EB-1465-4B6B-B573-C1854262B277}" srcOrd="16" destOrd="0" presId="urn:microsoft.com/office/officeart/2005/8/layout/target3"/>
    <dgm:cxn modelId="{1197B43B-9062-46AB-A4BA-68461CF8A5E4}" type="presParOf" srcId="{333A1088-737F-45CB-B68E-254E46348037}" destId="{751E9DD6-38DB-49FF-B3BE-A7F1586C8B05}" srcOrd="17" destOrd="0" presId="urn:microsoft.com/office/officeart/2005/8/layout/target3"/>
    <dgm:cxn modelId="{98C162D2-A1DA-414F-A81C-754489C2857F}" type="presParOf" srcId="{333A1088-737F-45CB-B68E-254E46348037}" destId="{AED2198E-93D5-4001-81B4-73124B309672}" srcOrd="18" destOrd="0" presId="urn:microsoft.com/office/officeart/2005/8/layout/target3"/>
    <dgm:cxn modelId="{3B2F41B3-0BF9-4D80-809A-C3CBFADF185C}" type="presParOf" srcId="{333A1088-737F-45CB-B68E-254E46348037}" destId="{2BE915AB-18AA-4053-B92C-3BFC9ED204BB}" srcOrd="19" destOrd="0" presId="urn:microsoft.com/office/officeart/2005/8/layout/target3"/>
    <dgm:cxn modelId="{7557BFE3-B0D8-4711-8414-BA0CA31E1073}" type="presParOf" srcId="{333A1088-737F-45CB-B68E-254E46348037}" destId="{6BB5E863-4638-4E1D-BFDE-399D028AC4ED}" srcOrd="20" destOrd="0" presId="urn:microsoft.com/office/officeart/2005/8/layout/target3"/>
    <dgm:cxn modelId="{53810EC7-A066-4752-AF8A-851262D47D37}" type="presParOf" srcId="{333A1088-737F-45CB-B68E-254E46348037}" destId="{5A5FFA88-C948-4069-8E93-59FA12366E83}" srcOrd="21" destOrd="0" presId="urn:microsoft.com/office/officeart/2005/8/layout/target3"/>
    <dgm:cxn modelId="{CCCEF689-CC86-4B87-8244-D7586DC821B0}" type="presParOf" srcId="{333A1088-737F-45CB-B68E-254E46348037}" destId="{522F3148-FA5D-45C0-8223-90D71CEF85DC}" srcOrd="22" destOrd="0" presId="urn:microsoft.com/office/officeart/2005/8/layout/target3"/>
    <dgm:cxn modelId="{7135CE4C-0D74-4DB2-9B2F-C4C6C2A43F23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VY_52_INOVACE_07_Přírodopis 7.ročník_Mořští ptáci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Mořští ptáci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srpen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D470E2-3AA1-4CA7-B4DC-4B89EB707C0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E15CCF-3D14-4649-899D-1C3E4A57A5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224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15CCF-3D14-4649-899D-1C3E4A57A59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8906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15CCF-3D14-4649-899D-1C3E4A57A59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0078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15CCF-3D14-4649-899D-1C3E4A57A59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59317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15CCF-3D14-4649-899D-1C3E4A57A59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6848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15CCF-3D14-4649-899D-1C3E4A57A59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8180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15CCF-3D14-4649-899D-1C3E4A57A59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75092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15CCF-3D14-4649-899D-1C3E4A57A59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22162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15CCF-3D14-4649-899D-1C3E4A57A59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0971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15CCF-3D14-4649-899D-1C3E4A57A59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61970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E15CCF-3D14-4649-899D-1C3E4A57A59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6227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7020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6554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671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569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915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465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4997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5878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635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372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1915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EFE8C-E605-4FEF-B3FA-284D00CDA7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23CB39-2C14-4276-B7D5-FBE28D02F9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3187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ptenodytes_forsteri_-Snow_Hill_Island,_Antarctica_-adults_and_juvenile-8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nchot_royal_-_King_Penguin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m.greater.600pix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lam.greater.600pix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Aptenodytes_forsteri_-Snow_Hill_Island,_Antarctica_-adults_and_juvenile-8.jp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nchot_royal_-_King_Penguin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Flam.greater.600pix.jpg" TargetMode="External"/><Relationship Id="rId4" Type="http://schemas.openxmlformats.org/officeDocument/2006/relationships/hyperlink" Target="http://cs.wikipedia.org/wiki/Soubor:070226_wandering_albatross_off_Kaikoura_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6799840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035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54726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</a:p>
          <a:p>
            <a:endParaRPr lang="cs-CZ" sz="2800" dirty="0"/>
          </a:p>
          <a:p>
            <a:r>
              <a:rPr lang="cs-CZ" sz="2800" dirty="0" smtClean="0"/>
              <a:t>Přírodopis, 7.ročník    Mořští ptáci  </a:t>
            </a:r>
          </a:p>
          <a:p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Prezentace k výkladu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Tučňáci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Albatrosi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Plameňáci</a:t>
            </a:r>
          </a:p>
          <a:p>
            <a:r>
              <a:rPr lang="cs-CZ" sz="2800" dirty="0" smtClean="0"/>
              <a:t>2)  </a:t>
            </a:r>
            <a:r>
              <a:rPr lang="cs-CZ" sz="2800" dirty="0" smtClean="0"/>
              <a:t> Procvičení </a:t>
            </a:r>
            <a:r>
              <a:rPr lang="cs-CZ" sz="2800" dirty="0" smtClean="0"/>
              <a:t>– otázky s </a:t>
            </a:r>
            <a:r>
              <a:rPr lang="cs-CZ" sz="2800" dirty="0" smtClean="0"/>
              <a:t>kontrolou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8732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064896" cy="39703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Mořští ptáci</a:t>
            </a:r>
          </a:p>
          <a:p>
            <a:r>
              <a:rPr lang="cs-CZ" sz="2800" b="1" u="sng" dirty="0" smtClean="0"/>
              <a:t>Tučňáci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nelétají, plavou, potápí se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ohy posunuty dozadu, velké drápy, plovací blána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l</a:t>
            </a:r>
            <a:r>
              <a:rPr lang="cs-CZ" sz="2800" dirty="0" smtClean="0"/>
              <a:t>oví pod vodou 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ohyb po souši méně obratný – chůze, plazení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obřeží Antarktidy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žijí v koloniích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roti chladu – silná vrstva podkožního tuku a peří</a:t>
            </a:r>
            <a:endParaRPr lang="cs-CZ" sz="2800" dirty="0"/>
          </a:p>
        </p:txBody>
      </p:sp>
      <p:pic>
        <p:nvPicPr>
          <p:cNvPr id="3" name="Picture 2" descr="Rodiče s mládětem">
            <a:hlinkClick r:id="rId3" tooltip="Rodiče s mládětem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430216"/>
            <a:ext cx="1401547" cy="224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51233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280024" cy="2677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t</a:t>
            </a:r>
            <a:r>
              <a:rPr lang="cs-CZ" sz="2800" b="1" u="sng" dirty="0" smtClean="0"/>
              <a:t>učňák patagonský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avalité tělo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j</a:t>
            </a:r>
            <a:r>
              <a:rPr lang="cs-CZ" sz="2800" dirty="0" smtClean="0"/>
              <a:t>ediné vejce na nohách samic přikryto záhybem kůže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ylíhlé mládě ukryto pod kožním záhybem 1 z rodičů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ruhý rodič loví potravu</a:t>
            </a:r>
          </a:p>
          <a:p>
            <a:endParaRPr lang="cs-CZ" sz="2800" b="1" u="sng" dirty="0"/>
          </a:p>
        </p:txBody>
      </p:sp>
      <p:pic>
        <p:nvPicPr>
          <p:cNvPr id="3" name="Picture 2" descr="Tučňák patagonský">
            <a:hlinkClick r:id="rId3" tooltip="Tučňák patagonský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99334"/>
            <a:ext cx="3168352" cy="3084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0875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625951" cy="44012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Albatrosi</a:t>
            </a:r>
          </a:p>
          <a:p>
            <a:r>
              <a:rPr lang="cs-CZ" sz="2800" dirty="0" smtClean="0"/>
              <a:t>-  výborní letci, dobře plave, loví ryby, hlavonožce, medúzy</a:t>
            </a:r>
          </a:p>
          <a:p>
            <a:r>
              <a:rPr lang="cs-CZ" sz="2800" dirty="0" smtClean="0"/>
              <a:t>-  dlouhá, štíhlá křídla</a:t>
            </a:r>
          </a:p>
          <a:p>
            <a:r>
              <a:rPr lang="cs-CZ" sz="2800" dirty="0" smtClean="0"/>
              <a:t>-  hnízdí v koloniích na ostrovech jižní polokoule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u="sng" dirty="0" smtClean="0"/>
              <a:t>albatros stěhovavý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ejvětší mořský pták, v rozpětí křídel – 3m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b</a:t>
            </a:r>
            <a:r>
              <a:rPr lang="cs-CZ" sz="2800" dirty="0" smtClean="0"/>
              <a:t>ílý pták s černými křídly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1 vejce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louhověký pták – až 80 let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3550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ts1.mm.bing.net/images/thumbnail.aspx?q=1343441408144&amp;id=a480cbba01052d4a7ffbef9fe4c3c3a4&amp;url=http%3a%2f%2fupload.wikimedia.org%2fwikipedia%2fcommons%2fthumb%2f1%2f10%2f070226_wandering_albatross_off_Kaikoura_3.jpg%2f270px-070226_wandering_albatross_off_Kaikoura_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24744"/>
            <a:ext cx="5619947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202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7848872" cy="39703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Plameňáci</a:t>
            </a:r>
          </a:p>
          <a:p>
            <a:r>
              <a:rPr lang="cs-CZ" sz="2800" dirty="0" smtClean="0"/>
              <a:t>-  dlouhé brodivé nohy, dlouhý krk</a:t>
            </a:r>
          </a:p>
          <a:p>
            <a:r>
              <a:rPr lang="cs-CZ" sz="2800" dirty="0"/>
              <a:t>-</a:t>
            </a:r>
            <a:r>
              <a:rPr lang="cs-CZ" sz="2800" dirty="0" smtClean="0"/>
              <a:t>  krátký, zahnutý zobák</a:t>
            </a:r>
          </a:p>
          <a:p>
            <a:r>
              <a:rPr lang="cs-CZ" sz="2800" dirty="0"/>
              <a:t>-</a:t>
            </a:r>
            <a:r>
              <a:rPr lang="cs-CZ" sz="2800" dirty="0" smtClean="0"/>
              <a:t>  při lovu zobák potopí, otočí horní čelistí dolů</a:t>
            </a:r>
          </a:p>
          <a:p>
            <a:r>
              <a:rPr lang="cs-CZ" sz="2800" dirty="0" smtClean="0"/>
              <a:t>-  procezují vodu – měkkýše, korýše, hmyzí larvy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u="sng" dirty="0"/>
              <a:t>p</a:t>
            </a:r>
            <a:r>
              <a:rPr lang="cs-CZ" sz="2800" b="1" u="sng" dirty="0" smtClean="0"/>
              <a:t>lameňák růžový</a:t>
            </a:r>
          </a:p>
          <a:p>
            <a:r>
              <a:rPr lang="cs-CZ" sz="2800" dirty="0" smtClean="0"/>
              <a:t>- velmi štíhlý</a:t>
            </a:r>
          </a:p>
          <a:p>
            <a:r>
              <a:rPr lang="cs-CZ" sz="2800" dirty="0" smtClean="0"/>
              <a:t>- hnízdo z bahna, tvar kopce</a:t>
            </a:r>
            <a:endParaRPr lang="cs-CZ" sz="2800" dirty="0"/>
          </a:p>
        </p:txBody>
      </p:sp>
      <p:pic>
        <p:nvPicPr>
          <p:cNvPr id="3" name="Picture 2" descr="Popis obrázku chybí">
            <a:hlinkClick r:id="rId3" tooltip="Popis obrázku chybí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4680" y="4230966"/>
            <a:ext cx="2514600" cy="247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620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8092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Procvičení probraného učiva</a:t>
            </a:r>
          </a:p>
          <a:p>
            <a:endParaRPr lang="cs-CZ" sz="3200" b="1" dirty="0"/>
          </a:p>
          <a:p>
            <a:r>
              <a:rPr lang="cs-CZ" sz="2800" dirty="0" smtClean="0"/>
              <a:t>1) Které 3 řády mořských ptáků jsme probírali?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01317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B0F0"/>
                </a:solidFill>
              </a:rPr>
              <a:t>t</a:t>
            </a:r>
            <a:r>
              <a:rPr lang="cs-CZ" sz="2800" b="1" dirty="0" smtClean="0">
                <a:solidFill>
                  <a:srgbClr val="00B0F0"/>
                </a:solidFill>
              </a:rPr>
              <a:t>učňáci                      plameňáci                     albatrosi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pic>
        <p:nvPicPr>
          <p:cNvPr id="7" name="Picture 2" descr="http://ts1.mm.bing.net/images/thumbnail.aspx?q=1343441408144&amp;id=a480cbba01052d4a7ffbef9fe4c3c3a4&amp;url=http%3a%2f%2fupload.wikimedia.org%2fwikipedia%2fcommons%2fthumb%2f1%2f10%2f070226_wandering_albatross_off_Kaikoura_3.jpg%2f270px-070226_wandering_albatross_off_Kaikoura_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0601" y="2981121"/>
            <a:ext cx="2253807" cy="164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Rodiče s mládětem">
            <a:hlinkClick r:id="rId4" tooltip="Rodiče s mládětem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8166"/>
            <a:ext cx="1401547" cy="224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Popis obrázku chybí">
            <a:hlinkClick r:id="rId6" tooltip="Popis obrázku chybí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32674"/>
            <a:ext cx="2304256" cy="2269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4353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40636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2) Jak se pohybují tučňáci?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781848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Dobře plavou a potápí se, ztratili schopnost létat.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Pohyb na souši je méně obratný – vzpřímeně nebo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plazením po břiše.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6734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3) Jak se tučňáci přizpůsobili životu v chladu?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861048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   Mají silnou vrstvu podkožního tuku a peří.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725144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4) Kteří mořští ptáci jsou výborní letci?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445224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                       Albatrosi</a:t>
            </a:r>
            <a:endParaRPr lang="cs-CZ" sz="2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206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0277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5) Který řád mořských ptáků má dlouhé a tenké nohy?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1340768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       Plameňáci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708920"/>
            <a:ext cx="5997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6) Jaké hnízdo si staví plameňák růžový?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717032"/>
            <a:ext cx="55758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Hnízdo z bahna ve tvaru kopce</a:t>
            </a:r>
            <a:endParaRPr lang="cs-CZ" sz="2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3048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0"/>
            <a:ext cx="8568952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zdroje</a:t>
            </a:r>
          </a:p>
          <a:p>
            <a:endParaRPr lang="cs-CZ" sz="2000" dirty="0" smtClean="0"/>
          </a:p>
          <a:p>
            <a:r>
              <a:rPr lang="cs-CZ" sz="2000" dirty="0"/>
              <a:t>http://cs.wikipedia.org/wiki/Soubor:Aptenodytes_forsteri_-Snow_Hill_Island,_Antarctica_-adults_and_juvenile-8.jpg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3"/>
              </a:rPr>
              <a:t>http://cs.wikipedia.org/wiki/Soubor:Manchot_royal_-_</a:t>
            </a:r>
            <a:r>
              <a:rPr lang="cs-CZ" sz="2000" dirty="0" smtClean="0">
                <a:hlinkClick r:id="rId3"/>
              </a:rPr>
              <a:t>King_Penguin.jpg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cs.wikipedia.org/wiki/Soubor:070226_wandering_albatross_off_Kaikoura_3.jpg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cs.wikipedia.org/wiki/Soubor:Flam.greater.600pix.jpg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ČABRADOVÁ, Věra; HASCH, František; SEJPKA, Jaroslav a kol. </a:t>
            </a:r>
            <a:r>
              <a:rPr lang="cs-CZ" sz="2000" i="1" dirty="0"/>
              <a:t>Přírodopis 7- učebnice </a:t>
            </a:r>
          </a:p>
          <a:p>
            <a:r>
              <a:rPr lang="cs-CZ" sz="2000" i="1" dirty="0"/>
              <a:t>pro ZŠ a víceletá gymnázia</a:t>
            </a:r>
            <a:r>
              <a:rPr lang="cs-CZ" sz="2000" dirty="0"/>
              <a:t>. Plzeň: Fraus, 2005, ISBN 80-7238-424-4.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16025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374</Words>
  <Application>Microsoft Office PowerPoint</Application>
  <PresentationFormat>Předvádění na obrazovce (4:3)</PresentationFormat>
  <Paragraphs>92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Dum</cp:lastModifiedBy>
  <cp:revision>18</cp:revision>
  <dcterms:created xsi:type="dcterms:W3CDTF">2011-11-28T17:24:24Z</dcterms:created>
  <dcterms:modified xsi:type="dcterms:W3CDTF">2012-05-01T13:52:03Z</dcterms:modified>
</cp:coreProperties>
</file>