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58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08192-D59C-43D5-876B-FC22E2265DC3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6897-BAFF-46D0-BA9B-D093A04A16D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08192-D59C-43D5-876B-FC22E2265DC3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6897-BAFF-46D0-BA9B-D093A04A16D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08192-D59C-43D5-876B-FC22E2265DC3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FBD76897-BAFF-46D0-BA9B-D093A04A16D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08192-D59C-43D5-876B-FC22E2265DC3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6897-BAFF-46D0-BA9B-D093A04A16D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08192-D59C-43D5-876B-FC22E2265DC3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6897-BAFF-46D0-BA9B-D093A04A16D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08192-D59C-43D5-876B-FC22E2265DC3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6897-BAFF-46D0-BA9B-D093A04A16D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08192-D59C-43D5-876B-FC22E2265DC3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6897-BAFF-46D0-BA9B-D093A04A16D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08192-D59C-43D5-876B-FC22E2265DC3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6897-BAFF-46D0-BA9B-D093A04A16D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08192-D59C-43D5-876B-FC22E2265DC3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6897-BAFF-46D0-BA9B-D093A04A16D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08192-D59C-43D5-876B-FC22E2265DC3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6897-BAFF-46D0-BA9B-D093A04A16D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08192-D59C-43D5-876B-FC22E2265DC3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6897-BAFF-46D0-BA9B-D093A04A16D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BB08192-D59C-43D5-876B-FC22E2265DC3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BD76897-BAFF-46D0-BA9B-D093A04A16DE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2030" y="260648"/>
            <a:ext cx="8229600" cy="2952328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bg1"/>
                </a:solidFill>
              </a:rPr>
              <a:t>ŠABLONA III/2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/>
              <a:t/>
            </a:r>
            <a:br>
              <a:rPr lang="cs-CZ" sz="3600" dirty="0"/>
            </a:br>
            <a:r>
              <a:rPr lang="cs-CZ" sz="5400" dirty="0" smtClean="0"/>
              <a:t>MIKOLÁŠ ALEŠ</a:t>
            </a:r>
            <a:br>
              <a:rPr lang="cs-CZ" sz="5400" dirty="0" smtClean="0"/>
            </a:b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504" y="3140968"/>
            <a:ext cx="8856984" cy="3528392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Mgr. Hana </a:t>
            </a:r>
            <a:r>
              <a:rPr lang="cs-CZ" dirty="0" err="1" smtClean="0">
                <a:solidFill>
                  <a:schemeClr val="bg1"/>
                </a:solidFill>
              </a:rPr>
              <a:t>Stodulková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– ZŠ, Horní Slavkov</a:t>
            </a:r>
          </a:p>
          <a:p>
            <a:endParaRPr lang="cs-CZ" dirty="0" smtClean="0"/>
          </a:p>
          <a:p>
            <a:r>
              <a:rPr lang="cs-CZ" sz="3600" dirty="0" smtClean="0">
                <a:solidFill>
                  <a:schemeClr val="bg1"/>
                </a:solidFill>
              </a:rPr>
              <a:t>VY_32_INOVACE_275_MIKOLÁŠ </a:t>
            </a:r>
            <a:r>
              <a:rPr lang="cs-CZ" sz="3600" dirty="0" smtClean="0">
                <a:solidFill>
                  <a:schemeClr val="bg1"/>
                </a:solidFill>
              </a:rPr>
              <a:t>ALEŠ</a:t>
            </a:r>
            <a:endParaRPr lang="cs-CZ" sz="36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073" y="5157192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8687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MIKOLÁŠ ALEŠ</a:t>
            </a:r>
            <a:endParaRPr lang="cs-CZ" sz="48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400" dirty="0" smtClean="0">
                <a:solidFill>
                  <a:schemeClr val="bg1"/>
                </a:solidFill>
              </a:rPr>
              <a:t>Narodil se v pol. 19.století           v Miroticích v rodině písaře.</a:t>
            </a:r>
          </a:p>
          <a:p>
            <a:r>
              <a:rPr lang="cs-CZ" sz="4400" dirty="0" smtClean="0">
                <a:solidFill>
                  <a:schemeClr val="bg1"/>
                </a:solidFill>
              </a:rPr>
              <a:t>Byl český malíř, kreslíř, ilustrátor.</a:t>
            </a:r>
          </a:p>
          <a:p>
            <a:r>
              <a:rPr lang="cs-CZ" sz="4400" dirty="0" smtClean="0">
                <a:solidFill>
                  <a:schemeClr val="bg1"/>
                </a:solidFill>
              </a:rPr>
              <a:t>Z finančních důvodů se několikrát stěhovali.</a:t>
            </a:r>
            <a:endParaRPr lang="cs-CZ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94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70880"/>
            <a:ext cx="4248472" cy="6128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9314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6264696"/>
          </a:xfrm>
        </p:spPr>
        <p:txBody>
          <a:bodyPr>
            <a:normAutofit/>
          </a:bodyPr>
          <a:lstStyle/>
          <a:p>
            <a:r>
              <a:rPr lang="cs-CZ" sz="4400" dirty="0" smtClean="0">
                <a:solidFill>
                  <a:schemeClr val="bg1"/>
                </a:solidFill>
              </a:rPr>
              <a:t>Měl dva bratry, kteří brzy umírají a po té i matka.</a:t>
            </a:r>
          </a:p>
          <a:p>
            <a:r>
              <a:rPr lang="cs-CZ" sz="4400" dirty="0" smtClean="0">
                <a:solidFill>
                  <a:schemeClr val="bg1"/>
                </a:solidFill>
              </a:rPr>
              <a:t>Ve 22 letech zůstal zcela sám, odjíždí do Prahy.</a:t>
            </a:r>
          </a:p>
          <a:p>
            <a:r>
              <a:rPr lang="cs-CZ" sz="4400" dirty="0" smtClean="0">
                <a:solidFill>
                  <a:schemeClr val="bg1"/>
                </a:solidFill>
              </a:rPr>
              <a:t>Zvítězil v konkurzu na výzdobu Národního divadla.</a:t>
            </a:r>
          </a:p>
          <a:p>
            <a:r>
              <a:rPr lang="cs-CZ" sz="4400" dirty="0" smtClean="0">
                <a:solidFill>
                  <a:schemeClr val="bg1"/>
                </a:solidFill>
              </a:rPr>
              <a:t>Vytvořil 8000 kreseb, náčrtů...</a:t>
            </a:r>
          </a:p>
          <a:p>
            <a:r>
              <a:rPr lang="cs-CZ" sz="4400" dirty="0" smtClean="0">
                <a:solidFill>
                  <a:schemeClr val="bg1"/>
                </a:solidFill>
              </a:rPr>
              <a:t>V 60 letech umírá v Praze.</a:t>
            </a:r>
            <a:endParaRPr lang="cs-CZ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763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846" y="980728"/>
            <a:ext cx="7868395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79846" y="476672"/>
            <a:ext cx="78683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200" dirty="0">
                <a:solidFill>
                  <a:schemeClr val="bg1"/>
                </a:solidFill>
              </a:rPr>
              <a:t>Setkání Jiřího z Poděbrad s Matyášem Korvínem z roku </a:t>
            </a:r>
            <a:r>
              <a:rPr lang="pl-PL" sz="2200" dirty="0" smtClean="0">
                <a:solidFill>
                  <a:schemeClr val="bg1"/>
                </a:solidFill>
              </a:rPr>
              <a:t>1878</a:t>
            </a:r>
            <a:endParaRPr lang="cs-CZ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899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DÍLA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4400" dirty="0" smtClean="0">
                <a:solidFill>
                  <a:schemeClr val="bg1"/>
                </a:solidFill>
              </a:rPr>
              <a:t>Vlast</a:t>
            </a:r>
          </a:p>
          <a:p>
            <a:r>
              <a:rPr lang="cs-CZ" sz="4400" dirty="0" smtClean="0">
                <a:solidFill>
                  <a:schemeClr val="bg1"/>
                </a:solidFill>
              </a:rPr>
              <a:t>Husitský tábor</a:t>
            </a:r>
          </a:p>
          <a:p>
            <a:r>
              <a:rPr lang="cs-CZ" sz="4400" dirty="0" smtClean="0">
                <a:solidFill>
                  <a:schemeClr val="bg1"/>
                </a:solidFill>
              </a:rPr>
              <a:t>Smysly</a:t>
            </a:r>
          </a:p>
          <a:p>
            <a:r>
              <a:rPr lang="cs-CZ" sz="4400" dirty="0" smtClean="0">
                <a:solidFill>
                  <a:schemeClr val="bg1"/>
                </a:solidFill>
              </a:rPr>
              <a:t>Život starých Slovanů</a:t>
            </a:r>
          </a:p>
          <a:p>
            <a:r>
              <a:rPr lang="cs-CZ" sz="4400" dirty="0" smtClean="0">
                <a:solidFill>
                  <a:schemeClr val="bg1"/>
                </a:solidFill>
              </a:rPr>
              <a:t>Praha</a:t>
            </a:r>
          </a:p>
          <a:p>
            <a:r>
              <a:rPr lang="cs-CZ" sz="4400" dirty="0" smtClean="0">
                <a:solidFill>
                  <a:schemeClr val="bg1"/>
                </a:solidFill>
              </a:rPr>
              <a:t>Svatý Václav</a:t>
            </a:r>
          </a:p>
        </p:txBody>
      </p:sp>
    </p:spTree>
    <p:extLst>
      <p:ext uri="{BB962C8B-B14F-4D97-AF65-F5344CB8AC3E}">
        <p14:creationId xmlns:p14="http://schemas.microsoft.com/office/powerpoint/2010/main" val="666382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476672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Obrázky použity z google.cz dne 17.9.2011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010049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Obrázek č.1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1484784"/>
            <a:ext cx="75608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http://www.google.cz/imgres?q=mikol%C3%A1%C5%A1+ale%C5%A1&amp;hl=cs&amp;tbs=isz:m&amp;tbm=isch&amp;tbnid=T4cWa10o6AvtzM:&amp;imgrefurl=http://www.prahanoviny.cz/2011/01/25/mikolas-ales-se-zapsal-do-nasich-srdci/&amp;docid=W--sr1iuYiXMyM&amp;w=400&amp;h=577&amp;ei=Q8x0Ts_4EOr74QTil_mbDQ&amp;zoom=1&amp;iact=hc&amp;vpx=182&amp;vpy=184&amp;dur=3994&amp;hovh=270&amp;hovw=187&amp;tx=65&amp;ty=131&amp;page=1&amp;tbnh=143&amp;tbnw=114&amp;start=0&amp;ndsp=15&amp;ved=1t:429,r:0,s:0&amp;biw=1366&amp;bih=587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55576" y="3933056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Obrázek č.2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5576" y="4302388"/>
            <a:ext cx="74168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http://www.google.cz/imgres?q=mikol%C3%A1%C5%A1+ale%C5%A1&amp;hl=cs&amp;sa=X&amp;tbas=0&amp;tbs=isz:m&amp;tbm=isch&amp;tbnid=QrPGZWCGZ4SC1M:&amp;imgrefurl=http://www.webmagazin.cz/index.php%3Fstype%3Dall%26id%3D7191&amp;docid=r_l92suPbgF2rM&amp;w=647&amp;h=450&amp;ei=u890TvupAsbHsgbg3KSOCw&amp;zoom=1&amp;biw=1366&amp;bih=587&amp;iact=rc&amp;dur=156&amp;page=1&amp;tbnh=143&amp;tbnw=191&amp;start=0&amp;ndsp=15&amp;ved=1t:429,r:2,s:0&amp;tx=68&amp;ty=57</a:t>
            </a:r>
          </a:p>
        </p:txBody>
      </p:sp>
    </p:spTree>
    <p:extLst>
      <p:ext uri="{BB962C8B-B14F-4D97-AF65-F5344CB8AC3E}">
        <p14:creationId xmlns:p14="http://schemas.microsoft.com/office/powerpoint/2010/main" val="290451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67</TotalTime>
  <Words>136</Words>
  <Application>Microsoft Office PowerPoint</Application>
  <PresentationFormat>Předvádění na obrazovce (4:3)</PresentationFormat>
  <Paragraphs>26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Vrchol</vt:lpstr>
      <vt:lpstr>ŠABLONA III/2  MIKOLÁŠ ALEŠ </vt:lpstr>
      <vt:lpstr>MIKOLÁŠ ALEŠ</vt:lpstr>
      <vt:lpstr>Prezentace aplikace PowerPoint</vt:lpstr>
      <vt:lpstr>Prezentace aplikace PowerPoint</vt:lpstr>
      <vt:lpstr>Prezentace aplikace PowerPoint</vt:lpstr>
      <vt:lpstr>DÍLA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ŠABLONA III/2  MIKOLÁŠ ALEŠ</dc:title>
  <dc:creator>PC-0ZCY</dc:creator>
  <cp:lastModifiedBy>PC-0ZCY</cp:lastModifiedBy>
  <cp:revision>10</cp:revision>
  <dcterms:created xsi:type="dcterms:W3CDTF">2011-08-05T19:11:33Z</dcterms:created>
  <dcterms:modified xsi:type="dcterms:W3CDTF">2011-11-17T14:08:07Z</dcterms:modified>
</cp:coreProperties>
</file>