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Override1.xml" ContentType="application/vnd.openxmlformats-officedocument.themeOverr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3.xml" ContentType="application/vnd.openxmlformats-officedocument.drawingml.diagramStyle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  <p:sldMasterId id="2147483708" r:id="rId2"/>
  </p:sldMasterIdLst>
  <p:sldIdLst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  <p:sldId id="277" r:id="rId24"/>
    <p:sldId id="278" r:id="rId2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presProps" Target="presProps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02450C0-93DC-4B5A-BCEA-1A6189CEEBF9}" type="doc">
      <dgm:prSet loTypeId="urn:microsoft.com/office/officeart/2005/8/layout/process2" loCatId="process" qsTypeId="urn:microsoft.com/office/officeart/2005/8/quickstyle/simple1" qsCatId="simple" csTypeId="urn:microsoft.com/office/officeart/2005/8/colors/accent1_2" csCatId="accent1" phldr="1"/>
      <dgm:spPr/>
    </dgm:pt>
    <dgm:pt modelId="{80150D9D-1ECC-444B-A7B7-63C0E4FB1374}">
      <dgm:prSet phldrT="[Text]"/>
      <dgm:spPr/>
      <dgm:t>
        <a:bodyPr/>
        <a:lstStyle/>
        <a:p>
          <a:r>
            <a:rPr lang="cs-CZ" dirty="0" smtClean="0"/>
            <a:t>HLAVA</a:t>
          </a:r>
          <a:endParaRPr lang="cs-CZ" dirty="0"/>
        </a:p>
      </dgm:t>
    </dgm:pt>
    <dgm:pt modelId="{BEFEF6DC-99EB-44F9-97A4-DABE6A03A119}" type="parTrans" cxnId="{70FB9B64-E0C8-4C15-A9FD-E0317F4C2721}">
      <dgm:prSet/>
      <dgm:spPr/>
      <dgm:t>
        <a:bodyPr/>
        <a:lstStyle/>
        <a:p>
          <a:endParaRPr lang="cs-CZ"/>
        </a:p>
      </dgm:t>
    </dgm:pt>
    <dgm:pt modelId="{2ABB967D-AA85-47ED-9942-EF9B3DC2924A}" type="sibTrans" cxnId="{70FB9B64-E0C8-4C15-A9FD-E0317F4C2721}">
      <dgm:prSet/>
      <dgm:spPr/>
      <dgm:t>
        <a:bodyPr/>
        <a:lstStyle/>
        <a:p>
          <a:endParaRPr lang="cs-CZ"/>
        </a:p>
      </dgm:t>
    </dgm:pt>
    <dgm:pt modelId="{AD099D31-D3A7-45D6-AA27-6F950404A3FA}">
      <dgm:prSet phldrT="[Text]"/>
      <dgm:spPr/>
      <dgm:t>
        <a:bodyPr/>
        <a:lstStyle/>
        <a:p>
          <a:r>
            <a:rPr lang="cs-CZ" dirty="0" smtClean="0"/>
            <a:t>HRUĎ</a:t>
          </a:r>
          <a:endParaRPr lang="cs-CZ" dirty="0"/>
        </a:p>
      </dgm:t>
    </dgm:pt>
    <dgm:pt modelId="{E2EDE8F0-072D-4D81-98AE-2AD3508696FF}" type="parTrans" cxnId="{F7412B9B-F173-4E8A-BB54-FDEA15297CCF}">
      <dgm:prSet/>
      <dgm:spPr/>
      <dgm:t>
        <a:bodyPr/>
        <a:lstStyle/>
        <a:p>
          <a:endParaRPr lang="cs-CZ"/>
        </a:p>
      </dgm:t>
    </dgm:pt>
    <dgm:pt modelId="{4ACCBFCE-72DC-4BDA-9228-B555318BAC31}" type="sibTrans" cxnId="{F7412B9B-F173-4E8A-BB54-FDEA15297CCF}">
      <dgm:prSet/>
      <dgm:spPr/>
      <dgm:t>
        <a:bodyPr/>
        <a:lstStyle/>
        <a:p>
          <a:endParaRPr lang="cs-CZ"/>
        </a:p>
      </dgm:t>
    </dgm:pt>
    <dgm:pt modelId="{DBA13985-5DEC-44B3-82E5-7E1EFFD50FB7}">
      <dgm:prSet phldrT="[Text]"/>
      <dgm:spPr/>
      <dgm:t>
        <a:bodyPr/>
        <a:lstStyle/>
        <a:p>
          <a:r>
            <a:rPr lang="cs-CZ" dirty="0" smtClean="0"/>
            <a:t>ZADEČEK</a:t>
          </a:r>
          <a:endParaRPr lang="cs-CZ" dirty="0"/>
        </a:p>
      </dgm:t>
    </dgm:pt>
    <dgm:pt modelId="{E211B83A-2C81-488B-BE16-DD8CFBB7D923}" type="parTrans" cxnId="{77AB7308-0C44-41FC-A7FE-18820AAF5F8A}">
      <dgm:prSet/>
      <dgm:spPr/>
      <dgm:t>
        <a:bodyPr/>
        <a:lstStyle/>
        <a:p>
          <a:endParaRPr lang="cs-CZ"/>
        </a:p>
      </dgm:t>
    </dgm:pt>
    <dgm:pt modelId="{D28FE63F-6A17-4D88-8804-58F4779004CD}" type="sibTrans" cxnId="{77AB7308-0C44-41FC-A7FE-18820AAF5F8A}">
      <dgm:prSet/>
      <dgm:spPr/>
      <dgm:t>
        <a:bodyPr/>
        <a:lstStyle/>
        <a:p>
          <a:endParaRPr lang="cs-CZ"/>
        </a:p>
      </dgm:t>
    </dgm:pt>
    <dgm:pt modelId="{5CB4F094-639C-40A5-AC73-60B0D070F37A}" type="pres">
      <dgm:prSet presAssocID="{102450C0-93DC-4B5A-BCEA-1A6189CEEBF9}" presName="linearFlow" presStyleCnt="0">
        <dgm:presLayoutVars>
          <dgm:resizeHandles val="exact"/>
        </dgm:presLayoutVars>
      </dgm:prSet>
      <dgm:spPr/>
    </dgm:pt>
    <dgm:pt modelId="{8FF143B5-DE64-4F6A-99B4-CD8E58C0B414}" type="pres">
      <dgm:prSet presAssocID="{80150D9D-1ECC-444B-A7B7-63C0E4FB1374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9C58F28-CCFB-4EA9-8DCE-594A71374F13}" type="pres">
      <dgm:prSet presAssocID="{2ABB967D-AA85-47ED-9942-EF9B3DC2924A}" presName="sibTrans" presStyleLbl="sibTrans2D1" presStyleIdx="0" presStyleCnt="2"/>
      <dgm:spPr/>
      <dgm:t>
        <a:bodyPr/>
        <a:lstStyle/>
        <a:p>
          <a:endParaRPr lang="cs-CZ"/>
        </a:p>
      </dgm:t>
    </dgm:pt>
    <dgm:pt modelId="{77F4AC0E-9CE0-4061-AF91-237A5166144F}" type="pres">
      <dgm:prSet presAssocID="{2ABB967D-AA85-47ED-9942-EF9B3DC2924A}" presName="connectorText" presStyleLbl="sibTrans2D1" presStyleIdx="0" presStyleCnt="2"/>
      <dgm:spPr/>
      <dgm:t>
        <a:bodyPr/>
        <a:lstStyle/>
        <a:p>
          <a:endParaRPr lang="cs-CZ"/>
        </a:p>
      </dgm:t>
    </dgm:pt>
    <dgm:pt modelId="{FFF6D984-D414-47B3-AE18-828A3A1A521B}" type="pres">
      <dgm:prSet presAssocID="{AD099D31-D3A7-45D6-AA27-6F950404A3FA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154A1C5-A146-496A-91EB-8C1B8224596F}" type="pres">
      <dgm:prSet presAssocID="{4ACCBFCE-72DC-4BDA-9228-B555318BAC31}" presName="sibTrans" presStyleLbl="sibTrans2D1" presStyleIdx="1" presStyleCnt="2"/>
      <dgm:spPr/>
      <dgm:t>
        <a:bodyPr/>
        <a:lstStyle/>
        <a:p>
          <a:endParaRPr lang="cs-CZ"/>
        </a:p>
      </dgm:t>
    </dgm:pt>
    <dgm:pt modelId="{8C8BC2B8-54A8-40BC-93DE-45869A1266A1}" type="pres">
      <dgm:prSet presAssocID="{4ACCBFCE-72DC-4BDA-9228-B555318BAC31}" presName="connectorText" presStyleLbl="sibTrans2D1" presStyleIdx="1" presStyleCnt="2"/>
      <dgm:spPr/>
      <dgm:t>
        <a:bodyPr/>
        <a:lstStyle/>
        <a:p>
          <a:endParaRPr lang="cs-CZ"/>
        </a:p>
      </dgm:t>
    </dgm:pt>
    <dgm:pt modelId="{982D1FDF-EEBA-4CA5-8F7E-75CF760D76E5}" type="pres">
      <dgm:prSet presAssocID="{DBA13985-5DEC-44B3-82E5-7E1EFFD50FB7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522D729-64B4-46D7-BD49-40E5264A4786}" type="presOf" srcId="{DBA13985-5DEC-44B3-82E5-7E1EFFD50FB7}" destId="{982D1FDF-EEBA-4CA5-8F7E-75CF760D76E5}" srcOrd="0" destOrd="0" presId="urn:microsoft.com/office/officeart/2005/8/layout/process2"/>
    <dgm:cxn modelId="{70FB9B64-E0C8-4C15-A9FD-E0317F4C2721}" srcId="{102450C0-93DC-4B5A-BCEA-1A6189CEEBF9}" destId="{80150D9D-1ECC-444B-A7B7-63C0E4FB1374}" srcOrd="0" destOrd="0" parTransId="{BEFEF6DC-99EB-44F9-97A4-DABE6A03A119}" sibTransId="{2ABB967D-AA85-47ED-9942-EF9B3DC2924A}"/>
    <dgm:cxn modelId="{689235C3-D83F-4EE8-B7D0-7AD25771BA0E}" type="presOf" srcId="{2ABB967D-AA85-47ED-9942-EF9B3DC2924A}" destId="{77F4AC0E-9CE0-4061-AF91-237A5166144F}" srcOrd="1" destOrd="0" presId="urn:microsoft.com/office/officeart/2005/8/layout/process2"/>
    <dgm:cxn modelId="{F7412B9B-F173-4E8A-BB54-FDEA15297CCF}" srcId="{102450C0-93DC-4B5A-BCEA-1A6189CEEBF9}" destId="{AD099D31-D3A7-45D6-AA27-6F950404A3FA}" srcOrd="1" destOrd="0" parTransId="{E2EDE8F0-072D-4D81-98AE-2AD3508696FF}" sibTransId="{4ACCBFCE-72DC-4BDA-9228-B555318BAC31}"/>
    <dgm:cxn modelId="{DEA1D0FF-0848-47A6-B603-02F0E7020844}" type="presOf" srcId="{4ACCBFCE-72DC-4BDA-9228-B555318BAC31}" destId="{2154A1C5-A146-496A-91EB-8C1B8224596F}" srcOrd="0" destOrd="0" presId="urn:microsoft.com/office/officeart/2005/8/layout/process2"/>
    <dgm:cxn modelId="{9198A6C4-B9B5-4564-A2A5-CC3C1CE7A789}" type="presOf" srcId="{2ABB967D-AA85-47ED-9942-EF9B3DC2924A}" destId="{E9C58F28-CCFB-4EA9-8DCE-594A71374F13}" srcOrd="0" destOrd="0" presId="urn:microsoft.com/office/officeart/2005/8/layout/process2"/>
    <dgm:cxn modelId="{D95E91D9-15FE-4473-928C-7FE1782766BD}" type="presOf" srcId="{80150D9D-1ECC-444B-A7B7-63C0E4FB1374}" destId="{8FF143B5-DE64-4F6A-99B4-CD8E58C0B414}" srcOrd="0" destOrd="0" presId="urn:microsoft.com/office/officeart/2005/8/layout/process2"/>
    <dgm:cxn modelId="{33233C67-5F32-480A-9571-5DCA81954B01}" type="presOf" srcId="{4ACCBFCE-72DC-4BDA-9228-B555318BAC31}" destId="{8C8BC2B8-54A8-40BC-93DE-45869A1266A1}" srcOrd="1" destOrd="0" presId="urn:microsoft.com/office/officeart/2005/8/layout/process2"/>
    <dgm:cxn modelId="{8A60F8B8-0761-4CED-8B9C-9255BA81E557}" type="presOf" srcId="{102450C0-93DC-4B5A-BCEA-1A6189CEEBF9}" destId="{5CB4F094-639C-40A5-AC73-60B0D070F37A}" srcOrd="0" destOrd="0" presId="urn:microsoft.com/office/officeart/2005/8/layout/process2"/>
    <dgm:cxn modelId="{77AB7308-0C44-41FC-A7FE-18820AAF5F8A}" srcId="{102450C0-93DC-4B5A-BCEA-1A6189CEEBF9}" destId="{DBA13985-5DEC-44B3-82E5-7E1EFFD50FB7}" srcOrd="2" destOrd="0" parTransId="{E211B83A-2C81-488B-BE16-DD8CFBB7D923}" sibTransId="{D28FE63F-6A17-4D88-8804-58F4779004CD}"/>
    <dgm:cxn modelId="{D20BF4ED-6F3B-48FA-80B9-138BAE5F0BA7}" type="presOf" srcId="{AD099D31-D3A7-45D6-AA27-6F950404A3FA}" destId="{FFF6D984-D414-47B3-AE18-828A3A1A521B}" srcOrd="0" destOrd="0" presId="urn:microsoft.com/office/officeart/2005/8/layout/process2"/>
    <dgm:cxn modelId="{A38F1FD1-BD1F-438A-AAAD-EED37CD45D07}" type="presParOf" srcId="{5CB4F094-639C-40A5-AC73-60B0D070F37A}" destId="{8FF143B5-DE64-4F6A-99B4-CD8E58C0B414}" srcOrd="0" destOrd="0" presId="urn:microsoft.com/office/officeart/2005/8/layout/process2"/>
    <dgm:cxn modelId="{6210AA30-89B5-4861-BE2B-5C0177F7B8C8}" type="presParOf" srcId="{5CB4F094-639C-40A5-AC73-60B0D070F37A}" destId="{E9C58F28-CCFB-4EA9-8DCE-594A71374F13}" srcOrd="1" destOrd="0" presId="urn:microsoft.com/office/officeart/2005/8/layout/process2"/>
    <dgm:cxn modelId="{2A7AB44E-6952-4971-8282-82B3166D7A26}" type="presParOf" srcId="{E9C58F28-CCFB-4EA9-8DCE-594A71374F13}" destId="{77F4AC0E-9CE0-4061-AF91-237A5166144F}" srcOrd="0" destOrd="0" presId="urn:microsoft.com/office/officeart/2005/8/layout/process2"/>
    <dgm:cxn modelId="{53A79C7C-C828-4832-A82F-A33F372549A4}" type="presParOf" srcId="{5CB4F094-639C-40A5-AC73-60B0D070F37A}" destId="{FFF6D984-D414-47B3-AE18-828A3A1A521B}" srcOrd="2" destOrd="0" presId="urn:microsoft.com/office/officeart/2005/8/layout/process2"/>
    <dgm:cxn modelId="{3EC24CAA-7A1E-4FF7-9E23-A67315B22AE5}" type="presParOf" srcId="{5CB4F094-639C-40A5-AC73-60B0D070F37A}" destId="{2154A1C5-A146-496A-91EB-8C1B8224596F}" srcOrd="3" destOrd="0" presId="urn:microsoft.com/office/officeart/2005/8/layout/process2"/>
    <dgm:cxn modelId="{34066EDC-1B51-4E01-BF5E-95DE6F3AC862}" type="presParOf" srcId="{2154A1C5-A146-496A-91EB-8C1B8224596F}" destId="{8C8BC2B8-54A8-40BC-93DE-45869A1266A1}" srcOrd="0" destOrd="0" presId="urn:microsoft.com/office/officeart/2005/8/layout/process2"/>
    <dgm:cxn modelId="{C39C3B4B-DBCA-4452-9273-E8E71BF79211}" type="presParOf" srcId="{5CB4F094-639C-40A5-AC73-60B0D070F37A}" destId="{982D1FDF-EEBA-4CA5-8F7E-75CF760D76E5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799279A4-715E-4169-A90B-C047B33418BE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F788C5E5-B860-4395-B0B6-4A4AB4B61DBF}">
      <dgm:prSet phldrT="[Text]"/>
      <dgm:spPr/>
      <dgm:t>
        <a:bodyPr/>
        <a:lstStyle/>
        <a:p>
          <a:r>
            <a:rPr lang="cs-CZ" dirty="0" smtClean="0"/>
            <a:t>LÍZACÍ</a:t>
          </a:r>
          <a:endParaRPr lang="cs-CZ" dirty="0"/>
        </a:p>
      </dgm:t>
    </dgm:pt>
    <dgm:pt modelId="{0D9048F2-728A-473A-B61A-581B9B6E641D}" type="parTrans" cxnId="{1C47623D-4888-4852-89ED-75402F246DB2}">
      <dgm:prSet/>
      <dgm:spPr/>
      <dgm:t>
        <a:bodyPr/>
        <a:lstStyle/>
        <a:p>
          <a:endParaRPr lang="cs-CZ"/>
        </a:p>
      </dgm:t>
    </dgm:pt>
    <dgm:pt modelId="{8A3D55F9-EFF8-41CF-9CAC-DD96FB885EF8}" type="sibTrans" cxnId="{1C47623D-4888-4852-89ED-75402F246DB2}">
      <dgm:prSet/>
      <dgm:spPr/>
      <dgm:t>
        <a:bodyPr/>
        <a:lstStyle/>
        <a:p>
          <a:endParaRPr lang="cs-CZ"/>
        </a:p>
      </dgm:t>
    </dgm:pt>
    <dgm:pt modelId="{DED00270-E75F-4F0A-8886-8324E56C74B4}">
      <dgm:prSet phldrT="[Text]"/>
      <dgm:spPr/>
      <dgm:t>
        <a:bodyPr/>
        <a:lstStyle/>
        <a:p>
          <a:r>
            <a:rPr lang="cs-CZ" dirty="0" smtClean="0"/>
            <a:t>KOUSACÍ</a:t>
          </a:r>
          <a:endParaRPr lang="cs-CZ" dirty="0"/>
        </a:p>
      </dgm:t>
    </dgm:pt>
    <dgm:pt modelId="{B4C192CA-5C4F-4501-8FE8-BF65172017EA}" type="parTrans" cxnId="{1FBD7255-5AD9-4769-9BC3-44870BF349D0}">
      <dgm:prSet/>
      <dgm:spPr/>
      <dgm:t>
        <a:bodyPr/>
        <a:lstStyle/>
        <a:p>
          <a:endParaRPr lang="cs-CZ"/>
        </a:p>
      </dgm:t>
    </dgm:pt>
    <dgm:pt modelId="{B1F52A79-043F-43C0-8717-DD610883ACCC}" type="sibTrans" cxnId="{1FBD7255-5AD9-4769-9BC3-44870BF349D0}">
      <dgm:prSet/>
      <dgm:spPr/>
      <dgm:t>
        <a:bodyPr/>
        <a:lstStyle/>
        <a:p>
          <a:endParaRPr lang="cs-CZ"/>
        </a:p>
      </dgm:t>
    </dgm:pt>
    <dgm:pt modelId="{9761CDAE-E50A-4FCA-92A8-2695B2837B49}">
      <dgm:prSet phldrT="[Text]"/>
      <dgm:spPr/>
      <dgm:t>
        <a:bodyPr/>
        <a:lstStyle/>
        <a:p>
          <a:r>
            <a:rPr lang="cs-CZ" dirty="0" smtClean="0"/>
            <a:t>BODAVĚ SACÍ</a:t>
          </a:r>
          <a:endParaRPr lang="cs-CZ" dirty="0"/>
        </a:p>
      </dgm:t>
    </dgm:pt>
    <dgm:pt modelId="{4C350089-4542-41E2-9999-E40E5DF06953}" type="parTrans" cxnId="{713466A0-FB97-4122-AE8D-ED8577C1B998}">
      <dgm:prSet/>
      <dgm:spPr/>
      <dgm:t>
        <a:bodyPr/>
        <a:lstStyle/>
        <a:p>
          <a:endParaRPr lang="cs-CZ"/>
        </a:p>
      </dgm:t>
    </dgm:pt>
    <dgm:pt modelId="{4271972E-5317-44E5-98F8-3C4D7A41BB71}" type="sibTrans" cxnId="{713466A0-FB97-4122-AE8D-ED8577C1B998}">
      <dgm:prSet/>
      <dgm:spPr/>
      <dgm:t>
        <a:bodyPr/>
        <a:lstStyle/>
        <a:p>
          <a:endParaRPr lang="cs-CZ"/>
        </a:p>
      </dgm:t>
    </dgm:pt>
    <dgm:pt modelId="{18753A00-73F1-47CF-94FA-309A6529CE29}">
      <dgm:prSet phldrT="[Text]"/>
      <dgm:spPr/>
      <dgm:t>
        <a:bodyPr/>
        <a:lstStyle/>
        <a:p>
          <a:r>
            <a:rPr lang="cs-CZ" dirty="0" smtClean="0"/>
            <a:t>SACÍ</a:t>
          </a:r>
          <a:endParaRPr lang="cs-CZ" dirty="0"/>
        </a:p>
      </dgm:t>
    </dgm:pt>
    <dgm:pt modelId="{90AD0858-958C-4E56-892B-E9951CDD1A12}" type="parTrans" cxnId="{16E9B725-093E-4874-BA62-C65A3627CAD7}">
      <dgm:prSet/>
      <dgm:spPr/>
      <dgm:t>
        <a:bodyPr/>
        <a:lstStyle/>
        <a:p>
          <a:endParaRPr lang="cs-CZ"/>
        </a:p>
      </dgm:t>
    </dgm:pt>
    <dgm:pt modelId="{01DF8A75-6076-43EF-9870-751E3C147D9A}" type="sibTrans" cxnId="{16E9B725-093E-4874-BA62-C65A3627CAD7}">
      <dgm:prSet/>
      <dgm:spPr/>
      <dgm:t>
        <a:bodyPr/>
        <a:lstStyle/>
        <a:p>
          <a:endParaRPr lang="cs-CZ"/>
        </a:p>
      </dgm:t>
    </dgm:pt>
    <dgm:pt modelId="{3912D941-A0E7-44F6-9B83-B24BBE459115}" type="pres">
      <dgm:prSet presAssocID="{799279A4-715E-4169-A90B-C047B33418BE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453B49B-7929-4CCB-82BC-A14B260CED07}" type="pres">
      <dgm:prSet presAssocID="{F788C5E5-B860-4395-B0B6-4A4AB4B61DBF}" presName="node" presStyleLbl="node1" presStyleIdx="0" presStyleCnt="4" custLinFactNeighborX="-1175" custLinFactNeighborY="-2040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BCBE0FB-32E0-4E53-9D67-8A0A164C31F7}" type="pres">
      <dgm:prSet presAssocID="{8A3D55F9-EFF8-41CF-9CAC-DD96FB885EF8}" presName="sibTrans" presStyleCnt="0"/>
      <dgm:spPr/>
    </dgm:pt>
    <dgm:pt modelId="{DB66D39A-B0AF-4BF6-B788-780391CC32E3}" type="pres">
      <dgm:prSet presAssocID="{DED00270-E75F-4F0A-8886-8324E56C74B4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73E52D-6E74-4D0F-9FC0-8F25EF4618C2}" type="pres">
      <dgm:prSet presAssocID="{B1F52A79-043F-43C0-8717-DD610883ACCC}" presName="sibTrans" presStyleCnt="0"/>
      <dgm:spPr/>
    </dgm:pt>
    <dgm:pt modelId="{78E4D404-DB50-4858-8CC4-EAAA23A8C864}" type="pres">
      <dgm:prSet presAssocID="{9761CDAE-E50A-4FCA-92A8-2695B2837B49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4B0A41A-A8C3-45FD-938C-90D6CFF44C25}" type="pres">
      <dgm:prSet presAssocID="{4271972E-5317-44E5-98F8-3C4D7A41BB71}" presName="sibTrans" presStyleCnt="0"/>
      <dgm:spPr/>
    </dgm:pt>
    <dgm:pt modelId="{BE09471C-5F03-4BA2-9CBD-5A006E148502}" type="pres">
      <dgm:prSet presAssocID="{18753A00-73F1-47CF-94FA-309A6529CE2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C47623D-4888-4852-89ED-75402F246DB2}" srcId="{799279A4-715E-4169-A90B-C047B33418BE}" destId="{F788C5E5-B860-4395-B0B6-4A4AB4B61DBF}" srcOrd="0" destOrd="0" parTransId="{0D9048F2-728A-473A-B61A-581B9B6E641D}" sibTransId="{8A3D55F9-EFF8-41CF-9CAC-DD96FB885EF8}"/>
    <dgm:cxn modelId="{FCF57F41-6939-4186-A43C-E918A6426032}" type="presOf" srcId="{9761CDAE-E50A-4FCA-92A8-2695B2837B49}" destId="{78E4D404-DB50-4858-8CC4-EAAA23A8C864}" srcOrd="0" destOrd="0" presId="urn:microsoft.com/office/officeart/2005/8/layout/default"/>
    <dgm:cxn modelId="{713466A0-FB97-4122-AE8D-ED8577C1B998}" srcId="{799279A4-715E-4169-A90B-C047B33418BE}" destId="{9761CDAE-E50A-4FCA-92A8-2695B2837B49}" srcOrd="2" destOrd="0" parTransId="{4C350089-4542-41E2-9999-E40E5DF06953}" sibTransId="{4271972E-5317-44E5-98F8-3C4D7A41BB71}"/>
    <dgm:cxn modelId="{2D96563A-BC6F-4248-A83B-DD27E3A69319}" type="presOf" srcId="{18753A00-73F1-47CF-94FA-309A6529CE29}" destId="{BE09471C-5F03-4BA2-9CBD-5A006E148502}" srcOrd="0" destOrd="0" presId="urn:microsoft.com/office/officeart/2005/8/layout/default"/>
    <dgm:cxn modelId="{BDDB5627-C3F4-429C-9757-2EC0EED3019B}" type="presOf" srcId="{DED00270-E75F-4F0A-8886-8324E56C74B4}" destId="{DB66D39A-B0AF-4BF6-B788-780391CC32E3}" srcOrd="0" destOrd="0" presId="urn:microsoft.com/office/officeart/2005/8/layout/default"/>
    <dgm:cxn modelId="{16E9B725-093E-4874-BA62-C65A3627CAD7}" srcId="{799279A4-715E-4169-A90B-C047B33418BE}" destId="{18753A00-73F1-47CF-94FA-309A6529CE29}" srcOrd="3" destOrd="0" parTransId="{90AD0858-958C-4E56-892B-E9951CDD1A12}" sibTransId="{01DF8A75-6076-43EF-9870-751E3C147D9A}"/>
    <dgm:cxn modelId="{38740D9D-B429-409D-A78D-33C7187544CC}" type="presOf" srcId="{799279A4-715E-4169-A90B-C047B33418BE}" destId="{3912D941-A0E7-44F6-9B83-B24BBE459115}" srcOrd="0" destOrd="0" presId="urn:microsoft.com/office/officeart/2005/8/layout/default"/>
    <dgm:cxn modelId="{1FBD7255-5AD9-4769-9BC3-44870BF349D0}" srcId="{799279A4-715E-4169-A90B-C047B33418BE}" destId="{DED00270-E75F-4F0A-8886-8324E56C74B4}" srcOrd="1" destOrd="0" parTransId="{B4C192CA-5C4F-4501-8FE8-BF65172017EA}" sibTransId="{B1F52A79-043F-43C0-8717-DD610883ACCC}"/>
    <dgm:cxn modelId="{4DBF4E26-5013-4453-BA9C-F26263E06E70}" type="presOf" srcId="{F788C5E5-B860-4395-B0B6-4A4AB4B61DBF}" destId="{D453B49B-7929-4CCB-82BC-A14B260CED07}" srcOrd="0" destOrd="0" presId="urn:microsoft.com/office/officeart/2005/8/layout/default"/>
    <dgm:cxn modelId="{11A0EAA1-7D2F-4BA2-A356-F5C9A42C9E4E}" type="presParOf" srcId="{3912D941-A0E7-44F6-9B83-B24BBE459115}" destId="{D453B49B-7929-4CCB-82BC-A14B260CED07}" srcOrd="0" destOrd="0" presId="urn:microsoft.com/office/officeart/2005/8/layout/default"/>
    <dgm:cxn modelId="{033CF5F6-1A08-4A79-B117-FBEC68F76591}" type="presParOf" srcId="{3912D941-A0E7-44F6-9B83-B24BBE459115}" destId="{8BCBE0FB-32E0-4E53-9D67-8A0A164C31F7}" srcOrd="1" destOrd="0" presId="urn:microsoft.com/office/officeart/2005/8/layout/default"/>
    <dgm:cxn modelId="{AE0FF991-4DE6-4A5D-BD1B-6A4871346CBF}" type="presParOf" srcId="{3912D941-A0E7-44F6-9B83-B24BBE459115}" destId="{DB66D39A-B0AF-4BF6-B788-780391CC32E3}" srcOrd="2" destOrd="0" presId="urn:microsoft.com/office/officeart/2005/8/layout/default"/>
    <dgm:cxn modelId="{0DCE3B43-E3A4-4219-85C7-5E3424878A9B}" type="presParOf" srcId="{3912D941-A0E7-44F6-9B83-B24BBE459115}" destId="{5873E52D-6E74-4D0F-9FC0-8F25EF4618C2}" srcOrd="3" destOrd="0" presId="urn:microsoft.com/office/officeart/2005/8/layout/default"/>
    <dgm:cxn modelId="{40ED2B96-CB35-4B43-B249-CEF922B6D9C2}" type="presParOf" srcId="{3912D941-A0E7-44F6-9B83-B24BBE459115}" destId="{78E4D404-DB50-4858-8CC4-EAAA23A8C864}" srcOrd="4" destOrd="0" presId="urn:microsoft.com/office/officeart/2005/8/layout/default"/>
    <dgm:cxn modelId="{96A067D0-C3D4-47D2-BCBA-5400F0DE4FB2}" type="presParOf" srcId="{3912D941-A0E7-44F6-9B83-B24BBE459115}" destId="{C4B0A41A-A8C3-45FD-938C-90D6CFF44C25}" srcOrd="5" destOrd="0" presId="urn:microsoft.com/office/officeart/2005/8/layout/default"/>
    <dgm:cxn modelId="{FB6A3E1C-52D7-4486-8E84-0DC56001666D}" type="presParOf" srcId="{3912D941-A0E7-44F6-9B83-B24BBE459115}" destId="{BE09471C-5F03-4BA2-9CBD-5A006E148502}" srcOrd="6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7323FC45-CECD-4294-BE71-2838BD09FC04}" type="doc">
      <dgm:prSet loTypeId="urn:microsoft.com/office/officeart/2005/8/layout/vProcess5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EE8E78F-0F1E-4874-B9A5-EC562C057241}">
      <dgm:prSet phldrT="[Text]"/>
      <dgm:spPr/>
      <dgm:t>
        <a:bodyPr/>
        <a:lstStyle/>
        <a:p>
          <a:r>
            <a:rPr lang="cs-CZ" dirty="0" smtClean="0"/>
            <a:t>ÚSTNÍ ÚSTROJÍ</a:t>
          </a:r>
          <a:endParaRPr lang="cs-CZ" dirty="0"/>
        </a:p>
      </dgm:t>
    </dgm:pt>
    <dgm:pt modelId="{C5959350-7524-4F38-928E-FE8B7AC871BE}" type="parTrans" cxnId="{012BF474-4659-477C-A467-FBBBAED84E7D}">
      <dgm:prSet/>
      <dgm:spPr/>
      <dgm:t>
        <a:bodyPr/>
        <a:lstStyle/>
        <a:p>
          <a:endParaRPr lang="cs-CZ"/>
        </a:p>
      </dgm:t>
    </dgm:pt>
    <dgm:pt modelId="{A9294295-0603-4C19-B68A-C98F523CA713}" type="sibTrans" cxnId="{012BF474-4659-477C-A467-FBBBAED84E7D}">
      <dgm:prSet/>
      <dgm:spPr/>
      <dgm:t>
        <a:bodyPr/>
        <a:lstStyle/>
        <a:p>
          <a:endParaRPr lang="cs-CZ"/>
        </a:p>
      </dgm:t>
    </dgm:pt>
    <dgm:pt modelId="{24969725-D199-45B9-BC98-E823E3E49561}">
      <dgm:prSet phldrT="[Text]"/>
      <dgm:spPr/>
      <dgm:t>
        <a:bodyPr/>
        <a:lstStyle/>
        <a:p>
          <a:r>
            <a:rPr lang="cs-CZ" dirty="0" smtClean="0"/>
            <a:t>STŘEVO</a:t>
          </a:r>
          <a:endParaRPr lang="cs-CZ" dirty="0"/>
        </a:p>
      </dgm:t>
    </dgm:pt>
    <dgm:pt modelId="{0EB1235B-2310-49D3-A8F3-6CF2E62EE65E}" type="parTrans" cxnId="{50EC490A-A974-46C9-A93B-9F8BB1FEE0C6}">
      <dgm:prSet/>
      <dgm:spPr/>
      <dgm:t>
        <a:bodyPr/>
        <a:lstStyle/>
        <a:p>
          <a:endParaRPr lang="cs-CZ"/>
        </a:p>
      </dgm:t>
    </dgm:pt>
    <dgm:pt modelId="{3C5636B2-B0C0-4C53-A8D1-81330DC73399}" type="sibTrans" cxnId="{50EC490A-A974-46C9-A93B-9F8BB1FEE0C6}">
      <dgm:prSet/>
      <dgm:spPr/>
      <dgm:t>
        <a:bodyPr/>
        <a:lstStyle/>
        <a:p>
          <a:endParaRPr lang="cs-CZ"/>
        </a:p>
      </dgm:t>
    </dgm:pt>
    <dgm:pt modelId="{3E5002F6-E54B-491D-813A-401B5F500274}">
      <dgm:prSet phldrT="[Text]"/>
      <dgm:spPr/>
      <dgm:t>
        <a:bodyPr/>
        <a:lstStyle/>
        <a:p>
          <a:r>
            <a:rPr lang="cs-CZ" dirty="0" smtClean="0"/>
            <a:t>ŘITNÍ OTVOR</a:t>
          </a:r>
          <a:endParaRPr lang="cs-CZ" dirty="0"/>
        </a:p>
      </dgm:t>
    </dgm:pt>
    <dgm:pt modelId="{E389E39D-4AE9-4AF8-A596-255C76DEC83D}" type="parTrans" cxnId="{7DA9D744-B4EA-4AC6-B483-BE32447E9495}">
      <dgm:prSet/>
      <dgm:spPr/>
      <dgm:t>
        <a:bodyPr/>
        <a:lstStyle/>
        <a:p>
          <a:endParaRPr lang="cs-CZ"/>
        </a:p>
      </dgm:t>
    </dgm:pt>
    <dgm:pt modelId="{3FD51D0B-1157-455F-965A-D1787A203242}" type="sibTrans" cxnId="{7DA9D744-B4EA-4AC6-B483-BE32447E9495}">
      <dgm:prSet/>
      <dgm:spPr/>
      <dgm:t>
        <a:bodyPr/>
        <a:lstStyle/>
        <a:p>
          <a:endParaRPr lang="cs-CZ"/>
        </a:p>
      </dgm:t>
    </dgm:pt>
    <dgm:pt modelId="{04495829-8311-4FEA-91B3-97A6E54CE127}" type="pres">
      <dgm:prSet presAssocID="{7323FC45-CECD-4294-BE71-2838BD09FC04}" presName="outerComposite" presStyleCnt="0">
        <dgm:presLayoutVars>
          <dgm:chMax val="5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4173500D-9B05-4DFC-9A74-33EE39A586D1}" type="pres">
      <dgm:prSet presAssocID="{7323FC45-CECD-4294-BE71-2838BD09FC04}" presName="dummyMaxCanvas" presStyleCnt="0">
        <dgm:presLayoutVars/>
      </dgm:prSet>
      <dgm:spPr/>
    </dgm:pt>
    <dgm:pt modelId="{3927160B-B7E3-48AC-9AC3-EFCA000AB9C1}" type="pres">
      <dgm:prSet presAssocID="{7323FC45-CECD-4294-BE71-2838BD09FC04}" presName="ThreeNodes_1" presStyleLbl="node1" presStyleIdx="0" presStyleCnt="3" custLinFactNeighborX="457" custLinFactNeighborY="129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1900FE-AC4E-4DE5-95F3-EB8BE6E8DA8A}" type="pres">
      <dgm:prSet presAssocID="{7323FC45-CECD-4294-BE71-2838BD09FC04}" presName="ThreeNodes_2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408C6B-AF9E-4C4B-996D-2327C9E809C0}" type="pres">
      <dgm:prSet presAssocID="{7323FC45-CECD-4294-BE71-2838BD09FC04}" presName="ThreeNodes_3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E8D7271-702B-4B04-AA81-08BDC0273334}" type="pres">
      <dgm:prSet presAssocID="{7323FC45-CECD-4294-BE71-2838BD09FC04}" presName="ThreeConn_1-2" presStyleLbl="fgAccFollowNode1" presStyleIdx="0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386A1F0-87EC-4036-B8DF-A5D7E5CC8D22}" type="pres">
      <dgm:prSet presAssocID="{7323FC45-CECD-4294-BE71-2838BD09FC04}" presName="ThreeConn_2-3" presStyleLbl="fgAccFollowNode1" presStyleIdx="1" presStyleCnt="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79D54-8727-444B-B8FB-83CB50BC88F0}" type="pres">
      <dgm:prSet presAssocID="{7323FC45-CECD-4294-BE71-2838BD09FC04}" presName="ThreeNodes_1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9EBA16D-8ECA-4B81-8075-6E6ADBBA46AD}" type="pres">
      <dgm:prSet presAssocID="{7323FC45-CECD-4294-BE71-2838BD09FC04}" presName="ThreeNodes_2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54FD49F-C0CE-424A-BA6F-179A572669F6}" type="pres">
      <dgm:prSet presAssocID="{7323FC45-CECD-4294-BE71-2838BD09FC04}" presName="ThreeNodes_3_text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EC490A-A974-46C9-A93B-9F8BB1FEE0C6}" srcId="{7323FC45-CECD-4294-BE71-2838BD09FC04}" destId="{24969725-D199-45B9-BC98-E823E3E49561}" srcOrd="1" destOrd="0" parTransId="{0EB1235B-2310-49D3-A8F3-6CF2E62EE65E}" sibTransId="{3C5636B2-B0C0-4C53-A8D1-81330DC73399}"/>
    <dgm:cxn modelId="{F9792909-1D44-47B9-9DBD-F5D96FF97A17}" type="presOf" srcId="{24969725-D199-45B9-BC98-E823E3E49561}" destId="{C9EBA16D-8ECA-4B81-8075-6E6ADBBA46AD}" srcOrd="1" destOrd="0" presId="urn:microsoft.com/office/officeart/2005/8/layout/vProcess5"/>
    <dgm:cxn modelId="{CAB155A1-D5F3-47F1-AD85-DEA664AC5B0D}" type="presOf" srcId="{7323FC45-CECD-4294-BE71-2838BD09FC04}" destId="{04495829-8311-4FEA-91B3-97A6E54CE127}" srcOrd="0" destOrd="0" presId="urn:microsoft.com/office/officeart/2005/8/layout/vProcess5"/>
    <dgm:cxn modelId="{E08EDA53-EC16-4AC4-8BC7-B79899D013A5}" type="presOf" srcId="{3C5636B2-B0C0-4C53-A8D1-81330DC73399}" destId="{5386A1F0-87EC-4036-B8DF-A5D7E5CC8D22}" srcOrd="0" destOrd="0" presId="urn:microsoft.com/office/officeart/2005/8/layout/vProcess5"/>
    <dgm:cxn modelId="{C7ADD287-8E51-493E-AB1E-C084E012E239}" type="presOf" srcId="{24969725-D199-45B9-BC98-E823E3E49561}" destId="{161900FE-AC4E-4DE5-95F3-EB8BE6E8DA8A}" srcOrd="0" destOrd="0" presId="urn:microsoft.com/office/officeart/2005/8/layout/vProcess5"/>
    <dgm:cxn modelId="{6895ADDF-5322-4B13-A1C4-22A6D8A0902E}" type="presOf" srcId="{3E5002F6-E54B-491D-813A-401B5F500274}" destId="{90408C6B-AF9E-4C4B-996D-2327C9E809C0}" srcOrd="0" destOrd="0" presId="urn:microsoft.com/office/officeart/2005/8/layout/vProcess5"/>
    <dgm:cxn modelId="{7C55FB8C-6141-432B-A2A1-27FED708C403}" type="presOf" srcId="{3E5002F6-E54B-491D-813A-401B5F500274}" destId="{354FD49F-C0CE-424A-BA6F-179A572669F6}" srcOrd="1" destOrd="0" presId="urn:microsoft.com/office/officeart/2005/8/layout/vProcess5"/>
    <dgm:cxn modelId="{B22F9EC9-8972-4391-A246-3BA1319C3B52}" type="presOf" srcId="{CEE8E78F-0F1E-4874-B9A5-EC562C057241}" destId="{3927160B-B7E3-48AC-9AC3-EFCA000AB9C1}" srcOrd="0" destOrd="0" presId="urn:microsoft.com/office/officeart/2005/8/layout/vProcess5"/>
    <dgm:cxn modelId="{758CF766-DBDE-486E-BF71-D782A46DFE77}" type="presOf" srcId="{A9294295-0603-4C19-B68A-C98F523CA713}" destId="{1E8D7271-702B-4B04-AA81-08BDC0273334}" srcOrd="0" destOrd="0" presId="urn:microsoft.com/office/officeart/2005/8/layout/vProcess5"/>
    <dgm:cxn modelId="{58607697-0107-415D-BF1B-9895ED862D03}" type="presOf" srcId="{CEE8E78F-0F1E-4874-B9A5-EC562C057241}" destId="{BCB79D54-8727-444B-B8FB-83CB50BC88F0}" srcOrd="1" destOrd="0" presId="urn:microsoft.com/office/officeart/2005/8/layout/vProcess5"/>
    <dgm:cxn modelId="{012BF474-4659-477C-A467-FBBBAED84E7D}" srcId="{7323FC45-CECD-4294-BE71-2838BD09FC04}" destId="{CEE8E78F-0F1E-4874-B9A5-EC562C057241}" srcOrd="0" destOrd="0" parTransId="{C5959350-7524-4F38-928E-FE8B7AC871BE}" sibTransId="{A9294295-0603-4C19-B68A-C98F523CA713}"/>
    <dgm:cxn modelId="{7DA9D744-B4EA-4AC6-B483-BE32447E9495}" srcId="{7323FC45-CECD-4294-BE71-2838BD09FC04}" destId="{3E5002F6-E54B-491D-813A-401B5F500274}" srcOrd="2" destOrd="0" parTransId="{E389E39D-4AE9-4AF8-A596-255C76DEC83D}" sibTransId="{3FD51D0B-1157-455F-965A-D1787A203242}"/>
    <dgm:cxn modelId="{76AEABAC-95FF-4E17-9AD1-0373323D0969}" type="presParOf" srcId="{04495829-8311-4FEA-91B3-97A6E54CE127}" destId="{4173500D-9B05-4DFC-9A74-33EE39A586D1}" srcOrd="0" destOrd="0" presId="urn:microsoft.com/office/officeart/2005/8/layout/vProcess5"/>
    <dgm:cxn modelId="{BB02BD82-5F75-47EF-AD4A-C84BAE5F5109}" type="presParOf" srcId="{04495829-8311-4FEA-91B3-97A6E54CE127}" destId="{3927160B-B7E3-48AC-9AC3-EFCA000AB9C1}" srcOrd="1" destOrd="0" presId="urn:microsoft.com/office/officeart/2005/8/layout/vProcess5"/>
    <dgm:cxn modelId="{F91BBB5B-16AA-4CD1-B643-E9B472E8D876}" type="presParOf" srcId="{04495829-8311-4FEA-91B3-97A6E54CE127}" destId="{161900FE-AC4E-4DE5-95F3-EB8BE6E8DA8A}" srcOrd="2" destOrd="0" presId="urn:microsoft.com/office/officeart/2005/8/layout/vProcess5"/>
    <dgm:cxn modelId="{C1CDF49E-F48E-435E-A6A4-07DB5563D7B5}" type="presParOf" srcId="{04495829-8311-4FEA-91B3-97A6E54CE127}" destId="{90408C6B-AF9E-4C4B-996D-2327C9E809C0}" srcOrd="3" destOrd="0" presId="urn:microsoft.com/office/officeart/2005/8/layout/vProcess5"/>
    <dgm:cxn modelId="{478F6178-67E7-4431-8DC2-76C5D29A8BE8}" type="presParOf" srcId="{04495829-8311-4FEA-91B3-97A6E54CE127}" destId="{1E8D7271-702B-4B04-AA81-08BDC0273334}" srcOrd="4" destOrd="0" presId="urn:microsoft.com/office/officeart/2005/8/layout/vProcess5"/>
    <dgm:cxn modelId="{93B082C4-E813-4A8E-9590-5B6A027A0A7B}" type="presParOf" srcId="{04495829-8311-4FEA-91B3-97A6E54CE127}" destId="{5386A1F0-87EC-4036-B8DF-A5D7E5CC8D22}" srcOrd="5" destOrd="0" presId="urn:microsoft.com/office/officeart/2005/8/layout/vProcess5"/>
    <dgm:cxn modelId="{F5E323E7-FE82-4A70-8BFE-47CEE4FD505F}" type="presParOf" srcId="{04495829-8311-4FEA-91B3-97A6E54CE127}" destId="{BCB79D54-8727-444B-B8FB-83CB50BC88F0}" srcOrd="6" destOrd="0" presId="urn:microsoft.com/office/officeart/2005/8/layout/vProcess5"/>
    <dgm:cxn modelId="{E2290243-2450-4B66-A198-C495D5FF2122}" type="presParOf" srcId="{04495829-8311-4FEA-91B3-97A6E54CE127}" destId="{C9EBA16D-8ECA-4B81-8075-6E6ADBBA46AD}" srcOrd="7" destOrd="0" presId="urn:microsoft.com/office/officeart/2005/8/layout/vProcess5"/>
    <dgm:cxn modelId="{7D230815-A6E7-4E3B-80DD-B0255218AFAD}" type="presParOf" srcId="{04495829-8311-4FEA-91B3-97A6E54CE127}" destId="{354FD49F-C0CE-424A-BA6F-179A572669F6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8FF143B5-DE64-4F6A-99B4-CD8E58C0B414}">
      <dsp:nvSpPr>
        <dsp:cNvPr id="0" name=""/>
        <dsp:cNvSpPr/>
      </dsp:nvSpPr>
      <dsp:spPr>
        <a:xfrm>
          <a:off x="3141821" y="0"/>
          <a:ext cx="1945957" cy="10810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HLAVA</a:t>
          </a:r>
          <a:endParaRPr lang="cs-CZ" sz="2800" kern="1200" dirty="0"/>
        </a:p>
      </dsp:txBody>
      <dsp:txXfrm>
        <a:off x="3141821" y="0"/>
        <a:ext cx="1945957" cy="1081087"/>
      </dsp:txXfrm>
    </dsp:sp>
    <dsp:sp modelId="{E9C58F28-CCFB-4EA9-8DCE-594A71374F13}">
      <dsp:nvSpPr>
        <dsp:cNvPr id="0" name=""/>
        <dsp:cNvSpPr/>
      </dsp:nvSpPr>
      <dsp:spPr>
        <a:xfrm rot="5400000">
          <a:off x="3912096" y="1108114"/>
          <a:ext cx="405407" cy="4864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5400000">
        <a:off x="3912096" y="1108114"/>
        <a:ext cx="405407" cy="486489"/>
      </dsp:txXfrm>
    </dsp:sp>
    <dsp:sp modelId="{FFF6D984-D414-47B3-AE18-828A3A1A521B}">
      <dsp:nvSpPr>
        <dsp:cNvPr id="0" name=""/>
        <dsp:cNvSpPr/>
      </dsp:nvSpPr>
      <dsp:spPr>
        <a:xfrm>
          <a:off x="3141821" y="1621631"/>
          <a:ext cx="1945957" cy="10810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HRUĎ</a:t>
          </a:r>
          <a:endParaRPr lang="cs-CZ" sz="2800" kern="1200" dirty="0"/>
        </a:p>
      </dsp:txBody>
      <dsp:txXfrm>
        <a:off x="3141821" y="1621631"/>
        <a:ext cx="1945957" cy="1081087"/>
      </dsp:txXfrm>
    </dsp:sp>
    <dsp:sp modelId="{2154A1C5-A146-496A-91EB-8C1B8224596F}">
      <dsp:nvSpPr>
        <dsp:cNvPr id="0" name=""/>
        <dsp:cNvSpPr/>
      </dsp:nvSpPr>
      <dsp:spPr>
        <a:xfrm rot="5400000">
          <a:off x="3912096" y="2729745"/>
          <a:ext cx="405407" cy="48648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100" kern="1200"/>
        </a:p>
      </dsp:txBody>
      <dsp:txXfrm rot="5400000">
        <a:off x="3912096" y="2729745"/>
        <a:ext cx="405407" cy="486489"/>
      </dsp:txXfrm>
    </dsp:sp>
    <dsp:sp modelId="{982D1FDF-EEBA-4CA5-8F7E-75CF760D76E5}">
      <dsp:nvSpPr>
        <dsp:cNvPr id="0" name=""/>
        <dsp:cNvSpPr/>
      </dsp:nvSpPr>
      <dsp:spPr>
        <a:xfrm>
          <a:off x="3141821" y="3243262"/>
          <a:ext cx="1945957" cy="1081087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1429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ysDash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lvl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kern="1200" dirty="0" smtClean="0"/>
            <a:t>ZADEČEK</a:t>
          </a:r>
          <a:endParaRPr lang="cs-CZ" sz="2800" kern="1200" dirty="0"/>
        </a:p>
      </dsp:txBody>
      <dsp:txXfrm>
        <a:off x="3141821" y="3243262"/>
        <a:ext cx="1945957" cy="1081087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18A2481B-5154-415F-B752-558547769AA3}" type="datetimeFigureOut">
              <a:rPr lang="cs-CZ" smtClean="0"/>
              <a:pPr/>
              <a:t>3.5.2012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wmf"/><Relationship Id="rId11" Type="http://schemas.openxmlformats.org/officeDocument/2006/relationships/image" Target="../media/image12.png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Relationship Id="rId14" Type="http://schemas.openxmlformats.org/officeDocument/2006/relationships/image" Target="../media/image15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gi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hyperlink" Target="http://upload.wikimedia.org/wikipedia/commons/c/cf/Cairns_birdwing_closeup_-_melbourne_zoo.jpg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c/cf/Cairns_birdwing_closeup_-_melbourne_zoo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 VY_52_INOVACE_05_1_HMYZ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Jana </a:t>
            </a:r>
            <a:r>
              <a:rPr lang="cs-CZ" sz="1700" dirty="0" err="1" smtClean="0"/>
              <a:t>Střížková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ČLOVĚK A PŘÍRODA / PŘÍRODOPIS / PŘEHLED ORGANISMŮ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Seznámení s běžnými druhy hmyzu, popisování obecné stavby těla hmyzu, popisování vnitřní stavby těla. Zápis do sešitu. Opakování probraného učiva.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6.C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14.3. 2012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None/>
              <a:defRPr/>
            </a:pPr>
            <a:r>
              <a:rPr lang="cs-CZ" sz="1400" dirty="0" smtClean="0"/>
              <a:t>Datum:14.3. 2012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	                                   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3. SKUPINA VZDUŠNICOVCŮ</a:t>
            </a:r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HMYZ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ROZHODNI, kdo mezi hmyz nepatří? </a:t>
            </a:r>
            <a:endParaRPr lang="cs-CZ" dirty="0"/>
          </a:p>
        </p:txBody>
      </p:sp>
      <p:pic>
        <p:nvPicPr>
          <p:cNvPr id="1035" name="Picture 11" descr="C:\Documents and Settings\User\Local Settings\Temporary Internet Files\Content.IE5\3KIDXIV1\MC900438018[1].png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168" y="1844824"/>
            <a:ext cx="1473027" cy="1473027"/>
          </a:xfrm>
          <a:prstGeom prst="rect">
            <a:avLst/>
          </a:prstGeom>
          <a:noFill/>
        </p:spPr>
      </p:pic>
      <p:pic>
        <p:nvPicPr>
          <p:cNvPr id="1032" name="Picture 8" descr="C:\Documents and Settings\User\Local Settings\Temporary Internet Files\Content.IE5\FIRACM7P\MC900436254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95736" y="2276872"/>
            <a:ext cx="1828572" cy="1828572"/>
          </a:xfrm>
          <a:prstGeom prst="rect">
            <a:avLst/>
          </a:prstGeom>
          <a:noFill/>
        </p:spPr>
      </p:pic>
      <p:pic>
        <p:nvPicPr>
          <p:cNvPr id="1033" name="Picture 9" descr="C:\Documents and Settings\User\Local Settings\Temporary Internet Files\Content.IE5\2QFOQERD\MC900199260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23928" y="1988840"/>
            <a:ext cx="2142653" cy="1629624"/>
          </a:xfrm>
          <a:prstGeom prst="rect">
            <a:avLst/>
          </a:prstGeom>
          <a:noFill/>
        </p:spPr>
      </p:pic>
      <p:pic>
        <p:nvPicPr>
          <p:cNvPr id="1036" name="Picture 12" descr="C:\Documents and Settings\User\Local Settings\Temporary Internet Files\Content.IE5\C838I5ML\MC900346921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92280" y="5013176"/>
            <a:ext cx="1862633" cy="973836"/>
          </a:xfrm>
          <a:prstGeom prst="rect">
            <a:avLst/>
          </a:prstGeom>
          <a:noFill/>
        </p:spPr>
      </p:pic>
      <p:pic>
        <p:nvPicPr>
          <p:cNvPr id="1037" name="Picture 13" descr="C:\Documents and Settings\User\Local Settings\Temporary Internet Files\Content.IE5\2QFOQERD\MC900326478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436096" y="3356992"/>
            <a:ext cx="1863547" cy="1421892"/>
          </a:xfrm>
          <a:prstGeom prst="rect">
            <a:avLst/>
          </a:prstGeom>
          <a:noFill/>
        </p:spPr>
      </p:pic>
      <p:pic>
        <p:nvPicPr>
          <p:cNvPr id="1038" name="Picture 14" descr="C:\Documents and Settings\User\Local Settings\Temporary Internet Files\Content.IE5\G1QT5FFL\MC900057341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043608" y="3789040"/>
            <a:ext cx="1799539" cy="1485900"/>
          </a:xfrm>
          <a:prstGeom prst="rect">
            <a:avLst/>
          </a:prstGeom>
          <a:noFill/>
        </p:spPr>
      </p:pic>
      <p:pic>
        <p:nvPicPr>
          <p:cNvPr id="1039" name="Picture 15" descr="C:\Documents and Settings\User\Local Settings\Temporary Internet Files\Content.IE5\MJL4CD44\MM900283578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843808" y="1700808"/>
            <a:ext cx="1134385" cy="593574"/>
          </a:xfrm>
          <a:prstGeom prst="rect">
            <a:avLst/>
          </a:prstGeom>
          <a:noFill/>
        </p:spPr>
      </p:pic>
      <p:pic>
        <p:nvPicPr>
          <p:cNvPr id="1040" name="Picture 16" descr="C:\Documents and Settings\User\Local Settings\Temporary Internet Files\Content.IE5\TFZ0AC80\MC900431943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131840" y="4509120"/>
            <a:ext cx="1578347" cy="1578347"/>
          </a:xfrm>
          <a:prstGeom prst="rect">
            <a:avLst/>
          </a:prstGeom>
          <a:noFill/>
        </p:spPr>
      </p:pic>
      <p:pic>
        <p:nvPicPr>
          <p:cNvPr id="1041" name="Picture 17" descr="C:\Documents and Settings\User\Local Settings\Temporary Internet Files\Content.IE5\C838I5ML\MC900052559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5220072" y="5301208"/>
            <a:ext cx="1405197" cy="976010"/>
          </a:xfrm>
          <a:prstGeom prst="rect">
            <a:avLst/>
          </a:prstGeom>
          <a:noFill/>
        </p:spPr>
      </p:pic>
      <p:pic>
        <p:nvPicPr>
          <p:cNvPr id="1042" name="Picture 18" descr="C:\Documents and Settings\User\Local Settings\Temporary Internet Files\Content.IE5\3KIDXIV1\MC900438023[1].png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83568" y="1556792"/>
            <a:ext cx="1587624" cy="1587624"/>
          </a:xfrm>
          <a:prstGeom prst="rect">
            <a:avLst/>
          </a:prstGeom>
          <a:noFill/>
        </p:spPr>
      </p:pic>
      <p:pic>
        <p:nvPicPr>
          <p:cNvPr id="1044" name="Picture 20" descr="C:\Documents and Settings\User\Local Settings\Temporary Internet Files\Content.IE5\TFZ0AC80\MM900283572[1].gif"/>
          <p:cNvPicPr>
            <a:picLocks noChangeAspect="1" noChangeArrowheads="1" noCrop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323528" y="5301208"/>
            <a:ext cx="1314450" cy="895350"/>
          </a:xfrm>
          <a:prstGeom prst="rect">
            <a:avLst/>
          </a:prstGeom>
          <a:noFill/>
        </p:spPr>
      </p:pic>
      <p:sp>
        <p:nvSpPr>
          <p:cNvPr id="26" name="TextovéPole 25"/>
          <p:cNvSpPr txBox="1"/>
          <p:nvPr/>
        </p:nvSpPr>
        <p:spPr>
          <a:xfrm>
            <a:off x="1979712" y="6309320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 1-13</a:t>
            </a:r>
            <a:endParaRPr lang="cs-CZ" dirty="0"/>
          </a:p>
        </p:txBody>
      </p:sp>
      <p:pic>
        <p:nvPicPr>
          <p:cNvPr id="1048" name="Picture 24" descr="C:\Documents and Settings\User\Local Settings\Temporary Internet Files\Content.IE5\C838I5ML\MC900346925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7596336" y="3284984"/>
            <a:ext cx="1260711" cy="1179354"/>
          </a:xfrm>
          <a:prstGeom prst="rect">
            <a:avLst/>
          </a:prstGeom>
          <a:noFill/>
        </p:spPr>
      </p:pic>
      <p:pic>
        <p:nvPicPr>
          <p:cNvPr id="1049" name="Picture 25" descr="C:\Documents and Settings\User\Local Settings\Temporary Internet Files\Content.IE5\WHTQ8SYH\MC900240801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884368" y="1700808"/>
            <a:ext cx="859774" cy="104173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Stavba těla hmyzu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2249488"/>
          <a:ext cx="8229600" cy="43243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8FF143B5-DE64-4F6A-99B4-CD8E58C0B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8FF143B5-DE64-4F6A-99B4-CD8E58C0B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8FF143B5-DE64-4F6A-99B4-CD8E58C0B41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E9C58F28-CCFB-4EA9-8DCE-594A71374F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E9C58F28-CCFB-4EA9-8DCE-594A71374F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E9C58F28-CCFB-4EA9-8DCE-594A71374F1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F6D984-D414-47B3-AE18-828A3A1A52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4">
                                            <p:graphicEl>
                                              <a:dgm id="{FFF6D984-D414-47B3-AE18-828A3A1A52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">
                                            <p:graphicEl>
                                              <a:dgm id="{FFF6D984-D414-47B3-AE18-828A3A1A52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154A1C5-A146-496A-91EB-8C1B822459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>
                                            <p:graphicEl>
                                              <a:dgm id="{2154A1C5-A146-496A-91EB-8C1B822459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>
                                            <p:graphicEl>
                                              <a:dgm id="{2154A1C5-A146-496A-91EB-8C1B8224596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82D1FDF-EEBA-4CA5-8F7E-75CF760D7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>
                                            <p:graphicEl>
                                              <a:dgm id="{982D1FDF-EEBA-4CA5-8F7E-75CF760D7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">
                                            <p:graphicEl>
                                              <a:dgm id="{982D1FDF-EEBA-4CA5-8F7E-75CF760D76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Na hlavě jsou uloženy: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SLOŽENÉ OČI                                                                    (oči jsou složeny s tisíce malých oček)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1 PÁR TYKADEL - hmat</a:t>
            </a:r>
          </a:p>
          <a:p>
            <a:pPr algn="ctr"/>
            <a:endParaRPr lang="cs-CZ" dirty="0" smtClean="0"/>
          </a:p>
          <a:p>
            <a:pPr algn="ctr"/>
            <a:r>
              <a:rPr lang="cs-CZ" dirty="0" smtClean="0"/>
              <a:t>ÚSTNÍ ÚSTROJÍ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Typy ústního ústrojí: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1143000" indent="-1143000" algn="ctr">
              <a:buNone/>
            </a:pPr>
            <a:r>
              <a:rPr lang="cs-CZ" sz="6000" dirty="0" smtClean="0"/>
              <a:t>1. LÍZACÍ</a:t>
            </a:r>
          </a:p>
          <a:p>
            <a:pPr marL="1143000" indent="-1143000" algn="ctr">
              <a:buNone/>
            </a:pPr>
            <a:r>
              <a:rPr lang="cs-CZ" sz="3200" dirty="0" smtClean="0"/>
              <a:t>NACHÁZÍ SE NAPŘÍKLAD U: DVOUKŘÍDLÉHO HMYZU</a:t>
            </a:r>
          </a:p>
          <a:p>
            <a:pPr marL="1143000" indent="-1143000" algn="ctr">
              <a:buNone/>
            </a:pPr>
            <a:endParaRPr lang="cs-CZ" dirty="0"/>
          </a:p>
        </p:txBody>
      </p:sp>
      <p:pic>
        <p:nvPicPr>
          <p:cNvPr id="2050" name="Picture 2" descr="C:\Documents and Settings\User\Local Settings\Temporary Internet Files\Content.IE5\CBH6BQJK\MC90019926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1920" y="4149080"/>
            <a:ext cx="2142653" cy="16296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/>
              <a:t>2. KOUSACÍ</a:t>
            </a:r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NACHÁZÍ SE NAPŘÍKLAD U: </a:t>
            </a:r>
          </a:p>
          <a:p>
            <a:pPr algn="ctr">
              <a:buNone/>
            </a:pPr>
            <a:r>
              <a:rPr lang="cs-CZ" sz="3200" dirty="0" smtClean="0"/>
              <a:t>BROUKŮ, VÁŽEK, SÍŤOKŘÍDLÝCH,              A ROVNOKŘÍDLÝCH </a:t>
            </a:r>
            <a:endParaRPr lang="cs-CZ" sz="3200" dirty="0"/>
          </a:p>
        </p:txBody>
      </p:sp>
      <p:pic>
        <p:nvPicPr>
          <p:cNvPr id="3074" name="Picture 2" descr="C:\Documents and Settings\User\Local Settings\Temporary Internet Files\Content.IE5\2QFOQERD\MC90034692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3225098">
            <a:off x="311055" y="786277"/>
            <a:ext cx="1799539" cy="1683410"/>
          </a:xfrm>
          <a:prstGeom prst="rect">
            <a:avLst/>
          </a:prstGeom>
          <a:noFill/>
        </p:spPr>
      </p:pic>
      <p:pic>
        <p:nvPicPr>
          <p:cNvPr id="3075" name="Picture 3" descr="C:\Documents and Settings\User\Local Settings\Temporary Internet Files\Content.IE5\C838I5ML\MC90032647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9376617">
            <a:off x="6828463" y="4422971"/>
            <a:ext cx="1863547" cy="14218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/>
              <a:t>3. BODAVĚ SACÍ</a:t>
            </a:r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NACHÁZÍ SE NAPŘÍKLAD U:</a:t>
            </a:r>
          </a:p>
          <a:p>
            <a:pPr algn="ctr">
              <a:buNone/>
            </a:pPr>
            <a:r>
              <a:rPr lang="cs-CZ" sz="3200" dirty="0" smtClean="0"/>
              <a:t> VŠÍ, BLECH, PLOŠTIC A DVOUKŘÍDLÝCH</a:t>
            </a:r>
            <a:endParaRPr lang="cs-CZ" sz="3200" dirty="0"/>
          </a:p>
        </p:txBody>
      </p:sp>
      <p:pic>
        <p:nvPicPr>
          <p:cNvPr id="4098" name="Picture 2" descr="C:\Documents and Settings\User\Local Settings\Temporary Internet Files\Content.IE5\G1QT5FFL\MC90005255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5229200"/>
            <a:ext cx="1802282" cy="1251814"/>
          </a:xfrm>
          <a:prstGeom prst="rect">
            <a:avLst/>
          </a:prstGeom>
          <a:noFill/>
        </p:spPr>
      </p:pic>
      <p:pic>
        <p:nvPicPr>
          <p:cNvPr id="4099" name="Picture 3" descr="C:\Documents and Settings\User\Local Settings\Temporary Internet Files\Content.IE5\C838I5ML\MC900346921[2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flipH="1">
            <a:off x="539552" y="980728"/>
            <a:ext cx="1809775" cy="9738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6000" dirty="0" smtClean="0"/>
              <a:t>4. SACÍ </a:t>
            </a:r>
            <a:r>
              <a:rPr lang="cs-CZ" sz="4000" dirty="0" smtClean="0"/>
              <a:t>(SOSÁK)</a:t>
            </a:r>
          </a:p>
          <a:p>
            <a:pPr algn="ctr">
              <a:buNone/>
            </a:pPr>
            <a:endParaRPr lang="cs-CZ" sz="3200" dirty="0" smtClean="0"/>
          </a:p>
          <a:p>
            <a:pPr algn="ctr">
              <a:buNone/>
            </a:pPr>
            <a:r>
              <a:rPr lang="cs-CZ" sz="3200" dirty="0" smtClean="0"/>
              <a:t>NACHÁZÍ SE NAPŘÍKLAD U:</a:t>
            </a:r>
          </a:p>
          <a:p>
            <a:pPr algn="ctr">
              <a:buNone/>
            </a:pPr>
            <a:r>
              <a:rPr lang="cs-CZ" sz="3200" dirty="0" smtClean="0"/>
              <a:t> MOTÝLŮ A BLANOKŘÍDLÝCH</a:t>
            </a:r>
            <a:endParaRPr lang="cs-CZ" sz="3200" dirty="0"/>
          </a:p>
        </p:txBody>
      </p:sp>
      <p:pic>
        <p:nvPicPr>
          <p:cNvPr id="5122" name="Picture 2" descr="C:\Documents and Settings\User\Local Settings\Temporary Internet Files\Content.IE5\237K2U71\MC900438018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611221">
            <a:off x="233786" y="494434"/>
            <a:ext cx="1927371" cy="1927371"/>
          </a:xfrm>
          <a:prstGeom prst="rect">
            <a:avLst/>
          </a:prstGeom>
          <a:noFill/>
        </p:spPr>
      </p:pic>
      <p:pic>
        <p:nvPicPr>
          <p:cNvPr id="5123" name="Picture 3" descr="C:\Documents and Settings\User\Local Settings\Temporary Internet Files\Content.IE5\VZNEYFKA\MM900283572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183755">
            <a:off x="6342288" y="4257861"/>
            <a:ext cx="2730271" cy="1859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SOSÁK MOTÝLA</a:t>
            </a:r>
            <a:endParaRPr lang="cs-CZ" dirty="0"/>
          </a:p>
        </p:txBody>
      </p:sp>
      <p:pic>
        <p:nvPicPr>
          <p:cNvPr id="4" name="Zástupný symbol pro obsah 3" descr="Soubor:Cairns birdwing closeup - melbourne zoo.jpg">
            <a:hlinkClick r:id="rId2"/>
          </p:cNvPr>
          <p:cNvPicPr>
            <a:picLocks noGrp="1"/>
          </p:cNvPicPr>
          <p:nvPr>
            <p:ph sz="quarter" idx="1"/>
          </p:nvPr>
        </p:nvPicPr>
        <p:blipFill>
          <a:blip r:embed="rId3" cstate="print"/>
          <a:stretch>
            <a:fillRect/>
          </a:stretch>
        </p:blipFill>
        <p:spPr bwMode="auto">
          <a:xfrm>
            <a:off x="1129025" y="1527175"/>
            <a:ext cx="6849438" cy="457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884368" y="6309320"/>
            <a:ext cx="1259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Shrnutí: 4 typy ústního ústrojí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457200" y="1772816"/>
          <a:ext cx="8229600" cy="43204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453B49B-7929-4CCB-82BC-A14B260CED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graphicEl>
                                              <a:dgm id="{D453B49B-7929-4CCB-82BC-A14B260CED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graphicEl>
                                              <a:dgm id="{D453B49B-7929-4CCB-82BC-A14B260CED07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B66D39A-B0AF-4BF6-B788-780391CC32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graphicEl>
                                              <a:dgm id="{DB66D39A-B0AF-4BF6-B788-780391CC32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graphicEl>
                                              <a:dgm id="{DB66D39A-B0AF-4BF6-B788-780391CC32E3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78E4D404-DB50-4858-8CC4-EAAA23A8C8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graphicEl>
                                              <a:dgm id="{78E4D404-DB50-4858-8CC4-EAAA23A8C8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graphicEl>
                                              <a:dgm id="{78E4D404-DB50-4858-8CC4-EAAA23A8C86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E09471C-5F03-4BA2-9CBD-5A006E1485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graphicEl>
                                              <a:dgm id="{BE09471C-5F03-4BA2-9CBD-5A006E1485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graphicEl>
                                              <a:dgm id="{BE09471C-5F03-4BA2-9CBD-5A006E14850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4" grpId="0">
        <p:bldSub>
          <a:bldDgm bld="one"/>
        </p:bldSub>
      </p:bldGraphic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Z hrudi vyrůstají: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5400" dirty="0" smtClean="0"/>
          </a:p>
          <a:p>
            <a:pPr algn="ctr">
              <a:buNone/>
            </a:pPr>
            <a:r>
              <a:rPr lang="cs-CZ" sz="5400" dirty="0" smtClean="0"/>
              <a:t>2 páry křídel</a:t>
            </a:r>
          </a:p>
          <a:p>
            <a:pPr algn="ctr"/>
            <a:endParaRPr lang="cs-CZ" sz="5400" dirty="0" smtClean="0"/>
          </a:p>
          <a:p>
            <a:pPr algn="ctr">
              <a:buNone/>
            </a:pPr>
            <a:r>
              <a:rPr lang="cs-CZ" sz="5400" dirty="0" smtClean="0"/>
              <a:t>3 páry končetin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Na zadečku se může nacházet: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5400" dirty="0" smtClean="0"/>
          </a:p>
          <a:p>
            <a:pPr algn="ctr">
              <a:buNone/>
            </a:pPr>
            <a:r>
              <a:rPr lang="cs-CZ" sz="5400" dirty="0" smtClean="0"/>
              <a:t>ŽIHADLO</a:t>
            </a:r>
          </a:p>
          <a:p>
            <a:pPr algn="ctr">
              <a:buNone/>
            </a:pPr>
            <a:endParaRPr lang="cs-CZ" sz="5400" dirty="0" smtClean="0"/>
          </a:p>
          <a:p>
            <a:pPr algn="ctr">
              <a:buNone/>
            </a:pPr>
            <a:r>
              <a:rPr lang="cs-CZ" sz="5400" dirty="0" smtClean="0"/>
              <a:t>KLADÉLKO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ROZMNOŽOVACÍ SOUSTAVA: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sz="6000" dirty="0" smtClean="0"/>
              <a:t>ODDĚLENÉ POHLAVÍ</a:t>
            </a:r>
          </a:p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r>
              <a:rPr lang="cs-CZ" sz="6000" dirty="0" smtClean="0"/>
              <a:t>VÝVIN NEPŘÍMÝ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DÝCHACÍ SOUSTAVA: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pPr algn="ctr">
              <a:buNone/>
            </a:pPr>
            <a:r>
              <a:rPr lang="cs-CZ" sz="6000" dirty="0" smtClean="0"/>
              <a:t>VZDUŠNICE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TRÁVICÍ SOUSTAVA: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5400" dirty="0" smtClean="0"/>
          </a:p>
          <a:p>
            <a:pPr algn="ctr">
              <a:buNone/>
            </a:pPr>
            <a:endParaRPr lang="cs-CZ" sz="5400" dirty="0"/>
          </a:p>
        </p:txBody>
      </p:sp>
      <p:graphicFrame>
        <p:nvGraphicFramePr>
          <p:cNvPr id="5" name="Diagram 4"/>
          <p:cNvGraphicFramePr/>
          <p:nvPr/>
        </p:nvGraphicFramePr>
        <p:xfrm>
          <a:off x="1187624" y="2204864"/>
          <a:ext cx="6432376" cy="38884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927160B-B7E3-48AC-9AC3-EFCA000AB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graphicEl>
                                              <a:dgm id="{3927160B-B7E3-48AC-9AC3-EFCA000AB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graphicEl>
                                              <a:dgm id="{3927160B-B7E3-48AC-9AC3-EFCA000AB9C1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E8D7271-702B-4B04-AA81-08BDC02733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graphicEl>
                                              <a:dgm id="{1E8D7271-702B-4B04-AA81-08BDC02733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graphicEl>
                                              <a:dgm id="{1E8D7271-702B-4B04-AA81-08BDC0273334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161900FE-AC4E-4DE5-95F3-EB8BE6E8DA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graphicEl>
                                              <a:dgm id="{161900FE-AC4E-4DE5-95F3-EB8BE6E8DA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graphicEl>
                                              <a:dgm id="{161900FE-AC4E-4DE5-95F3-EB8BE6E8DA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386A1F0-87EC-4036-B8DF-A5D7E5CC8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graphicEl>
                                              <a:dgm id="{5386A1F0-87EC-4036-B8DF-A5D7E5CC8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graphicEl>
                                              <a:dgm id="{5386A1F0-87EC-4036-B8DF-A5D7E5CC8D2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90408C6B-AF9E-4C4B-996D-2327C9E80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graphicEl>
                                              <a:dgm id="{90408C6B-AF9E-4C4B-996D-2327C9E80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graphicEl>
                                              <a:dgm id="{90408C6B-AF9E-4C4B-996D-2327C9E809C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VYLUČOVACÍ SOUSTAVA: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r>
              <a:rPr lang="cs-CZ" sz="6000" dirty="0" smtClean="0"/>
              <a:t>MALPIGHICKÉ TRUBICE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NERVOVÁ SOUSTAVA: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6000" dirty="0" smtClean="0"/>
          </a:p>
          <a:p>
            <a:pPr algn="ctr">
              <a:buNone/>
            </a:pPr>
            <a:r>
              <a:rPr lang="cs-CZ" sz="6000" dirty="0" smtClean="0"/>
              <a:t>ŽEBŘÍČKOVITÁ</a:t>
            </a:r>
            <a:endParaRPr lang="cs-CZ" sz="6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CÉVNÍ SOUSTAVA: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endParaRPr lang="cs-CZ" sz="5400" dirty="0" smtClean="0"/>
          </a:p>
          <a:p>
            <a:pPr algn="ctr">
              <a:buNone/>
            </a:pPr>
            <a:r>
              <a:rPr lang="cs-CZ" sz="5400" dirty="0" smtClean="0"/>
              <a:t>OTEVŘENÁ</a:t>
            </a:r>
          </a:p>
          <a:p>
            <a:pPr algn="ctr">
              <a:buNone/>
            </a:pPr>
            <a:r>
              <a:rPr lang="cs-CZ" sz="5400" dirty="0" smtClean="0"/>
              <a:t>SRDCE + CÉVY</a:t>
            </a:r>
            <a:endParaRPr lang="cs-CZ" sz="5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404664"/>
            <a:ext cx="8229600" cy="5904656"/>
          </a:xfrm>
        </p:spPr>
        <p:txBody>
          <a:bodyPr>
            <a:normAutofit fontScale="77500" lnSpcReduction="20000"/>
          </a:bodyPr>
          <a:lstStyle/>
          <a:p>
            <a:r>
              <a:rPr lang="cs-CZ" sz="2900" dirty="0" smtClean="0"/>
              <a:t>ZÁPIS DO SEŠITU: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3. HMYZ</a:t>
            </a:r>
          </a:p>
          <a:p>
            <a:pPr>
              <a:buNone/>
            </a:pPr>
            <a:r>
              <a:rPr lang="cs-CZ" dirty="0" smtClean="0"/>
              <a:t>obecná stavba těla hmyzu:</a:t>
            </a:r>
          </a:p>
          <a:p>
            <a:r>
              <a:rPr lang="cs-CZ" dirty="0" smtClean="0"/>
              <a:t>hlava -&gt; ústní ústrojí, složené oči a tykadla</a:t>
            </a:r>
          </a:p>
          <a:p>
            <a:r>
              <a:rPr lang="cs-CZ" dirty="0" smtClean="0"/>
              <a:t>hruď-&gt; 3 páry končetin a 2 páry křídel</a:t>
            </a:r>
          </a:p>
          <a:p>
            <a:r>
              <a:rPr lang="cs-CZ" dirty="0" smtClean="0"/>
              <a:t>zadeček</a:t>
            </a:r>
          </a:p>
          <a:p>
            <a:pPr>
              <a:buNone/>
            </a:pPr>
            <a:r>
              <a:rPr lang="cs-CZ" dirty="0" smtClean="0"/>
              <a:t>Typy ústního ústrojí: </a:t>
            </a:r>
          </a:p>
          <a:p>
            <a:r>
              <a:rPr lang="cs-CZ" dirty="0" smtClean="0"/>
              <a:t>kousací: př. brouci, vážky, síťokřídlí, rovnokřídlí</a:t>
            </a:r>
          </a:p>
          <a:p>
            <a:r>
              <a:rPr lang="cs-CZ" dirty="0" err="1" smtClean="0"/>
              <a:t>lízací</a:t>
            </a:r>
            <a:r>
              <a:rPr lang="cs-CZ" dirty="0" smtClean="0"/>
              <a:t>: př. dvoukřídlí</a:t>
            </a:r>
          </a:p>
          <a:p>
            <a:r>
              <a:rPr lang="cs-CZ" dirty="0" smtClean="0"/>
              <a:t>bodavě sací: př. vši, ploštice, blechy</a:t>
            </a:r>
          </a:p>
          <a:p>
            <a:r>
              <a:rPr lang="cs-CZ" dirty="0" smtClean="0"/>
              <a:t>sací (sosák): př. blanokřídlí, motýli</a:t>
            </a:r>
          </a:p>
          <a:p>
            <a:pPr>
              <a:buNone/>
            </a:pPr>
            <a:r>
              <a:rPr lang="cs-CZ" dirty="0" smtClean="0"/>
              <a:t>RS: oddělené pohlaví, vývin nepřímý</a:t>
            </a:r>
          </a:p>
          <a:p>
            <a:pPr>
              <a:buNone/>
            </a:pPr>
            <a:r>
              <a:rPr lang="cs-CZ" dirty="0" smtClean="0"/>
              <a:t>DS: vzdušnice</a:t>
            </a:r>
          </a:p>
          <a:p>
            <a:pPr>
              <a:buNone/>
            </a:pPr>
            <a:r>
              <a:rPr lang="cs-CZ" dirty="0" smtClean="0"/>
              <a:t>TS: ústní otvor-&gt; střevo-&gt;řitní otvor</a:t>
            </a:r>
          </a:p>
          <a:p>
            <a:pPr>
              <a:buNone/>
            </a:pPr>
            <a:r>
              <a:rPr lang="cs-CZ" dirty="0" smtClean="0"/>
              <a:t>CS: uzavřená, srdce + cévy</a:t>
            </a:r>
          </a:p>
          <a:p>
            <a:pPr>
              <a:buNone/>
            </a:pPr>
            <a:r>
              <a:rPr lang="cs-CZ" dirty="0" smtClean="0"/>
              <a:t>NS: žebříčkovitá</a:t>
            </a:r>
          </a:p>
          <a:p>
            <a:pPr>
              <a:buNone/>
            </a:pPr>
            <a:r>
              <a:rPr lang="cs-CZ" dirty="0" smtClean="0"/>
              <a:t>VS: </a:t>
            </a:r>
            <a:r>
              <a:rPr lang="cs-CZ" dirty="0" err="1" smtClean="0"/>
              <a:t>malpighické</a:t>
            </a:r>
            <a:r>
              <a:rPr lang="cs-CZ" dirty="0" smtClean="0"/>
              <a:t> trubice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Závěrečné 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eriod"/>
            </a:pPr>
            <a:r>
              <a:rPr lang="cs-CZ" dirty="0" smtClean="0"/>
              <a:t>Řekni, na jaké hlavní části je rozděleno tělo hmyzu.</a:t>
            </a:r>
          </a:p>
          <a:p>
            <a:pPr marL="624078" indent="-514350">
              <a:buAutoNum type="arabicPeriod"/>
            </a:pPr>
            <a:r>
              <a:rPr lang="cs-CZ" dirty="0" smtClean="0"/>
              <a:t>Jaké části těla vyrůstají z hrudi?</a:t>
            </a:r>
          </a:p>
          <a:p>
            <a:pPr marL="624078" indent="-514350">
              <a:buAutoNum type="arabicPeriod"/>
            </a:pPr>
            <a:r>
              <a:rPr lang="cs-CZ" dirty="0" smtClean="0"/>
              <a:t>Jaké smyslové orgány jsou uloženy na hlavě? </a:t>
            </a:r>
          </a:p>
          <a:p>
            <a:pPr marL="624078" indent="-514350">
              <a:buAutoNum type="arabicPeriod"/>
            </a:pPr>
            <a:r>
              <a:rPr lang="cs-CZ" dirty="0" smtClean="0"/>
              <a:t>Vzpomeneš si na typy ústního ústrojí? </a:t>
            </a:r>
          </a:p>
          <a:p>
            <a:pPr marL="624078" indent="-514350">
              <a:buAutoNum type="arabicPeriod"/>
            </a:pPr>
            <a:r>
              <a:rPr lang="cs-CZ" dirty="0" smtClean="0"/>
              <a:t>Jakou NS má hmyz?</a:t>
            </a:r>
          </a:p>
          <a:p>
            <a:pPr marL="624078" indent="-514350">
              <a:buAutoNum type="arabicPeriod"/>
            </a:pPr>
            <a:r>
              <a:rPr lang="cs-CZ" dirty="0" smtClean="0"/>
              <a:t>Jakou CS má hmyz?</a:t>
            </a:r>
          </a:p>
          <a:p>
            <a:pPr marL="624078" indent="-514350">
              <a:buAutoNum type="arabicPeriod"/>
            </a:pPr>
            <a:r>
              <a:rPr lang="cs-CZ" dirty="0" smtClean="0"/>
              <a:t>Čím hmyz dýchá?</a:t>
            </a:r>
          </a:p>
          <a:p>
            <a:pPr marL="624078" indent="-514350">
              <a:buAutoNum type="arabicPeriod"/>
            </a:pPr>
            <a:r>
              <a:rPr lang="cs-CZ" dirty="0" smtClean="0"/>
              <a:t>Čím hmyz vylučuje? </a:t>
            </a:r>
          </a:p>
          <a:p>
            <a:pPr marL="624078" indent="-514350">
              <a:buNone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624078" indent="-514350">
              <a:buAutoNum type="arabicPeriod"/>
            </a:pPr>
            <a:r>
              <a:rPr lang="cs-CZ" dirty="0" smtClean="0"/>
              <a:t>hlava, hruď, zadeček</a:t>
            </a:r>
          </a:p>
          <a:p>
            <a:pPr marL="624078" indent="-514350">
              <a:buAutoNum type="arabicPeriod"/>
            </a:pPr>
            <a:r>
              <a:rPr lang="cs-CZ" dirty="0" smtClean="0"/>
              <a:t>2 páry křídel, 3 páry končetin</a:t>
            </a:r>
          </a:p>
          <a:p>
            <a:pPr marL="624078" indent="-514350">
              <a:buAutoNum type="arabicPeriod"/>
            </a:pPr>
            <a:r>
              <a:rPr lang="cs-CZ" dirty="0" smtClean="0"/>
              <a:t>tykadla a oči</a:t>
            </a:r>
          </a:p>
          <a:p>
            <a:pPr marL="624078" indent="-514350">
              <a:buAutoNum type="arabicPeriod"/>
            </a:pPr>
            <a:r>
              <a:rPr lang="cs-CZ" dirty="0" smtClean="0"/>
              <a:t>Kousací, sací, </a:t>
            </a:r>
            <a:r>
              <a:rPr lang="cs-CZ" dirty="0" err="1" smtClean="0"/>
              <a:t>lízací</a:t>
            </a:r>
            <a:r>
              <a:rPr lang="cs-CZ" dirty="0" smtClean="0"/>
              <a:t>, bodavě sací</a:t>
            </a:r>
          </a:p>
          <a:p>
            <a:pPr marL="624078" indent="-514350">
              <a:buAutoNum type="arabicPeriod"/>
            </a:pPr>
            <a:r>
              <a:rPr lang="cs-CZ" dirty="0" smtClean="0"/>
              <a:t>Žebříčkovitá</a:t>
            </a:r>
          </a:p>
          <a:p>
            <a:pPr marL="624078" indent="-514350">
              <a:buAutoNum type="arabicPeriod"/>
            </a:pPr>
            <a:r>
              <a:rPr lang="cs-CZ" dirty="0" smtClean="0"/>
              <a:t>Otevřená, srdce + cévy</a:t>
            </a:r>
          </a:p>
          <a:p>
            <a:pPr marL="624078" indent="-514350">
              <a:buAutoNum type="arabicPeriod"/>
            </a:pPr>
            <a:r>
              <a:rPr lang="cs-CZ" dirty="0" smtClean="0"/>
              <a:t>Vzdušnicemi</a:t>
            </a:r>
          </a:p>
          <a:p>
            <a:pPr marL="624078" indent="-514350">
              <a:buAutoNum type="arabicPeriod"/>
            </a:pPr>
            <a:r>
              <a:rPr lang="cs-CZ" dirty="0" err="1" smtClean="0"/>
              <a:t>Malpighickými</a:t>
            </a:r>
            <a:r>
              <a:rPr lang="cs-CZ" dirty="0" smtClean="0"/>
              <a:t> trubicemi </a:t>
            </a:r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  <a:p>
            <a:pPr marL="624078" indent="-514350">
              <a:buAutoNum type="arabicPeriod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r>
              <a:rPr lang="cs-CZ" dirty="0" smtClean="0"/>
              <a:t>: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Obrázky č. 1-13  použité v prezentaci jsou dostupné pod licencí Microsoft Office 2007 na office.</a:t>
            </a:r>
            <a:r>
              <a:rPr lang="cs-CZ" sz="1400" dirty="0" err="1" smtClean="0"/>
              <a:t>com</a:t>
            </a:r>
            <a:endParaRPr lang="cs-CZ" sz="1400" dirty="0" smtClean="0"/>
          </a:p>
          <a:p>
            <a:r>
              <a:rPr lang="cs-CZ" sz="1400" smtClean="0"/>
              <a:t>/cit.2012-01-15/. </a:t>
            </a:r>
            <a:r>
              <a:rPr lang="cs-CZ" sz="1400" dirty="0" smtClean="0"/>
              <a:t>Dostupný pod licencí public </a:t>
            </a:r>
            <a:r>
              <a:rPr lang="cs-CZ" sz="1400" dirty="0" err="1" smtClean="0"/>
              <a:t>domain</a:t>
            </a:r>
            <a:r>
              <a:rPr lang="cs-CZ" sz="1400" dirty="0" smtClean="0"/>
              <a:t> na WWW:</a:t>
            </a:r>
          </a:p>
          <a:p>
            <a:pPr>
              <a:buNone/>
            </a:pPr>
            <a:r>
              <a:rPr lang="cs-CZ" sz="1400" dirty="0" smtClean="0"/>
              <a:t>Obr.14 - </a:t>
            </a:r>
            <a:r>
              <a:rPr lang="cs-CZ" sz="1400" dirty="0" smtClean="0">
                <a:hlinkClick r:id="rId2"/>
              </a:rPr>
              <a:t>http://upload.wikimedia.org/wikipedia/commons/c/cf/Cairns_birdwing_closeup_-_melbourne_zoo.jpg</a:t>
            </a:r>
            <a:endParaRPr lang="cs-CZ" sz="1400" dirty="0" smtClean="0"/>
          </a:p>
          <a:p>
            <a:pPr>
              <a:buNone/>
            </a:pP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</TotalTime>
  <Words>434</Words>
  <Application>Microsoft Office PowerPoint</Application>
  <PresentationFormat>Předvádění na obrazovce (4:3)</PresentationFormat>
  <Paragraphs>149</Paragraphs>
  <Slides>23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23</vt:i4>
      </vt:variant>
    </vt:vector>
  </HeadingPairs>
  <TitlesOfParts>
    <vt:vector size="25" baseType="lpstr">
      <vt:lpstr>Administrativní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HMYZ</vt:lpstr>
      <vt:lpstr>ROZHODNI, kdo mezi hmyz nepatří? </vt:lpstr>
      <vt:lpstr>Stavba těla hmyzu</vt:lpstr>
      <vt:lpstr>Na hlavě jsou uloženy:</vt:lpstr>
      <vt:lpstr>Typy ústního ústrojí: </vt:lpstr>
      <vt:lpstr>Snímek 7</vt:lpstr>
      <vt:lpstr>Snímek 8</vt:lpstr>
      <vt:lpstr>Snímek 9</vt:lpstr>
      <vt:lpstr>SOSÁK MOTÝLA</vt:lpstr>
      <vt:lpstr>Shrnutí: 4 typy ústního ústrojí</vt:lpstr>
      <vt:lpstr>Z hrudi vyrůstají: </vt:lpstr>
      <vt:lpstr>Na zadečku se může nacházet:</vt:lpstr>
      <vt:lpstr>ROZMNOŽOVACÍ SOUSTAVA:</vt:lpstr>
      <vt:lpstr>DÝCHACÍ SOUSTAVA:</vt:lpstr>
      <vt:lpstr>TRÁVICÍ SOUSTAVA:</vt:lpstr>
      <vt:lpstr>VYLUČOVACÍ SOUSTAVA:</vt:lpstr>
      <vt:lpstr>NERVOVÁ SOUSTAVA:</vt:lpstr>
      <vt:lpstr>CÉVNÍ SOUSTAVA:</vt:lpstr>
      <vt:lpstr>Snímek 20</vt:lpstr>
      <vt:lpstr>Závěrečné opakování:</vt:lpstr>
      <vt:lpstr>Řešení:</vt:lpstr>
      <vt:lpstr>Použité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Základní škola Ústí nad Labem, Anežky České 702/17, příspěvková organizace   Číslo projektu: CZ.1.07/1.4.00/21.2887     Název projektu: „Učíme lépe a moderněji“  OP VK 1.4                   Výukový materiál</dc:title>
  <cp:lastModifiedBy>VEDOUCI</cp:lastModifiedBy>
  <cp:revision>5</cp:revision>
  <dcterms:modified xsi:type="dcterms:W3CDTF">2012-05-03T14:44:04Z</dcterms:modified>
</cp:coreProperties>
</file>