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sldIdLst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4" r:id="rId18"/>
    <p:sldId id="273" r:id="rId19"/>
    <p:sldId id="256" r:id="rId20"/>
    <p:sldId id="275" r:id="rId21"/>
    <p:sldId id="276" r:id="rId22"/>
    <p:sldId id="277" r:id="rId23"/>
    <p:sldId id="267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16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D21161-11B5-4F1C-AA78-73C1E2046E1D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544B11AB-E23D-4741-ADBB-0C3AFABB714F}">
      <dgm:prSet phldrT="[Text]"/>
      <dgm:spPr/>
      <dgm:t>
        <a:bodyPr/>
        <a:lstStyle/>
        <a:p>
          <a:r>
            <a:rPr lang="cs-CZ" dirty="0" smtClean="0"/>
            <a:t>HLAVA</a:t>
          </a:r>
          <a:endParaRPr lang="cs-CZ" dirty="0"/>
        </a:p>
      </dgm:t>
    </dgm:pt>
    <dgm:pt modelId="{F950821D-1A15-4CFB-BEE1-3C6D9E47E0C8}" type="parTrans" cxnId="{7AA6E83E-49CE-4367-B8F2-B606597B645B}">
      <dgm:prSet/>
      <dgm:spPr/>
      <dgm:t>
        <a:bodyPr/>
        <a:lstStyle/>
        <a:p>
          <a:endParaRPr lang="cs-CZ"/>
        </a:p>
      </dgm:t>
    </dgm:pt>
    <dgm:pt modelId="{FF3ED830-F97A-44FF-8F26-A0FAEAC2EC07}" type="sibTrans" cxnId="{7AA6E83E-49CE-4367-B8F2-B606597B645B}">
      <dgm:prSet/>
      <dgm:spPr/>
      <dgm:t>
        <a:bodyPr/>
        <a:lstStyle/>
        <a:p>
          <a:endParaRPr lang="cs-CZ"/>
        </a:p>
      </dgm:t>
    </dgm:pt>
    <dgm:pt modelId="{08D6619E-BA4F-437C-83AD-478DAFB7CC15}">
      <dgm:prSet phldrT="[Text]"/>
      <dgm:spPr/>
      <dgm:t>
        <a:bodyPr/>
        <a:lstStyle/>
        <a:p>
          <a:r>
            <a:rPr lang="cs-CZ" dirty="0" smtClean="0"/>
            <a:t>HRUĎ</a:t>
          </a:r>
          <a:endParaRPr lang="cs-CZ" dirty="0"/>
        </a:p>
      </dgm:t>
    </dgm:pt>
    <dgm:pt modelId="{FB1ED1A6-F45A-4AE8-89DC-D16CCB0D3C9D}" type="parTrans" cxnId="{7164602A-DD70-439F-8350-DA5D8692C6F7}">
      <dgm:prSet/>
      <dgm:spPr/>
      <dgm:t>
        <a:bodyPr/>
        <a:lstStyle/>
        <a:p>
          <a:endParaRPr lang="cs-CZ"/>
        </a:p>
      </dgm:t>
    </dgm:pt>
    <dgm:pt modelId="{EF0668C3-0267-4E6B-A38E-A4F3C0F39572}" type="sibTrans" cxnId="{7164602A-DD70-439F-8350-DA5D8692C6F7}">
      <dgm:prSet/>
      <dgm:spPr/>
      <dgm:t>
        <a:bodyPr/>
        <a:lstStyle/>
        <a:p>
          <a:endParaRPr lang="cs-CZ"/>
        </a:p>
      </dgm:t>
    </dgm:pt>
    <dgm:pt modelId="{0F8BFA24-95F6-4E2D-8D7F-BA8F3BBB33B0}">
      <dgm:prSet phldrT="[Text]"/>
      <dgm:spPr/>
      <dgm:t>
        <a:bodyPr/>
        <a:lstStyle/>
        <a:p>
          <a:r>
            <a:rPr lang="cs-CZ" dirty="0" smtClean="0"/>
            <a:t>ZADEČEK</a:t>
          </a:r>
          <a:endParaRPr lang="cs-CZ" dirty="0"/>
        </a:p>
      </dgm:t>
    </dgm:pt>
    <dgm:pt modelId="{2D499EFB-D57E-4BD5-8D96-C03507F979F3}" type="parTrans" cxnId="{56E2D4D7-605D-4EE9-913D-661C12463AA4}">
      <dgm:prSet/>
      <dgm:spPr/>
      <dgm:t>
        <a:bodyPr/>
        <a:lstStyle/>
        <a:p>
          <a:endParaRPr lang="cs-CZ"/>
        </a:p>
      </dgm:t>
    </dgm:pt>
    <dgm:pt modelId="{103B84CB-4B56-48E7-AB48-16D5FC68EF16}" type="sibTrans" cxnId="{56E2D4D7-605D-4EE9-913D-661C12463AA4}">
      <dgm:prSet/>
      <dgm:spPr/>
      <dgm:t>
        <a:bodyPr/>
        <a:lstStyle/>
        <a:p>
          <a:endParaRPr lang="cs-CZ"/>
        </a:p>
      </dgm:t>
    </dgm:pt>
    <dgm:pt modelId="{D6AE6311-55BC-4CF9-AFF4-32D36A52EF7F}" type="pres">
      <dgm:prSet presAssocID="{74D21161-11B5-4F1C-AA78-73C1E2046E1D}" presName="linearFlow" presStyleCnt="0">
        <dgm:presLayoutVars>
          <dgm:resizeHandles val="exact"/>
        </dgm:presLayoutVars>
      </dgm:prSet>
      <dgm:spPr/>
    </dgm:pt>
    <dgm:pt modelId="{0A5F7FC0-D198-4B91-ACB4-C38C71BD07C4}" type="pres">
      <dgm:prSet presAssocID="{544B11AB-E23D-4741-ADBB-0C3AFABB714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D44939-89A0-4BD2-BA7F-2C2BD24CAB18}" type="pres">
      <dgm:prSet presAssocID="{FF3ED830-F97A-44FF-8F26-A0FAEAC2EC07}" presName="sibTrans" presStyleLbl="sibTrans2D1" presStyleIdx="0" presStyleCnt="2"/>
      <dgm:spPr/>
      <dgm:t>
        <a:bodyPr/>
        <a:lstStyle/>
        <a:p>
          <a:endParaRPr lang="cs-CZ"/>
        </a:p>
      </dgm:t>
    </dgm:pt>
    <dgm:pt modelId="{C51A5994-63EE-4478-BD77-27C81812A7FD}" type="pres">
      <dgm:prSet presAssocID="{FF3ED830-F97A-44FF-8F26-A0FAEAC2EC07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2916E434-3BAB-4456-9E6F-D06A80979195}" type="pres">
      <dgm:prSet presAssocID="{08D6619E-BA4F-437C-83AD-478DAFB7CC1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B00E37-E8D2-4A5A-B096-1ACDA7FF48E5}" type="pres">
      <dgm:prSet presAssocID="{EF0668C3-0267-4E6B-A38E-A4F3C0F39572}" presName="sibTrans" presStyleLbl="sibTrans2D1" presStyleIdx="1" presStyleCnt="2"/>
      <dgm:spPr/>
      <dgm:t>
        <a:bodyPr/>
        <a:lstStyle/>
        <a:p>
          <a:endParaRPr lang="cs-CZ"/>
        </a:p>
      </dgm:t>
    </dgm:pt>
    <dgm:pt modelId="{87795F11-5E16-479B-8746-EA1385B977CB}" type="pres">
      <dgm:prSet presAssocID="{EF0668C3-0267-4E6B-A38E-A4F3C0F39572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2435B80F-23E0-4685-B351-220522A79657}" type="pres">
      <dgm:prSet presAssocID="{0F8BFA24-95F6-4E2D-8D7F-BA8F3BBB33B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8A7F9D1-2748-400B-A99A-FFF7AAACC50A}" type="presOf" srcId="{EF0668C3-0267-4E6B-A38E-A4F3C0F39572}" destId="{68B00E37-E8D2-4A5A-B096-1ACDA7FF48E5}" srcOrd="0" destOrd="0" presId="urn:microsoft.com/office/officeart/2005/8/layout/process2"/>
    <dgm:cxn modelId="{7AA6E83E-49CE-4367-B8F2-B606597B645B}" srcId="{74D21161-11B5-4F1C-AA78-73C1E2046E1D}" destId="{544B11AB-E23D-4741-ADBB-0C3AFABB714F}" srcOrd="0" destOrd="0" parTransId="{F950821D-1A15-4CFB-BEE1-3C6D9E47E0C8}" sibTransId="{FF3ED830-F97A-44FF-8F26-A0FAEAC2EC07}"/>
    <dgm:cxn modelId="{7164602A-DD70-439F-8350-DA5D8692C6F7}" srcId="{74D21161-11B5-4F1C-AA78-73C1E2046E1D}" destId="{08D6619E-BA4F-437C-83AD-478DAFB7CC15}" srcOrd="1" destOrd="0" parTransId="{FB1ED1A6-F45A-4AE8-89DC-D16CCB0D3C9D}" sibTransId="{EF0668C3-0267-4E6B-A38E-A4F3C0F39572}"/>
    <dgm:cxn modelId="{FE2A6D66-F1CE-4433-9308-CA23C4C7BA19}" type="presOf" srcId="{FF3ED830-F97A-44FF-8F26-A0FAEAC2EC07}" destId="{C51A5994-63EE-4478-BD77-27C81812A7FD}" srcOrd="1" destOrd="0" presId="urn:microsoft.com/office/officeart/2005/8/layout/process2"/>
    <dgm:cxn modelId="{F195AEAB-65CC-4DD6-90A7-19764E1772C6}" type="presOf" srcId="{74D21161-11B5-4F1C-AA78-73C1E2046E1D}" destId="{D6AE6311-55BC-4CF9-AFF4-32D36A52EF7F}" srcOrd="0" destOrd="0" presId="urn:microsoft.com/office/officeart/2005/8/layout/process2"/>
    <dgm:cxn modelId="{A4C84975-2A8E-413E-A2E5-D56B37FD4647}" type="presOf" srcId="{08D6619E-BA4F-437C-83AD-478DAFB7CC15}" destId="{2916E434-3BAB-4456-9E6F-D06A80979195}" srcOrd="0" destOrd="0" presId="urn:microsoft.com/office/officeart/2005/8/layout/process2"/>
    <dgm:cxn modelId="{56E2D4D7-605D-4EE9-913D-661C12463AA4}" srcId="{74D21161-11B5-4F1C-AA78-73C1E2046E1D}" destId="{0F8BFA24-95F6-4E2D-8D7F-BA8F3BBB33B0}" srcOrd="2" destOrd="0" parTransId="{2D499EFB-D57E-4BD5-8D96-C03507F979F3}" sibTransId="{103B84CB-4B56-48E7-AB48-16D5FC68EF16}"/>
    <dgm:cxn modelId="{1C89E773-5AB1-45FE-AEE4-80D5F1E198DD}" type="presOf" srcId="{FF3ED830-F97A-44FF-8F26-A0FAEAC2EC07}" destId="{73D44939-89A0-4BD2-BA7F-2C2BD24CAB18}" srcOrd="0" destOrd="0" presId="urn:microsoft.com/office/officeart/2005/8/layout/process2"/>
    <dgm:cxn modelId="{A9440CD1-80BD-4FEB-B374-83211E953A9B}" type="presOf" srcId="{EF0668C3-0267-4E6B-A38E-A4F3C0F39572}" destId="{87795F11-5E16-479B-8746-EA1385B977CB}" srcOrd="1" destOrd="0" presId="urn:microsoft.com/office/officeart/2005/8/layout/process2"/>
    <dgm:cxn modelId="{D09CD9ED-D8A8-4EB7-9DF6-3888DEBF3DB9}" type="presOf" srcId="{544B11AB-E23D-4741-ADBB-0C3AFABB714F}" destId="{0A5F7FC0-D198-4B91-ACB4-C38C71BD07C4}" srcOrd="0" destOrd="0" presId="urn:microsoft.com/office/officeart/2005/8/layout/process2"/>
    <dgm:cxn modelId="{9EA96B4C-3B05-4A23-B7C6-D904AD04461E}" type="presOf" srcId="{0F8BFA24-95F6-4E2D-8D7F-BA8F3BBB33B0}" destId="{2435B80F-23E0-4685-B351-220522A79657}" srcOrd="0" destOrd="0" presId="urn:microsoft.com/office/officeart/2005/8/layout/process2"/>
    <dgm:cxn modelId="{6B29918B-0D86-49F8-9F83-FC3519570666}" type="presParOf" srcId="{D6AE6311-55BC-4CF9-AFF4-32D36A52EF7F}" destId="{0A5F7FC0-D198-4B91-ACB4-C38C71BD07C4}" srcOrd="0" destOrd="0" presId="urn:microsoft.com/office/officeart/2005/8/layout/process2"/>
    <dgm:cxn modelId="{A8D26BFE-CF5E-4B0E-B7D6-3380B0D53FA8}" type="presParOf" srcId="{D6AE6311-55BC-4CF9-AFF4-32D36A52EF7F}" destId="{73D44939-89A0-4BD2-BA7F-2C2BD24CAB18}" srcOrd="1" destOrd="0" presId="urn:microsoft.com/office/officeart/2005/8/layout/process2"/>
    <dgm:cxn modelId="{54D48A44-6FFC-4132-8259-195A0A6A8362}" type="presParOf" srcId="{73D44939-89A0-4BD2-BA7F-2C2BD24CAB18}" destId="{C51A5994-63EE-4478-BD77-27C81812A7FD}" srcOrd="0" destOrd="0" presId="urn:microsoft.com/office/officeart/2005/8/layout/process2"/>
    <dgm:cxn modelId="{E8774F08-C114-48A5-BF29-7C3FEA0A5BBB}" type="presParOf" srcId="{D6AE6311-55BC-4CF9-AFF4-32D36A52EF7F}" destId="{2916E434-3BAB-4456-9E6F-D06A80979195}" srcOrd="2" destOrd="0" presId="urn:microsoft.com/office/officeart/2005/8/layout/process2"/>
    <dgm:cxn modelId="{88348294-0E49-4DC6-B9B8-1FBE6EA64034}" type="presParOf" srcId="{D6AE6311-55BC-4CF9-AFF4-32D36A52EF7F}" destId="{68B00E37-E8D2-4A5A-B096-1ACDA7FF48E5}" srcOrd="3" destOrd="0" presId="urn:microsoft.com/office/officeart/2005/8/layout/process2"/>
    <dgm:cxn modelId="{4400A24F-AD36-4F5F-B423-2D1E4561F587}" type="presParOf" srcId="{68B00E37-E8D2-4A5A-B096-1ACDA7FF48E5}" destId="{87795F11-5E16-479B-8746-EA1385B977CB}" srcOrd="0" destOrd="0" presId="urn:microsoft.com/office/officeart/2005/8/layout/process2"/>
    <dgm:cxn modelId="{D152D554-0C63-444F-BD55-84452ECA085B}" type="presParOf" srcId="{D6AE6311-55BC-4CF9-AFF4-32D36A52EF7F}" destId="{2435B80F-23E0-4685-B351-220522A79657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3664DF-FDD2-45BC-8042-1C201457989F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560335D-EEE3-4105-84E4-CC1FDBBABD79}">
      <dgm:prSet phldrT="[Text]"/>
      <dgm:spPr/>
      <dgm:t>
        <a:bodyPr/>
        <a:lstStyle/>
        <a:p>
          <a:r>
            <a:rPr lang="cs-CZ" dirty="0" smtClean="0"/>
            <a:t>VAJÍČKO</a:t>
          </a:r>
          <a:endParaRPr lang="cs-CZ" dirty="0"/>
        </a:p>
      </dgm:t>
    </dgm:pt>
    <dgm:pt modelId="{9945A2B1-403B-42BE-8419-30D3B03F5226}" type="parTrans" cxnId="{722A333F-1CB9-46A6-81E3-EEF3B9C72408}">
      <dgm:prSet/>
      <dgm:spPr/>
      <dgm:t>
        <a:bodyPr/>
        <a:lstStyle/>
        <a:p>
          <a:endParaRPr lang="cs-CZ"/>
        </a:p>
      </dgm:t>
    </dgm:pt>
    <dgm:pt modelId="{9D8E2C97-F954-479F-951C-10094824EF68}" type="sibTrans" cxnId="{722A333F-1CB9-46A6-81E3-EEF3B9C72408}">
      <dgm:prSet/>
      <dgm:spPr/>
      <dgm:t>
        <a:bodyPr/>
        <a:lstStyle/>
        <a:p>
          <a:endParaRPr lang="cs-CZ"/>
        </a:p>
      </dgm:t>
    </dgm:pt>
    <dgm:pt modelId="{37C26216-3A0A-408B-9CCE-54F03D3BC104}">
      <dgm:prSet phldrT="[Text]"/>
      <dgm:spPr/>
      <dgm:t>
        <a:bodyPr/>
        <a:lstStyle/>
        <a:p>
          <a:r>
            <a:rPr lang="cs-CZ" dirty="0" smtClean="0"/>
            <a:t>LARVA</a:t>
          </a:r>
          <a:endParaRPr lang="cs-CZ" dirty="0"/>
        </a:p>
      </dgm:t>
    </dgm:pt>
    <dgm:pt modelId="{E9799E7D-D3A7-4D33-B860-EC4B2FF3866C}" type="parTrans" cxnId="{05753790-11F4-48A0-9AB6-8E853037240E}">
      <dgm:prSet/>
      <dgm:spPr/>
      <dgm:t>
        <a:bodyPr/>
        <a:lstStyle/>
        <a:p>
          <a:endParaRPr lang="cs-CZ"/>
        </a:p>
      </dgm:t>
    </dgm:pt>
    <dgm:pt modelId="{496501C1-A69A-41C9-B378-0FCBA9E5C888}" type="sibTrans" cxnId="{05753790-11F4-48A0-9AB6-8E853037240E}">
      <dgm:prSet/>
      <dgm:spPr/>
      <dgm:t>
        <a:bodyPr/>
        <a:lstStyle/>
        <a:p>
          <a:endParaRPr lang="cs-CZ"/>
        </a:p>
      </dgm:t>
    </dgm:pt>
    <dgm:pt modelId="{BFEAA224-3542-4A26-A95E-506AB0419753}">
      <dgm:prSet phldrT="[Text]"/>
      <dgm:spPr/>
      <dgm:t>
        <a:bodyPr/>
        <a:lstStyle/>
        <a:p>
          <a:r>
            <a:rPr lang="cs-CZ" b="1" dirty="0" smtClean="0"/>
            <a:t>KUKLA</a:t>
          </a:r>
          <a:endParaRPr lang="cs-CZ" b="1" dirty="0"/>
        </a:p>
      </dgm:t>
    </dgm:pt>
    <dgm:pt modelId="{1832E0C4-8B73-467F-96A9-8224D531C4D1}" type="parTrans" cxnId="{E0568EA9-1396-459E-B676-2EDCB0683C37}">
      <dgm:prSet/>
      <dgm:spPr/>
      <dgm:t>
        <a:bodyPr/>
        <a:lstStyle/>
        <a:p>
          <a:endParaRPr lang="cs-CZ"/>
        </a:p>
      </dgm:t>
    </dgm:pt>
    <dgm:pt modelId="{F5CD5513-CEB2-47A5-B45D-6B84DE9A3757}" type="sibTrans" cxnId="{E0568EA9-1396-459E-B676-2EDCB0683C37}">
      <dgm:prSet/>
      <dgm:spPr/>
      <dgm:t>
        <a:bodyPr/>
        <a:lstStyle/>
        <a:p>
          <a:endParaRPr lang="cs-CZ"/>
        </a:p>
      </dgm:t>
    </dgm:pt>
    <dgm:pt modelId="{4EE29F3A-1DC8-4C8C-9593-770492E5B940}">
      <dgm:prSet/>
      <dgm:spPr/>
      <dgm:t>
        <a:bodyPr/>
        <a:lstStyle/>
        <a:p>
          <a:r>
            <a:rPr lang="cs-CZ" dirty="0" smtClean="0"/>
            <a:t>DOSPĚLEC</a:t>
          </a:r>
          <a:endParaRPr lang="cs-CZ" dirty="0"/>
        </a:p>
      </dgm:t>
    </dgm:pt>
    <dgm:pt modelId="{878FFFF1-AF34-4C98-84EF-04935F8560EE}" type="parTrans" cxnId="{CB25F285-670D-45B8-A0FA-D5E5CD92B1C7}">
      <dgm:prSet/>
      <dgm:spPr/>
      <dgm:t>
        <a:bodyPr/>
        <a:lstStyle/>
        <a:p>
          <a:endParaRPr lang="cs-CZ"/>
        </a:p>
      </dgm:t>
    </dgm:pt>
    <dgm:pt modelId="{B48237DB-8EAE-4CFB-A725-167F54E75338}" type="sibTrans" cxnId="{CB25F285-670D-45B8-A0FA-D5E5CD92B1C7}">
      <dgm:prSet/>
      <dgm:spPr/>
      <dgm:t>
        <a:bodyPr/>
        <a:lstStyle/>
        <a:p>
          <a:endParaRPr lang="cs-CZ"/>
        </a:p>
      </dgm:t>
    </dgm:pt>
    <dgm:pt modelId="{7EA55AC1-C07E-4988-B4BC-87523DD646BE}" type="pres">
      <dgm:prSet presAssocID="{6D3664DF-FDD2-45BC-8042-1C201457989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4CC221E-6C47-4479-B33D-95311C62A109}" type="pres">
      <dgm:prSet presAssocID="{6D3664DF-FDD2-45BC-8042-1C201457989F}" presName="arrow" presStyleLbl="bgShp" presStyleIdx="0" presStyleCnt="1"/>
      <dgm:spPr/>
    </dgm:pt>
    <dgm:pt modelId="{68F6F680-DAD2-4F89-A44F-DC4779661273}" type="pres">
      <dgm:prSet presAssocID="{6D3664DF-FDD2-45BC-8042-1C201457989F}" presName="points" presStyleCnt="0"/>
      <dgm:spPr/>
    </dgm:pt>
    <dgm:pt modelId="{DC112EC6-E370-479A-9EC2-6B1F88F4BCE5}" type="pres">
      <dgm:prSet presAssocID="{A560335D-EEE3-4105-84E4-CC1FDBBABD79}" presName="compositeA" presStyleCnt="0"/>
      <dgm:spPr/>
    </dgm:pt>
    <dgm:pt modelId="{B9B49190-700A-4348-BCF9-66F07601A5BC}" type="pres">
      <dgm:prSet presAssocID="{A560335D-EEE3-4105-84E4-CC1FDBBABD79}" presName="text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4B35872-A6FF-4E36-A49C-A01E1CAF097E}" type="pres">
      <dgm:prSet presAssocID="{A560335D-EEE3-4105-84E4-CC1FDBBABD79}" presName="circleA" presStyleLbl="node1" presStyleIdx="0" presStyleCnt="4"/>
      <dgm:spPr/>
    </dgm:pt>
    <dgm:pt modelId="{B68BCF02-E711-4D5F-AB11-3F5F2DE54A34}" type="pres">
      <dgm:prSet presAssocID="{A560335D-EEE3-4105-84E4-CC1FDBBABD79}" presName="spaceA" presStyleCnt="0"/>
      <dgm:spPr/>
    </dgm:pt>
    <dgm:pt modelId="{38D02225-50AF-415D-8A5F-90569456535A}" type="pres">
      <dgm:prSet presAssocID="{9D8E2C97-F954-479F-951C-10094824EF68}" presName="space" presStyleCnt="0"/>
      <dgm:spPr/>
    </dgm:pt>
    <dgm:pt modelId="{44596FFC-EC32-4498-A5EA-0F963DAB19CA}" type="pres">
      <dgm:prSet presAssocID="{37C26216-3A0A-408B-9CCE-54F03D3BC104}" presName="compositeB" presStyleCnt="0"/>
      <dgm:spPr/>
    </dgm:pt>
    <dgm:pt modelId="{4E04E5D4-96EA-4ED6-A628-48E5C19B2C97}" type="pres">
      <dgm:prSet presAssocID="{37C26216-3A0A-408B-9CCE-54F03D3BC104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990FD7-0948-493C-B402-07DFF1B760D9}" type="pres">
      <dgm:prSet presAssocID="{37C26216-3A0A-408B-9CCE-54F03D3BC104}" presName="circleB" presStyleLbl="node1" presStyleIdx="1" presStyleCnt="4"/>
      <dgm:spPr/>
    </dgm:pt>
    <dgm:pt modelId="{432C9FB8-3A29-49B0-9A4F-5FD89BD7EA45}" type="pres">
      <dgm:prSet presAssocID="{37C26216-3A0A-408B-9CCE-54F03D3BC104}" presName="spaceB" presStyleCnt="0"/>
      <dgm:spPr/>
    </dgm:pt>
    <dgm:pt modelId="{42965E55-CD74-4502-A0BE-CF567C9A748C}" type="pres">
      <dgm:prSet presAssocID="{496501C1-A69A-41C9-B378-0FCBA9E5C888}" presName="space" presStyleCnt="0"/>
      <dgm:spPr/>
    </dgm:pt>
    <dgm:pt modelId="{C428C7E7-762B-4323-ABE9-9D0124293F0C}" type="pres">
      <dgm:prSet presAssocID="{BFEAA224-3542-4A26-A95E-506AB0419753}" presName="compositeA" presStyleCnt="0"/>
      <dgm:spPr/>
    </dgm:pt>
    <dgm:pt modelId="{8E3C913C-9CE3-436E-A701-963BFC9BD12F}" type="pres">
      <dgm:prSet presAssocID="{BFEAA224-3542-4A26-A95E-506AB0419753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31BA04-1FDC-4181-8B38-2766277C727E}" type="pres">
      <dgm:prSet presAssocID="{BFEAA224-3542-4A26-A95E-506AB0419753}" presName="circleA" presStyleLbl="node1" presStyleIdx="2" presStyleCnt="4"/>
      <dgm:spPr/>
    </dgm:pt>
    <dgm:pt modelId="{6B24A464-D6B9-4B3F-A201-2A9CABD5EF92}" type="pres">
      <dgm:prSet presAssocID="{BFEAA224-3542-4A26-A95E-506AB0419753}" presName="spaceA" presStyleCnt="0"/>
      <dgm:spPr/>
    </dgm:pt>
    <dgm:pt modelId="{C12FD88A-B17F-4E28-AA73-F311B3C1C2CE}" type="pres">
      <dgm:prSet presAssocID="{F5CD5513-CEB2-47A5-B45D-6B84DE9A3757}" presName="space" presStyleCnt="0"/>
      <dgm:spPr/>
    </dgm:pt>
    <dgm:pt modelId="{F254AA15-C18B-4094-AA16-E64AD5E2EA22}" type="pres">
      <dgm:prSet presAssocID="{4EE29F3A-1DC8-4C8C-9593-770492E5B940}" presName="compositeB" presStyleCnt="0"/>
      <dgm:spPr/>
    </dgm:pt>
    <dgm:pt modelId="{09DF3C57-8127-4A04-8474-38C4E4FEF4B4}" type="pres">
      <dgm:prSet presAssocID="{4EE29F3A-1DC8-4C8C-9593-770492E5B940}" presName="textB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F748E6-A627-4FDE-9BB7-28216B386FFF}" type="pres">
      <dgm:prSet presAssocID="{4EE29F3A-1DC8-4C8C-9593-770492E5B940}" presName="circleB" presStyleLbl="node1" presStyleIdx="3" presStyleCnt="4"/>
      <dgm:spPr/>
    </dgm:pt>
    <dgm:pt modelId="{E88CE6A8-1782-488C-93AF-8FDB16C03962}" type="pres">
      <dgm:prSet presAssocID="{4EE29F3A-1DC8-4C8C-9593-770492E5B940}" presName="spaceB" presStyleCnt="0"/>
      <dgm:spPr/>
    </dgm:pt>
  </dgm:ptLst>
  <dgm:cxnLst>
    <dgm:cxn modelId="{F88B8CFF-489E-468D-A55F-17E60398EBB7}" type="presOf" srcId="{A560335D-EEE3-4105-84E4-CC1FDBBABD79}" destId="{B9B49190-700A-4348-BCF9-66F07601A5BC}" srcOrd="0" destOrd="0" presId="urn:microsoft.com/office/officeart/2005/8/layout/hProcess11"/>
    <dgm:cxn modelId="{05753790-11F4-48A0-9AB6-8E853037240E}" srcId="{6D3664DF-FDD2-45BC-8042-1C201457989F}" destId="{37C26216-3A0A-408B-9CCE-54F03D3BC104}" srcOrd="1" destOrd="0" parTransId="{E9799E7D-D3A7-4D33-B860-EC4B2FF3866C}" sibTransId="{496501C1-A69A-41C9-B378-0FCBA9E5C888}"/>
    <dgm:cxn modelId="{5CD9653F-703C-4868-BEC2-FAADC9DE616E}" type="presOf" srcId="{37C26216-3A0A-408B-9CCE-54F03D3BC104}" destId="{4E04E5D4-96EA-4ED6-A628-48E5C19B2C97}" srcOrd="0" destOrd="0" presId="urn:microsoft.com/office/officeart/2005/8/layout/hProcess11"/>
    <dgm:cxn modelId="{56A67940-3C63-4937-8659-7CD34802D76C}" type="presOf" srcId="{BFEAA224-3542-4A26-A95E-506AB0419753}" destId="{8E3C913C-9CE3-436E-A701-963BFC9BD12F}" srcOrd="0" destOrd="0" presId="urn:microsoft.com/office/officeart/2005/8/layout/hProcess11"/>
    <dgm:cxn modelId="{2BE6FBEA-C0FF-471E-9D4D-C27D6C673190}" type="presOf" srcId="{6D3664DF-FDD2-45BC-8042-1C201457989F}" destId="{7EA55AC1-C07E-4988-B4BC-87523DD646BE}" srcOrd="0" destOrd="0" presId="urn:microsoft.com/office/officeart/2005/8/layout/hProcess11"/>
    <dgm:cxn modelId="{CB25F285-670D-45B8-A0FA-D5E5CD92B1C7}" srcId="{6D3664DF-FDD2-45BC-8042-1C201457989F}" destId="{4EE29F3A-1DC8-4C8C-9593-770492E5B940}" srcOrd="3" destOrd="0" parTransId="{878FFFF1-AF34-4C98-84EF-04935F8560EE}" sibTransId="{B48237DB-8EAE-4CFB-A725-167F54E75338}"/>
    <dgm:cxn modelId="{54FEDEB4-BF2D-40CB-939B-721A60B5F055}" type="presOf" srcId="{4EE29F3A-1DC8-4C8C-9593-770492E5B940}" destId="{09DF3C57-8127-4A04-8474-38C4E4FEF4B4}" srcOrd="0" destOrd="0" presId="urn:microsoft.com/office/officeart/2005/8/layout/hProcess11"/>
    <dgm:cxn modelId="{722A333F-1CB9-46A6-81E3-EEF3B9C72408}" srcId="{6D3664DF-FDD2-45BC-8042-1C201457989F}" destId="{A560335D-EEE3-4105-84E4-CC1FDBBABD79}" srcOrd="0" destOrd="0" parTransId="{9945A2B1-403B-42BE-8419-30D3B03F5226}" sibTransId="{9D8E2C97-F954-479F-951C-10094824EF68}"/>
    <dgm:cxn modelId="{E0568EA9-1396-459E-B676-2EDCB0683C37}" srcId="{6D3664DF-FDD2-45BC-8042-1C201457989F}" destId="{BFEAA224-3542-4A26-A95E-506AB0419753}" srcOrd="2" destOrd="0" parTransId="{1832E0C4-8B73-467F-96A9-8224D531C4D1}" sibTransId="{F5CD5513-CEB2-47A5-B45D-6B84DE9A3757}"/>
    <dgm:cxn modelId="{BEF9BC0A-E426-4173-82B8-F39E4C2DF865}" type="presParOf" srcId="{7EA55AC1-C07E-4988-B4BC-87523DD646BE}" destId="{D4CC221E-6C47-4479-B33D-95311C62A109}" srcOrd="0" destOrd="0" presId="urn:microsoft.com/office/officeart/2005/8/layout/hProcess11"/>
    <dgm:cxn modelId="{002737C7-4054-4DC7-9400-DB53B83C3F5D}" type="presParOf" srcId="{7EA55AC1-C07E-4988-B4BC-87523DD646BE}" destId="{68F6F680-DAD2-4F89-A44F-DC4779661273}" srcOrd="1" destOrd="0" presId="urn:microsoft.com/office/officeart/2005/8/layout/hProcess11"/>
    <dgm:cxn modelId="{07688F14-39FE-4AB2-AC55-55E86BABF292}" type="presParOf" srcId="{68F6F680-DAD2-4F89-A44F-DC4779661273}" destId="{DC112EC6-E370-479A-9EC2-6B1F88F4BCE5}" srcOrd="0" destOrd="0" presId="urn:microsoft.com/office/officeart/2005/8/layout/hProcess11"/>
    <dgm:cxn modelId="{E7EE0F9B-DC8B-4B25-B192-EF2AA1E6F04D}" type="presParOf" srcId="{DC112EC6-E370-479A-9EC2-6B1F88F4BCE5}" destId="{B9B49190-700A-4348-BCF9-66F07601A5BC}" srcOrd="0" destOrd="0" presId="urn:microsoft.com/office/officeart/2005/8/layout/hProcess11"/>
    <dgm:cxn modelId="{7509A9C8-3BAB-458B-8A57-FBF72843C921}" type="presParOf" srcId="{DC112EC6-E370-479A-9EC2-6B1F88F4BCE5}" destId="{54B35872-A6FF-4E36-A49C-A01E1CAF097E}" srcOrd="1" destOrd="0" presId="urn:microsoft.com/office/officeart/2005/8/layout/hProcess11"/>
    <dgm:cxn modelId="{DCF6C849-3C23-4913-9EEE-AAD2DDA2C135}" type="presParOf" srcId="{DC112EC6-E370-479A-9EC2-6B1F88F4BCE5}" destId="{B68BCF02-E711-4D5F-AB11-3F5F2DE54A34}" srcOrd="2" destOrd="0" presId="urn:microsoft.com/office/officeart/2005/8/layout/hProcess11"/>
    <dgm:cxn modelId="{EFAFC407-802B-4CED-9F7C-B2814FE59659}" type="presParOf" srcId="{68F6F680-DAD2-4F89-A44F-DC4779661273}" destId="{38D02225-50AF-415D-8A5F-90569456535A}" srcOrd="1" destOrd="0" presId="urn:microsoft.com/office/officeart/2005/8/layout/hProcess11"/>
    <dgm:cxn modelId="{1293014A-7627-43DA-B5C3-438AC528E6DB}" type="presParOf" srcId="{68F6F680-DAD2-4F89-A44F-DC4779661273}" destId="{44596FFC-EC32-4498-A5EA-0F963DAB19CA}" srcOrd="2" destOrd="0" presId="urn:microsoft.com/office/officeart/2005/8/layout/hProcess11"/>
    <dgm:cxn modelId="{1CB9C641-C9D2-486E-AD6E-DE9A7B4BA345}" type="presParOf" srcId="{44596FFC-EC32-4498-A5EA-0F963DAB19CA}" destId="{4E04E5D4-96EA-4ED6-A628-48E5C19B2C97}" srcOrd="0" destOrd="0" presId="urn:microsoft.com/office/officeart/2005/8/layout/hProcess11"/>
    <dgm:cxn modelId="{14156CB5-2D4A-48A0-8A4E-31D7BD551150}" type="presParOf" srcId="{44596FFC-EC32-4498-A5EA-0F963DAB19CA}" destId="{5F990FD7-0948-493C-B402-07DFF1B760D9}" srcOrd="1" destOrd="0" presId="urn:microsoft.com/office/officeart/2005/8/layout/hProcess11"/>
    <dgm:cxn modelId="{1834F370-4EE2-47DE-8544-A73282295368}" type="presParOf" srcId="{44596FFC-EC32-4498-A5EA-0F963DAB19CA}" destId="{432C9FB8-3A29-49B0-9A4F-5FD89BD7EA45}" srcOrd="2" destOrd="0" presId="urn:microsoft.com/office/officeart/2005/8/layout/hProcess11"/>
    <dgm:cxn modelId="{83FF4A13-A52A-4400-8689-2C89D6B9D81D}" type="presParOf" srcId="{68F6F680-DAD2-4F89-A44F-DC4779661273}" destId="{42965E55-CD74-4502-A0BE-CF567C9A748C}" srcOrd="3" destOrd="0" presId="urn:microsoft.com/office/officeart/2005/8/layout/hProcess11"/>
    <dgm:cxn modelId="{A15308F0-D6B9-4347-9797-D225DEE1B5A3}" type="presParOf" srcId="{68F6F680-DAD2-4F89-A44F-DC4779661273}" destId="{C428C7E7-762B-4323-ABE9-9D0124293F0C}" srcOrd="4" destOrd="0" presId="urn:microsoft.com/office/officeart/2005/8/layout/hProcess11"/>
    <dgm:cxn modelId="{518183A6-8EC4-4D09-AB51-27968E6B0842}" type="presParOf" srcId="{C428C7E7-762B-4323-ABE9-9D0124293F0C}" destId="{8E3C913C-9CE3-436E-A701-963BFC9BD12F}" srcOrd="0" destOrd="0" presId="urn:microsoft.com/office/officeart/2005/8/layout/hProcess11"/>
    <dgm:cxn modelId="{A1E7382E-B4DE-4CCD-9B31-F9F94EE52C44}" type="presParOf" srcId="{C428C7E7-762B-4323-ABE9-9D0124293F0C}" destId="{A731BA04-1FDC-4181-8B38-2766277C727E}" srcOrd="1" destOrd="0" presId="urn:microsoft.com/office/officeart/2005/8/layout/hProcess11"/>
    <dgm:cxn modelId="{96D5CD9C-DC41-4364-B316-46CD96D3D197}" type="presParOf" srcId="{C428C7E7-762B-4323-ABE9-9D0124293F0C}" destId="{6B24A464-D6B9-4B3F-A201-2A9CABD5EF92}" srcOrd="2" destOrd="0" presId="urn:microsoft.com/office/officeart/2005/8/layout/hProcess11"/>
    <dgm:cxn modelId="{4A8B61F8-D0ED-4EF3-BEE9-55ECBC370E64}" type="presParOf" srcId="{68F6F680-DAD2-4F89-A44F-DC4779661273}" destId="{C12FD88A-B17F-4E28-AA73-F311B3C1C2CE}" srcOrd="5" destOrd="0" presId="urn:microsoft.com/office/officeart/2005/8/layout/hProcess11"/>
    <dgm:cxn modelId="{4E06FB3F-2DC4-460C-82E4-88136E2A7B9D}" type="presParOf" srcId="{68F6F680-DAD2-4F89-A44F-DC4779661273}" destId="{F254AA15-C18B-4094-AA16-E64AD5E2EA22}" srcOrd="6" destOrd="0" presId="urn:microsoft.com/office/officeart/2005/8/layout/hProcess11"/>
    <dgm:cxn modelId="{D2A01549-087D-41B2-A282-3ADAA4DA5396}" type="presParOf" srcId="{F254AA15-C18B-4094-AA16-E64AD5E2EA22}" destId="{09DF3C57-8127-4A04-8474-38C4E4FEF4B4}" srcOrd="0" destOrd="0" presId="urn:microsoft.com/office/officeart/2005/8/layout/hProcess11"/>
    <dgm:cxn modelId="{6299001F-D293-4115-A6FE-DD85197C18C1}" type="presParOf" srcId="{F254AA15-C18B-4094-AA16-E64AD5E2EA22}" destId="{DFF748E6-A627-4FDE-9BB7-28216B386FFF}" srcOrd="1" destOrd="0" presId="urn:microsoft.com/office/officeart/2005/8/layout/hProcess11"/>
    <dgm:cxn modelId="{00F97580-E417-4CC9-8545-63DA1BC9788E}" type="presParOf" srcId="{F254AA15-C18B-4094-AA16-E64AD5E2EA22}" destId="{E88CE6A8-1782-488C-93AF-8FDB16C03962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5F7FC0-D198-4B91-ACB4-C38C71BD07C4}">
      <dsp:nvSpPr>
        <dsp:cNvPr id="0" name=""/>
        <dsp:cNvSpPr/>
      </dsp:nvSpPr>
      <dsp:spPr>
        <a:xfrm>
          <a:off x="3127176" y="0"/>
          <a:ext cx="1975246" cy="1097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HLAVA</a:t>
          </a:r>
          <a:endParaRPr lang="cs-CZ" sz="2900" kern="1200" dirty="0"/>
        </a:p>
      </dsp:txBody>
      <dsp:txXfrm>
        <a:off x="3127176" y="0"/>
        <a:ext cx="1975246" cy="1097359"/>
      </dsp:txXfrm>
    </dsp:sp>
    <dsp:sp modelId="{73D44939-89A0-4BD2-BA7F-2C2BD24CAB18}">
      <dsp:nvSpPr>
        <dsp:cNvPr id="0" name=""/>
        <dsp:cNvSpPr/>
      </dsp:nvSpPr>
      <dsp:spPr>
        <a:xfrm rot="5400000">
          <a:off x="3909045" y="1124793"/>
          <a:ext cx="411509" cy="4938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/>
        </a:p>
      </dsp:txBody>
      <dsp:txXfrm rot="5400000">
        <a:off x="3909045" y="1124793"/>
        <a:ext cx="411509" cy="493811"/>
      </dsp:txXfrm>
    </dsp:sp>
    <dsp:sp modelId="{2916E434-3BAB-4456-9E6F-D06A80979195}">
      <dsp:nvSpPr>
        <dsp:cNvPr id="0" name=""/>
        <dsp:cNvSpPr/>
      </dsp:nvSpPr>
      <dsp:spPr>
        <a:xfrm>
          <a:off x="3127176" y="1646038"/>
          <a:ext cx="1975246" cy="1097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HRUĎ</a:t>
          </a:r>
          <a:endParaRPr lang="cs-CZ" sz="2900" kern="1200" dirty="0"/>
        </a:p>
      </dsp:txBody>
      <dsp:txXfrm>
        <a:off x="3127176" y="1646038"/>
        <a:ext cx="1975246" cy="1097359"/>
      </dsp:txXfrm>
    </dsp:sp>
    <dsp:sp modelId="{68B00E37-E8D2-4A5A-B096-1ACDA7FF48E5}">
      <dsp:nvSpPr>
        <dsp:cNvPr id="0" name=""/>
        <dsp:cNvSpPr/>
      </dsp:nvSpPr>
      <dsp:spPr>
        <a:xfrm rot="5400000">
          <a:off x="3909045" y="2770832"/>
          <a:ext cx="411509" cy="4938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/>
        </a:p>
      </dsp:txBody>
      <dsp:txXfrm rot="5400000">
        <a:off x="3909045" y="2770832"/>
        <a:ext cx="411509" cy="493811"/>
      </dsp:txXfrm>
    </dsp:sp>
    <dsp:sp modelId="{2435B80F-23E0-4685-B351-220522A79657}">
      <dsp:nvSpPr>
        <dsp:cNvPr id="0" name=""/>
        <dsp:cNvSpPr/>
      </dsp:nvSpPr>
      <dsp:spPr>
        <a:xfrm>
          <a:off x="3127176" y="3292077"/>
          <a:ext cx="1975246" cy="10973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ZADEČEK</a:t>
          </a:r>
          <a:endParaRPr lang="cs-CZ" sz="2900" kern="1200" dirty="0"/>
        </a:p>
      </dsp:txBody>
      <dsp:txXfrm>
        <a:off x="3127176" y="3292077"/>
        <a:ext cx="1975246" cy="109735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4CC221E-6C47-4479-B33D-95311C62A109}">
      <dsp:nvSpPr>
        <dsp:cNvPr id="0" name=""/>
        <dsp:cNvSpPr/>
      </dsp:nvSpPr>
      <dsp:spPr>
        <a:xfrm>
          <a:off x="0" y="1316831"/>
          <a:ext cx="8229600" cy="1755774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B49190-700A-4348-BCF9-66F07601A5BC}">
      <dsp:nvSpPr>
        <dsp:cNvPr id="0" name=""/>
        <dsp:cNvSpPr/>
      </dsp:nvSpPr>
      <dsp:spPr>
        <a:xfrm>
          <a:off x="3706" y="0"/>
          <a:ext cx="1782946" cy="17557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163576" numCol="1" spcCol="1270" anchor="b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VAJÍČKO</a:t>
          </a:r>
          <a:endParaRPr lang="cs-CZ" sz="2300" kern="1200" dirty="0"/>
        </a:p>
      </dsp:txBody>
      <dsp:txXfrm>
        <a:off x="3706" y="0"/>
        <a:ext cx="1782946" cy="1755774"/>
      </dsp:txXfrm>
    </dsp:sp>
    <dsp:sp modelId="{54B35872-A6FF-4E36-A49C-A01E1CAF097E}">
      <dsp:nvSpPr>
        <dsp:cNvPr id="0" name=""/>
        <dsp:cNvSpPr/>
      </dsp:nvSpPr>
      <dsp:spPr>
        <a:xfrm>
          <a:off x="675708" y="1975246"/>
          <a:ext cx="438943" cy="4389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04E5D4-96EA-4ED6-A628-48E5C19B2C97}">
      <dsp:nvSpPr>
        <dsp:cNvPr id="0" name=""/>
        <dsp:cNvSpPr/>
      </dsp:nvSpPr>
      <dsp:spPr>
        <a:xfrm>
          <a:off x="1875800" y="2633662"/>
          <a:ext cx="1782946" cy="17557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163576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LARVA</a:t>
          </a:r>
          <a:endParaRPr lang="cs-CZ" sz="2300" kern="1200" dirty="0"/>
        </a:p>
      </dsp:txBody>
      <dsp:txXfrm>
        <a:off x="1875800" y="2633662"/>
        <a:ext cx="1782946" cy="1755774"/>
      </dsp:txXfrm>
    </dsp:sp>
    <dsp:sp modelId="{5F990FD7-0948-493C-B402-07DFF1B760D9}">
      <dsp:nvSpPr>
        <dsp:cNvPr id="0" name=""/>
        <dsp:cNvSpPr/>
      </dsp:nvSpPr>
      <dsp:spPr>
        <a:xfrm>
          <a:off x="2547801" y="1975246"/>
          <a:ext cx="438943" cy="4389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3C913C-9CE3-436E-A701-963BFC9BD12F}">
      <dsp:nvSpPr>
        <dsp:cNvPr id="0" name=""/>
        <dsp:cNvSpPr/>
      </dsp:nvSpPr>
      <dsp:spPr>
        <a:xfrm>
          <a:off x="3747893" y="0"/>
          <a:ext cx="1782946" cy="17557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163576" numCol="1" spcCol="1270" anchor="b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/>
            <a:t>KUKLA</a:t>
          </a:r>
          <a:endParaRPr lang="cs-CZ" sz="2300" b="1" kern="1200" dirty="0"/>
        </a:p>
      </dsp:txBody>
      <dsp:txXfrm>
        <a:off x="3747893" y="0"/>
        <a:ext cx="1782946" cy="1755774"/>
      </dsp:txXfrm>
    </dsp:sp>
    <dsp:sp modelId="{A731BA04-1FDC-4181-8B38-2766277C727E}">
      <dsp:nvSpPr>
        <dsp:cNvPr id="0" name=""/>
        <dsp:cNvSpPr/>
      </dsp:nvSpPr>
      <dsp:spPr>
        <a:xfrm>
          <a:off x="4419894" y="1975246"/>
          <a:ext cx="438943" cy="4389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DF3C57-8127-4A04-8474-38C4E4FEF4B4}">
      <dsp:nvSpPr>
        <dsp:cNvPr id="0" name=""/>
        <dsp:cNvSpPr/>
      </dsp:nvSpPr>
      <dsp:spPr>
        <a:xfrm>
          <a:off x="5619987" y="2633662"/>
          <a:ext cx="1782946" cy="17557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163576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DOSPĚLEC</a:t>
          </a:r>
          <a:endParaRPr lang="cs-CZ" sz="2300" kern="1200" dirty="0"/>
        </a:p>
      </dsp:txBody>
      <dsp:txXfrm>
        <a:off x="5619987" y="2633662"/>
        <a:ext cx="1782946" cy="1755774"/>
      </dsp:txXfrm>
    </dsp:sp>
    <dsp:sp modelId="{DFF748E6-A627-4FDE-9BB7-28216B386FFF}">
      <dsp:nvSpPr>
        <dsp:cNvPr id="0" name=""/>
        <dsp:cNvSpPr/>
      </dsp:nvSpPr>
      <dsp:spPr>
        <a:xfrm>
          <a:off x="6291988" y="1975246"/>
          <a:ext cx="438943" cy="4389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Soubor:Chrysoperla.carnea.jpg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eg"/><Relationship Id="rId4" Type="http://schemas.openxmlformats.org/officeDocument/2006/relationships/hyperlink" Target="http://upload.wikimedia.org/wikipedia/commons/e/e8/2008-07-30Euroleon_nostras01.jp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cs.wikipedia.org/wiki/Soubor:Scott_Robinson_-_Ant_Lion_-_Home_Sweet_Home_(by).jpg" TargetMode="Externa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Soubor:Chrysoperla.carnea.jpg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eg"/><Relationship Id="rId4" Type="http://schemas.openxmlformats.org/officeDocument/2006/relationships/hyperlink" Target="http://upload.wikimedia.org/wikipedia/commons/e/e8/2008-07-30Euroleon_nostras01.jpg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hrysoperla.carnea.jpg" TargetMode="External"/><Relationship Id="rId2" Type="http://schemas.openxmlformats.org/officeDocument/2006/relationships/hyperlink" Target="http://upload.wikimedia.org/wikipedia/commons/e/e8/2008-07-30Euroleon_nostras0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Scott_Robinson_-_Ant_Lion_-_Home_Sweet_Home_(by)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 smtClean="0"/>
              <a:t>:  </a:t>
            </a:r>
            <a:r>
              <a:rPr lang="cs-CZ" sz="1700" dirty="0" smtClean="0"/>
              <a:t>VY_52_INOVACE_12_1_SÍŤOKŘÍDLÍ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Jana </a:t>
            </a:r>
            <a:r>
              <a:rPr lang="cs-CZ" sz="1700" dirty="0" err="1" smtClean="0"/>
              <a:t>Střížková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 ČLOVĚK A PŘÍRODA / PŘÍRODOPIS / PŘEHLED ORGANISMŮ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Popisování charakteristických znaků jejich stavby těla. Porovnání způsobu rozmnožování s blechami a trávení s pavouky. Popisování způsobu života jednotlivých </a:t>
            </a:r>
            <a:br>
              <a:rPr lang="cs-CZ" sz="1700" dirty="0" smtClean="0"/>
            </a:br>
            <a:r>
              <a:rPr lang="cs-CZ" sz="1700" dirty="0" smtClean="0"/>
              <a:t>      druhů tohoto řádu. Zápis do sešitu. Opakování probraného učiva.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6.C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18.4. 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18.4. 2012 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/>
              <a:t>SÍŤOKŘÍDLÍ</a:t>
            </a:r>
            <a:endParaRPr lang="cs-CZ" sz="80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ŘÁD HMYZU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PROČ  SÍŤOKŘÍDLÍ?</a:t>
            </a:r>
            <a:endParaRPr lang="cs-CZ" dirty="0"/>
          </a:p>
        </p:txBody>
      </p:sp>
      <p:pic>
        <p:nvPicPr>
          <p:cNvPr id="1026" name="Picture 2" descr="E:\obrázky druhů organismů (od Renči)\6. třída\členovci\hmyz, dok\síťokřídlí\zlatoočka skvrnitá (2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45034" y="1935163"/>
            <a:ext cx="5853931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800" dirty="0" smtClean="0"/>
              <a:t>NÁZEV TOHOTO ŘÁDU JE ODVOZEN OD  VELMI HUSTÉ SÍTĚ ŽILNATINY NA KŘÍDLECH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TĚLA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A5F7FC0-D198-4B91-ACB4-C38C71BD07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0A5F7FC0-D198-4B91-ACB4-C38C71BD07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0A5F7FC0-D198-4B91-ACB4-C38C71BD07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3D44939-89A0-4BD2-BA7F-2C2BD24CAB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73D44939-89A0-4BD2-BA7F-2C2BD24CAB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73D44939-89A0-4BD2-BA7F-2C2BD24CAB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16E434-3BAB-4456-9E6F-D06A809791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2916E434-3BAB-4456-9E6F-D06A809791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2916E434-3BAB-4456-9E6F-D06A809791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B00E37-E8D2-4A5A-B096-1ACDA7FF48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graphicEl>
                                              <a:dgm id="{68B00E37-E8D2-4A5A-B096-1ACDA7FF48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graphicEl>
                                              <a:dgm id="{68B00E37-E8D2-4A5A-B096-1ACDA7FF48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435B80F-23E0-4685-B351-220522A796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2435B80F-23E0-4685-B351-220522A796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2435B80F-23E0-4685-B351-220522A796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NA HLAVĚ: </a:t>
            </a:r>
          </a:p>
          <a:p>
            <a:pPr algn="ctr">
              <a:buNone/>
            </a:pPr>
            <a:r>
              <a:rPr lang="cs-CZ" dirty="0" smtClean="0"/>
              <a:t>JEDEN PÁR SLOŽENÝCH OČÍ</a:t>
            </a:r>
          </a:p>
          <a:p>
            <a:pPr algn="ctr">
              <a:buNone/>
            </a:pPr>
            <a:r>
              <a:rPr lang="cs-CZ" dirty="0" smtClean="0"/>
              <a:t>JEDEN PÁR TYKADEL</a:t>
            </a:r>
          </a:p>
          <a:p>
            <a:pPr>
              <a:buNone/>
            </a:pPr>
            <a:r>
              <a:rPr lang="cs-CZ" dirty="0" smtClean="0"/>
              <a:t>NA HRUDI:</a:t>
            </a:r>
          </a:p>
          <a:p>
            <a:pPr algn="ctr">
              <a:buNone/>
            </a:pPr>
            <a:r>
              <a:rPr lang="cs-CZ" dirty="0" smtClean="0"/>
              <a:t>2 PÁRY KŘÍDEL</a:t>
            </a:r>
          </a:p>
          <a:p>
            <a:pPr algn="ctr">
              <a:buNone/>
            </a:pPr>
            <a:r>
              <a:rPr lang="cs-CZ" dirty="0" smtClean="0"/>
              <a:t>3 PÁRY KONČETIN</a:t>
            </a:r>
          </a:p>
          <a:p>
            <a:pPr algn="ctr"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ROZMNOŽOVÁNÍ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STEJNÉ JAKO U BLECH</a:t>
            </a:r>
            <a:endParaRPr lang="cs-CZ" sz="4800" dirty="0" smtClean="0"/>
          </a:p>
          <a:p>
            <a:pPr algn="ctr">
              <a:buNone/>
            </a:pPr>
            <a:r>
              <a:rPr lang="cs-CZ" sz="4800" dirty="0" smtClean="0"/>
              <a:t>VÝVIN NEPŘÍMÝ </a:t>
            </a:r>
          </a:p>
          <a:p>
            <a:pPr algn="ctr">
              <a:buNone/>
            </a:pPr>
            <a:r>
              <a:rPr lang="cs-CZ" sz="4800" dirty="0" smtClean="0"/>
              <a:t>S PROMĚNOU DOKONALOU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247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STÁDIA VÝVINU NEPŘÍMÉHO S </a:t>
            </a:r>
            <a:r>
              <a:rPr lang="cs-CZ" smtClean="0"/>
              <a:t>PROMĚNOU DOKONALOU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4CC221E-6C47-4479-B33D-95311C62A1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D4CC221E-6C47-4479-B33D-95311C62A1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D4CC221E-6C47-4479-B33D-95311C62A1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4B35872-A6FF-4E36-A49C-A01E1CAF09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54B35872-A6FF-4E36-A49C-A01E1CAF09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54B35872-A6FF-4E36-A49C-A01E1CAF09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B49190-700A-4348-BCF9-66F07601A5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B9B49190-700A-4348-BCF9-66F07601A5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B9B49190-700A-4348-BCF9-66F07601A5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990FD7-0948-493C-B402-07DFF1B760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graphicEl>
                                              <a:dgm id="{5F990FD7-0948-493C-B402-07DFF1B760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graphicEl>
                                              <a:dgm id="{5F990FD7-0948-493C-B402-07DFF1B760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04E5D4-96EA-4ED6-A628-48E5C19B2C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4E04E5D4-96EA-4ED6-A628-48E5C19B2C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4E04E5D4-96EA-4ED6-A628-48E5C19B2C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31BA04-1FDC-4181-8B38-2766277C72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A731BA04-1FDC-4181-8B38-2766277C72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graphicEl>
                                              <a:dgm id="{A731BA04-1FDC-4181-8B38-2766277C72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3C913C-9CE3-436E-A701-963BFC9BD1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8E3C913C-9CE3-436E-A701-963BFC9BD1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8E3C913C-9CE3-436E-A701-963BFC9BD1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FF748E6-A627-4FDE-9BB7-28216B386F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DFF748E6-A627-4FDE-9BB7-28216B386F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DFF748E6-A627-4FDE-9BB7-28216B386F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9DF3C57-8127-4A04-8474-38C4E4FEF4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graphicEl>
                                              <a:dgm id="{09DF3C57-8127-4A04-8474-38C4E4FEF4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graphicEl>
                                              <a:dgm id="{09DF3C57-8127-4A04-8474-38C4E4FEF4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ÚSTNÍ ÚSTROJÍ: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4800" dirty="0" smtClean="0"/>
              <a:t> KOUSACÍ</a:t>
            </a:r>
          </a:p>
          <a:p>
            <a:pPr>
              <a:buNone/>
            </a:pPr>
            <a:r>
              <a:rPr lang="cs-CZ" sz="4400" dirty="0" smtClean="0"/>
              <a:t>POTRAVA:</a:t>
            </a:r>
          </a:p>
          <a:p>
            <a:pPr algn="ctr">
              <a:buNone/>
            </a:pPr>
            <a:endParaRPr lang="cs-CZ" sz="4400" dirty="0" smtClean="0"/>
          </a:p>
          <a:p>
            <a:pPr algn="ctr">
              <a:buNone/>
            </a:pPr>
            <a:r>
              <a:rPr lang="cs-CZ" sz="4400" dirty="0" smtClean="0"/>
              <a:t>DROBNÝ HMYZ</a:t>
            </a:r>
          </a:p>
          <a:p>
            <a:pPr algn="ctr">
              <a:buNone/>
            </a:pPr>
            <a:r>
              <a:rPr lang="cs-CZ" sz="4400" dirty="0" smtClean="0"/>
              <a:t>HLAVNĚ MRAVENCI,MŠICE, MOUCHY </a:t>
            </a:r>
          </a:p>
          <a:p>
            <a:pPr>
              <a:buNone/>
            </a:pP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MIMOTĚLNÍ TRÁVENÍ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VZPOMEŇ SI, KTERÁ SKUPINA ORGANISMŮ TAKTO  TRÁVILA? </a:t>
            </a:r>
          </a:p>
          <a:p>
            <a:pPr algn="ctr">
              <a:buNone/>
            </a:pPr>
            <a:endParaRPr lang="cs-CZ" dirty="0" smtClean="0"/>
          </a:p>
        </p:txBody>
      </p:sp>
      <p:pic>
        <p:nvPicPr>
          <p:cNvPr id="4" name="Obrázek 3" descr="křižák pruhovaný (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2924944"/>
            <a:ext cx="2140169" cy="285293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059832" y="587727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pic>
        <p:nvPicPr>
          <p:cNvPr id="2050" name="Picture 2" descr="C:\Documents and Settings\User\Local Settings\Temporary Internet Files\Content.IE5\3KIDXIV1\MC9004280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933056"/>
            <a:ext cx="2098675" cy="12795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876256" y="573325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VYSVĚTLI, JAK PROBÍHÁ MIMOTĚLNÍ TRÁVENÍ.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KOŘIST USMRTÍ </a:t>
            </a:r>
            <a:r>
              <a:rPr lang="cs-CZ" b="1" dirty="0" smtClean="0"/>
              <a:t>VSTŘÍKNUTÍM</a:t>
            </a:r>
            <a:r>
              <a:rPr lang="cs-CZ" dirty="0" smtClean="0"/>
              <a:t> JEDOVATÉHO SEKRETU, KTERÝ BĚHEM CHVÍLE </a:t>
            </a:r>
            <a:r>
              <a:rPr lang="cs-CZ" b="1" dirty="0" smtClean="0"/>
              <a:t>ROZLOŽÍ A ROZPUSTÍ </a:t>
            </a:r>
            <a:r>
              <a:rPr lang="cs-CZ" dirty="0" smtClean="0"/>
              <a:t>VNITŘNÍ ORGÁNY KOŘISTI. TEKUTINU PAK </a:t>
            </a:r>
            <a:r>
              <a:rPr lang="cs-CZ" b="1" dirty="0" smtClean="0"/>
              <a:t>VYSAJÍ</a:t>
            </a:r>
            <a:r>
              <a:rPr lang="cs-CZ" dirty="0" smtClean="0"/>
              <a:t> TAK, ŽE ZŮSTANE JEN PRÁZDNÁ TĚLESNÁ SCHRÁNKA </a:t>
            </a:r>
          </a:p>
          <a:p>
            <a:pPr algn="ctr">
              <a:buNone/>
            </a:pPr>
            <a:r>
              <a:rPr lang="cs-CZ" dirty="0" smtClean="0"/>
              <a:t>(</a:t>
            </a:r>
            <a:r>
              <a:rPr lang="cs-CZ" b="1" dirty="0" smtClean="0"/>
              <a:t>VNĚJŠÍ KOSTRA</a:t>
            </a:r>
            <a:r>
              <a:rPr lang="cs-CZ" dirty="0" smtClean="0"/>
              <a:t>).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ZÁSTUPCI SÍŤOKŘÍDLÝCH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ZLATOOČKA OBECNÁ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MRAVKOLEV SKVRNITÝ</a:t>
            </a:r>
            <a:endParaRPr lang="cs-CZ" dirty="0"/>
          </a:p>
        </p:txBody>
      </p:sp>
      <p:pic>
        <p:nvPicPr>
          <p:cNvPr id="11" name="Zástupný symbol pro obsah 10" descr="Zlatoočka obecná">
            <a:hlinkClick r:id="rId2" tooltip="&quot;Zlatoočka obecná&quot;"/>
          </p:cNvPr>
          <p:cNvPicPr>
            <a:picLocks noGrp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420888"/>
            <a:ext cx="338437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Zástupný symbol pro obsah 9" descr="Soubor:2008-07-30Euroleon nostras01.jpg">
            <a:hlinkClick r:id="rId4"/>
          </p:cNvPr>
          <p:cNvPicPr>
            <a:picLocks noGrp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 bwMode="auto">
          <a:xfrm>
            <a:off x="5223470" y="2514600"/>
            <a:ext cx="2884885" cy="384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11"/>
          <p:cNvSpPr txBox="1"/>
          <p:nvPr/>
        </p:nvSpPr>
        <p:spPr>
          <a:xfrm>
            <a:off x="2699792" y="623731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092280" y="630932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ZLATOOČKA OBECNÁ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ŠPATNĚ LÉTÁ</a:t>
            </a:r>
          </a:p>
          <a:p>
            <a:pPr algn="ctr">
              <a:buNone/>
            </a:pPr>
            <a:endParaRPr lang="cs-CZ" dirty="0" smtClean="0"/>
          </a:p>
          <a:p>
            <a:pPr algn="ctr"/>
            <a:r>
              <a:rPr lang="cs-CZ" dirty="0" smtClean="0"/>
              <a:t>VELKÁ ZELENAVÁ KŘÍDLA</a:t>
            </a:r>
          </a:p>
          <a:p>
            <a:pPr algn="ctr">
              <a:buNone/>
            </a:pPr>
            <a:endParaRPr lang="cs-CZ" dirty="0" smtClean="0"/>
          </a:p>
          <a:p>
            <a:pPr algn="ctr"/>
            <a:r>
              <a:rPr lang="cs-CZ" dirty="0" smtClean="0"/>
              <a:t>NÁPADNÉ VELKÉ, ZLATAVĚ ZBARVENÉ OČI</a:t>
            </a:r>
          </a:p>
          <a:p>
            <a:pPr algn="ctr">
              <a:buNone/>
            </a:pPr>
            <a:endParaRPr lang="cs-CZ" dirty="0" smtClean="0"/>
          </a:p>
          <a:p>
            <a:pPr algn="ctr"/>
            <a:r>
              <a:rPr lang="cs-CZ" dirty="0" smtClean="0"/>
              <a:t>PŘEZIMUJE V LIDSKÝCH OBYDLÍCH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JE VELICE UŽITEČNÁ</a:t>
            </a:r>
          </a:p>
          <a:p>
            <a:pPr algn="ctr">
              <a:buNone/>
            </a:pPr>
            <a:r>
              <a:rPr lang="cs-CZ" dirty="0" smtClean="0"/>
              <a:t>POTRAVA: HLAVNĚ MŠICE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VAJÍČKA SAMIČKA KLADE NA DLOUHÉ STOPKY ROVNOU DO MŠICÍCH KOLONIÍ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LARVY SE MASKUJÍ TÍM, ŽE SI NA HŘBET LEPÍ VYSÁTÉ ZBYTKY MŠIC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MRAVKOLEV BĚŽNÝ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ŠPATNÝ LETEC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POTRAVA: DROBNÝ HMYZ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JEHO LARVA JE VELMI DRAVÁ</a:t>
            </a:r>
          </a:p>
          <a:p>
            <a:pPr algn="ctr">
              <a:buNone/>
            </a:pPr>
            <a:endParaRPr lang="cs-CZ" dirty="0" smtClean="0"/>
          </a:p>
          <a:p>
            <a:pPr algn="ctr"/>
            <a:r>
              <a:rPr lang="cs-CZ" dirty="0" smtClean="0"/>
              <a:t>VÝSKYT: OBLASTI S PÍSČITOU PŮDOU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LARVA MRAVKOLVA</a:t>
            </a:r>
            <a:endParaRPr lang="cs-CZ" dirty="0"/>
          </a:p>
        </p:txBody>
      </p:sp>
      <p:pic>
        <p:nvPicPr>
          <p:cNvPr id="4098" name="Picture 2" descr="E:\obrázky druhů organismů (od Renči)\6. třída\členovci\hmyz, dok\síťokřídlí\mravkolev, Rumunsk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732240" y="6237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cs-CZ" dirty="0" smtClean="0"/>
              <a:t>ZAJÍMAVOSTI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LARVA SI VYHRABÁVÁ V PÍSKU </a:t>
            </a:r>
            <a:r>
              <a:rPr lang="cs-CZ" smtClean="0"/>
              <a:t>TRYCHTÝŘOVITÉ  PASTI, </a:t>
            </a:r>
            <a:r>
              <a:rPr lang="cs-CZ" dirty="0" smtClean="0"/>
              <a:t>NA JEJICHŽ </a:t>
            </a:r>
            <a:r>
              <a:rPr lang="cs-CZ" smtClean="0"/>
              <a:t>DNĚ ČÍHÁ ZAHRABANÁ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KOŘIST: HLAVNĚ MRAVENCI</a:t>
            </a:r>
            <a:endParaRPr lang="cs-CZ" dirty="0"/>
          </a:p>
        </p:txBody>
      </p:sp>
      <p:pic>
        <p:nvPicPr>
          <p:cNvPr id="12" name="Zástupný symbol pro obsah 11" descr="http://upload.wikimedia.org/wikipedia/commons/thumb/1/11/Scott_Robinson_-_Ant_Lion_-_Home_Sweet_Home_%28by%29.jpg/220px-Scott_Robinson_-_Ant_Lion_-_Home_Sweet_Home_%28by%29.jpg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270500" y="3090069"/>
            <a:ext cx="27940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7596336" y="573325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200" dirty="0" smtClean="0"/>
              <a:t>ZÁPIS DO SEŠITU</a:t>
            </a:r>
            <a:r>
              <a:rPr lang="cs-CZ" dirty="0" smtClean="0"/>
              <a:t>: </a:t>
            </a:r>
          </a:p>
          <a:p>
            <a:pPr>
              <a:buNone/>
            </a:pPr>
            <a:r>
              <a:rPr lang="cs-CZ" dirty="0" smtClean="0"/>
              <a:t>řád: </a:t>
            </a:r>
            <a:r>
              <a:rPr lang="cs-CZ" b="1" dirty="0" smtClean="0"/>
              <a:t>SÍŤOKŘÍDLÍ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- špatní letci</a:t>
            </a:r>
          </a:p>
          <a:p>
            <a:pPr>
              <a:buNone/>
            </a:pPr>
            <a:r>
              <a:rPr lang="cs-CZ" dirty="0" smtClean="0"/>
              <a:t>- křídla s hustou žilnatinou</a:t>
            </a:r>
          </a:p>
          <a:p>
            <a:pPr>
              <a:buNone/>
            </a:pPr>
            <a:r>
              <a:rPr lang="cs-CZ" u="sng" dirty="0" smtClean="0"/>
              <a:t>- potrava</a:t>
            </a:r>
            <a:r>
              <a:rPr lang="cs-CZ" dirty="0" smtClean="0"/>
              <a:t>: drobný hmyz</a:t>
            </a:r>
          </a:p>
          <a:p>
            <a:pPr>
              <a:buNone/>
            </a:pPr>
            <a:r>
              <a:rPr lang="cs-CZ" dirty="0" smtClean="0"/>
              <a:t>- jsou velice užiteční -&gt; požírají mšice</a:t>
            </a:r>
          </a:p>
          <a:p>
            <a:pPr>
              <a:buNone/>
            </a:pPr>
            <a:r>
              <a:rPr lang="cs-CZ" dirty="0" smtClean="0"/>
              <a:t>- </a:t>
            </a:r>
            <a:r>
              <a:rPr lang="cs-CZ" u="sng" dirty="0" smtClean="0"/>
              <a:t>ústní ústrojí</a:t>
            </a:r>
            <a:r>
              <a:rPr lang="cs-CZ" dirty="0" smtClean="0"/>
              <a:t>: KOUSACÍ</a:t>
            </a:r>
          </a:p>
          <a:p>
            <a:pPr>
              <a:buNone/>
            </a:pPr>
            <a:r>
              <a:rPr lang="cs-CZ" dirty="0" smtClean="0"/>
              <a:t>- TS: </a:t>
            </a:r>
            <a:r>
              <a:rPr lang="cs-CZ" b="1" dirty="0" smtClean="0"/>
              <a:t>mimotělní trávení</a:t>
            </a:r>
            <a:endParaRPr lang="cs-CZ" dirty="0" smtClean="0"/>
          </a:p>
          <a:p>
            <a:pPr>
              <a:buNone/>
            </a:pPr>
            <a:r>
              <a:rPr lang="cs-CZ" u="sng" dirty="0" smtClean="0"/>
              <a:t>druhy:</a:t>
            </a:r>
            <a:endParaRPr lang="cs-CZ" dirty="0" smtClean="0"/>
          </a:p>
          <a:p>
            <a:r>
              <a:rPr lang="cs-CZ" b="1" dirty="0" smtClean="0"/>
              <a:t> zlatoočka obecná</a:t>
            </a:r>
            <a:r>
              <a:rPr lang="cs-CZ" dirty="0" smtClean="0"/>
              <a:t>  - vajíčka klade na stopky a přilepí je zespodu listu</a:t>
            </a:r>
          </a:p>
          <a:p>
            <a:r>
              <a:rPr lang="cs-CZ" dirty="0" smtClean="0"/>
              <a:t> </a:t>
            </a:r>
            <a:r>
              <a:rPr lang="cs-CZ" b="1" dirty="0" smtClean="0"/>
              <a:t>mravkolev běžný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Závěrečné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Podle čeho je odvozen název řádu? </a:t>
            </a:r>
          </a:p>
          <a:p>
            <a:pPr marL="514350" indent="-514350">
              <a:buAutoNum type="arabicPeriod"/>
            </a:pPr>
            <a:r>
              <a:rPr lang="cs-CZ" dirty="0" smtClean="0"/>
              <a:t>Jaké ústní ústrojí má zlatoočka obecná?</a:t>
            </a:r>
          </a:p>
          <a:p>
            <a:pPr marL="514350" indent="-514350">
              <a:buAutoNum type="arabicPeriod"/>
            </a:pPr>
            <a:r>
              <a:rPr lang="cs-CZ" dirty="0" smtClean="0"/>
              <a:t>Čím se zlatoočky převážně živí? </a:t>
            </a:r>
          </a:p>
          <a:p>
            <a:pPr marL="514350" indent="-514350">
              <a:buAutoNum type="arabicPeriod"/>
            </a:pPr>
            <a:r>
              <a:rPr lang="cs-CZ" dirty="0" smtClean="0"/>
              <a:t>Jaké trávení má řád síťokřídlého hmyzu?</a:t>
            </a:r>
          </a:p>
          <a:p>
            <a:pPr marL="514350" indent="-514350">
              <a:buAutoNum type="arabicPeriod"/>
            </a:pPr>
            <a:r>
              <a:rPr lang="cs-CZ" dirty="0" smtClean="0"/>
              <a:t>Jak se síťokřídlí rozmnožují?</a:t>
            </a:r>
          </a:p>
          <a:p>
            <a:pPr marL="514350" indent="-514350">
              <a:buAutoNum type="arabicPeriod"/>
            </a:pPr>
            <a:r>
              <a:rPr lang="cs-CZ" dirty="0" smtClean="0"/>
              <a:t>Popiš, jak larva mravkolva loví potravu. </a:t>
            </a:r>
          </a:p>
          <a:p>
            <a:pPr marL="514350" indent="-514350">
              <a:buAutoNum type="arabicPeriod"/>
            </a:pPr>
            <a:r>
              <a:rPr lang="cs-CZ" dirty="0" smtClean="0"/>
              <a:t>Na následujícím obrázku urči druhy síťokřídlých.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251520" y="692696"/>
            <a:ext cx="4029844" cy="618083"/>
          </a:xfrm>
        </p:spPr>
        <p:txBody>
          <a:bodyPr/>
          <a:lstStyle/>
          <a:p>
            <a:pPr algn="ctr"/>
            <a:r>
              <a:rPr lang="cs-CZ" dirty="0" smtClean="0"/>
              <a:t>???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>
          <a:xfrm>
            <a:off x="4572000" y="692696"/>
            <a:ext cx="4041775" cy="639762"/>
          </a:xfrm>
        </p:spPr>
        <p:txBody>
          <a:bodyPr/>
          <a:lstStyle/>
          <a:p>
            <a:pPr algn="ctr"/>
            <a:r>
              <a:rPr lang="cs-CZ" dirty="0" smtClean="0"/>
              <a:t>   ???</a:t>
            </a:r>
            <a:endParaRPr lang="cs-CZ" dirty="0"/>
          </a:p>
        </p:txBody>
      </p:sp>
      <p:pic>
        <p:nvPicPr>
          <p:cNvPr id="9" name="Zástupný symbol pro obsah 10" descr="Zlatoočka obecná">
            <a:hlinkClick r:id="rId2" tooltip="&quot;Zlatoočka obecná&quot;"/>
          </p:cNvPr>
          <p:cNvPicPr>
            <a:picLocks noGrp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72816"/>
            <a:ext cx="3456384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Zástupný symbol pro obsah 9" descr="Soubor:2008-07-30Euroleon nostras01.jpg">
            <a:hlinkClick r:id="rId4"/>
          </p:cNvPr>
          <p:cNvPicPr>
            <a:picLocks noGrp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772816"/>
            <a:ext cx="3024336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/>
          <p:nvPr/>
        </p:nvSpPr>
        <p:spPr>
          <a:xfrm>
            <a:off x="2627784" y="580526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 flipH="1">
            <a:off x="6804248" y="573325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 závěrečného opakování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1. křídla s hustou žilnatinou</a:t>
            </a:r>
          </a:p>
          <a:p>
            <a:pPr>
              <a:buNone/>
            </a:pPr>
            <a:r>
              <a:rPr lang="cs-CZ" dirty="0" smtClean="0"/>
              <a:t>2. kousací</a:t>
            </a:r>
          </a:p>
          <a:p>
            <a:pPr>
              <a:buNone/>
            </a:pPr>
            <a:r>
              <a:rPr lang="cs-CZ" dirty="0" smtClean="0"/>
              <a:t>3. mšicemi</a:t>
            </a:r>
          </a:p>
          <a:p>
            <a:pPr>
              <a:buNone/>
            </a:pPr>
            <a:r>
              <a:rPr lang="cs-CZ" dirty="0" smtClean="0"/>
              <a:t>4. mimotělní trávení</a:t>
            </a:r>
          </a:p>
          <a:p>
            <a:pPr>
              <a:buNone/>
            </a:pPr>
            <a:r>
              <a:rPr lang="cs-CZ" dirty="0" smtClean="0"/>
              <a:t>5. Vývin nepřímý s proměnou dokonalou (vajíčko-larva-kukla-dospělec)</a:t>
            </a:r>
          </a:p>
          <a:p>
            <a:pPr>
              <a:buNone/>
            </a:pPr>
            <a:r>
              <a:rPr lang="cs-CZ" dirty="0" smtClean="0"/>
              <a:t>6. Vyhrabává si v písku trychtýřovitou past, na dně zahrabán číhá na kořist (hlavně na mravence)</a:t>
            </a:r>
          </a:p>
          <a:p>
            <a:pPr>
              <a:buNone/>
            </a:pPr>
            <a:r>
              <a:rPr lang="cs-CZ" dirty="0" smtClean="0"/>
              <a:t>7. zlatoočka obecná, mravkolev běžný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 POUŽITÉ </a:t>
            </a:r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89120"/>
          </a:xfrm>
        </p:spPr>
        <p:txBody>
          <a:bodyPr>
            <a:normAutofit/>
          </a:bodyPr>
          <a:lstStyle/>
          <a:p>
            <a:r>
              <a:rPr lang="cs-CZ" sz="1400" dirty="0" smtClean="0"/>
              <a:t>Obr.č.1,5 se souhlasem Renaty Daňkové</a:t>
            </a:r>
          </a:p>
          <a:p>
            <a:r>
              <a:rPr lang="cs-CZ" sz="1400" dirty="0" smtClean="0"/>
              <a:t>Obr.č.2 je dostupný pod licencí Microsoft Office 2007 na Office.</a:t>
            </a:r>
            <a:r>
              <a:rPr lang="cs-CZ" sz="1400" dirty="0" err="1" smtClean="0"/>
              <a:t>com</a:t>
            </a:r>
            <a:endParaRPr lang="cs-CZ" sz="1400" dirty="0" smtClean="0"/>
          </a:p>
          <a:p>
            <a:r>
              <a:rPr lang="cs-CZ" sz="1400" dirty="0" smtClean="0"/>
              <a:t>Obr.č.3,4,6 /cit.2012-04-14/. jsou dostupné pod licencí public </a:t>
            </a:r>
            <a:r>
              <a:rPr lang="cs-CZ" sz="1400" dirty="0" err="1" smtClean="0"/>
              <a:t>domain</a:t>
            </a:r>
            <a:r>
              <a:rPr lang="cs-CZ" sz="1400" dirty="0" smtClean="0"/>
              <a:t> na WWW:</a:t>
            </a:r>
          </a:p>
          <a:p>
            <a:pPr>
              <a:buNone/>
            </a:pPr>
            <a:r>
              <a:rPr lang="cs-CZ" sz="1400" dirty="0" smtClean="0"/>
              <a:t>Obr.č.4</a:t>
            </a:r>
            <a:endParaRPr lang="cs-CZ" sz="1400" dirty="0" smtClean="0">
              <a:hlinkClick r:id="rId2"/>
            </a:endParaRPr>
          </a:p>
          <a:p>
            <a:pPr>
              <a:buNone/>
            </a:pPr>
            <a:r>
              <a:rPr lang="cs-CZ" sz="1400" dirty="0" smtClean="0">
                <a:hlinkClick r:id="rId2"/>
              </a:rPr>
              <a:t>http://upload.wikimedia.org/wikipedia/commons/e/e8/2008-07-30Euroleon_nostras01.jpg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Obr.č.3</a:t>
            </a:r>
          </a:p>
          <a:p>
            <a:pPr>
              <a:buNone/>
            </a:pPr>
            <a:r>
              <a:rPr lang="cs-CZ" sz="1400" dirty="0" smtClean="0">
                <a:hlinkClick r:id="rId3"/>
              </a:rPr>
              <a:t>http://cs.wikipedia.org/wiki/Soubor:Chrysoperla.carnea.jpg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Obr.č.6</a:t>
            </a:r>
          </a:p>
          <a:p>
            <a:pPr>
              <a:buNone/>
            </a:pPr>
            <a:r>
              <a:rPr lang="cs-CZ" sz="1400" dirty="0" smtClean="0">
                <a:hlinkClick r:id="rId4"/>
              </a:rPr>
              <a:t>http://cs.wikipedia.org/wiki/Soubor:Scott_Robinson_-_Ant_Lion_-_Home_Sweet_Home_(by).jpg</a:t>
            </a:r>
            <a:endParaRPr lang="cs-CZ" sz="1400" dirty="0" smtClean="0"/>
          </a:p>
          <a:p>
            <a:pPr>
              <a:buNone/>
            </a:pP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118</TotalTime>
  <Words>431</Words>
  <Application>Microsoft Office PowerPoint</Application>
  <PresentationFormat>Předvádění na obrazovce (4:3)</PresentationFormat>
  <Paragraphs>152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Tok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SÍŤOKŘÍDLÍ</vt:lpstr>
      <vt:lpstr>PROČ  SÍŤOKŘÍDLÍ?</vt:lpstr>
      <vt:lpstr>Snímek 4</vt:lpstr>
      <vt:lpstr>STAVBA TĚLA</vt:lpstr>
      <vt:lpstr>Snímek 6</vt:lpstr>
      <vt:lpstr>ROZMNOŽOVÁNÍ</vt:lpstr>
      <vt:lpstr>STÁDIA VÝVINU NEPŘÍMÉHO S PROMĚNOU DOKONALOU</vt:lpstr>
      <vt:lpstr>ÚSTNÍ ÚSTROJÍ:</vt:lpstr>
      <vt:lpstr>MIMOTĚLNÍ TRÁVENÍ</vt:lpstr>
      <vt:lpstr>VYSVĚTLI, JAK PROBÍHÁ MIMOTĚLNÍ TRÁVENÍ.</vt:lpstr>
      <vt:lpstr>ZÁSTUPCI SÍŤOKŘÍDLÝCH</vt:lpstr>
      <vt:lpstr>ZLATOOČKA OBECNÁ</vt:lpstr>
      <vt:lpstr>ZAJÍMAVOSTI</vt:lpstr>
      <vt:lpstr>MRAVKOLEV BĚŽNÝ</vt:lpstr>
      <vt:lpstr>LARVA MRAVKOLVA</vt:lpstr>
      <vt:lpstr>ZAJÍMAVOSTI</vt:lpstr>
      <vt:lpstr>Snímek 18</vt:lpstr>
      <vt:lpstr>Závěrečné opakování</vt:lpstr>
      <vt:lpstr>Snímek 20</vt:lpstr>
      <vt:lpstr>Řešení závěrečného opakování</vt:lpstr>
      <vt:lpstr> 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Roman Marshner</cp:lastModifiedBy>
  <cp:revision>19</cp:revision>
  <dcterms:modified xsi:type="dcterms:W3CDTF">2012-05-03T15:42:05Z</dcterms:modified>
</cp:coreProperties>
</file>