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9"/>
  </p:notesMasterIdLst>
  <p:sldIdLst>
    <p:sldId id="262" r:id="rId3"/>
    <p:sldId id="257" r:id="rId4"/>
    <p:sldId id="258" r:id="rId5"/>
    <p:sldId id="259" r:id="rId6"/>
    <p:sldId id="260" r:id="rId7"/>
    <p:sldId id="261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2A57D7B-9FCE-460C-BA38-7CC736323A19}" type="datetimeFigureOut">
              <a:rPr lang="cs-CZ" smtClean="0"/>
              <a:t>22.1.2012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211D0F9-49C1-400A-BF9A-C44CCB84B33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87553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http://www.webserver.cz/cewis/chko/jeseniky.html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11D0F9-49C1-400A-BF9A-C44CCB84B331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450857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http://www.sci.muni.cz/botany/rolecek/CHU_Jeseniky.pdf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11D0F9-49C1-400A-BF9A-C44CCB84B331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9278474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http://www.sci.muni.cz/botany/rolecek/CHU_Jeseniky.pdf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11D0F9-49C1-400A-BF9A-C44CCB84B331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8501515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http://www.sci.muni.cz/botany/rolecek/CHU_Jeseniky.pdf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11D0F9-49C1-400A-BF9A-C44CCB84B331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4498000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http://www.sci.muni.cz/botany/rolecek/CHU_Jeseniky.pdf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11D0F9-49C1-400A-BF9A-C44CCB84B331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641678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933D6E08-B98D-458B-B490-99946130A2EF}" type="datetimeFigureOut">
              <a:rPr lang="cs-CZ" smtClean="0"/>
              <a:t>22.1.2012</a:t>
            </a:fld>
            <a:endParaRPr lang="cs-CZ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02E4E79D-20DF-4EA7-A3E1-F6C52E95633F}" type="slidenum">
              <a:rPr lang="cs-CZ" smtClean="0"/>
              <a:t>‹#›</a:t>
            </a:fld>
            <a:endParaRPr lang="cs-CZ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D6E08-B98D-458B-B490-99946130A2EF}" type="datetimeFigureOut">
              <a:rPr lang="cs-CZ" smtClean="0"/>
              <a:t>22.1.2012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4E79D-20DF-4EA7-A3E1-F6C52E95633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D6E08-B98D-458B-B490-99946130A2EF}" type="datetimeFigureOut">
              <a:rPr lang="cs-CZ" smtClean="0"/>
              <a:t>22.1.2012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4E79D-20DF-4EA7-A3E1-F6C52E95633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D6E08-B98D-458B-B490-99946130A2EF}" type="datetimeFigureOut">
              <a:rPr lang="cs-CZ" smtClean="0"/>
              <a:t>22.1.2012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4E79D-20DF-4EA7-A3E1-F6C52E95633F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D6E08-B98D-458B-B490-99946130A2EF}" type="datetimeFigureOut">
              <a:rPr lang="cs-CZ" smtClean="0"/>
              <a:t>22.1.2012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4E79D-20DF-4EA7-A3E1-F6C52E95633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D6E08-B98D-458B-B490-99946130A2EF}" type="datetimeFigureOut">
              <a:rPr lang="cs-CZ" smtClean="0"/>
              <a:t>22.1.2012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4E79D-20DF-4EA7-A3E1-F6C52E95633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D6E08-B98D-458B-B490-99946130A2EF}" type="datetimeFigureOut">
              <a:rPr lang="cs-CZ" smtClean="0"/>
              <a:t>22.1.2012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4E79D-20DF-4EA7-A3E1-F6C52E95633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D6E08-B98D-458B-B490-99946130A2EF}" type="datetimeFigureOut">
              <a:rPr lang="cs-CZ" smtClean="0"/>
              <a:t>22.1.2012</a:t>
            </a:fld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4E79D-20DF-4EA7-A3E1-F6C52E95633F}" type="slidenum">
              <a:rPr lang="cs-CZ" smtClean="0"/>
              <a:t>‹#›</a:t>
            </a:fld>
            <a:endParaRPr lang="cs-CZ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D6E08-B98D-458B-B490-99946130A2EF}" type="datetimeFigureOut">
              <a:rPr lang="cs-CZ" smtClean="0"/>
              <a:t>22.1.2012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4E79D-20DF-4EA7-A3E1-F6C52E95633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D6E08-B98D-458B-B490-99946130A2EF}" type="datetimeFigureOut">
              <a:rPr lang="cs-CZ" smtClean="0"/>
              <a:t>22.1.2012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4E79D-20DF-4EA7-A3E1-F6C52E95633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D6E08-B98D-458B-B490-99946130A2EF}" type="datetimeFigureOut">
              <a:rPr lang="cs-CZ" smtClean="0"/>
              <a:t>22.1.2012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4E79D-20DF-4EA7-A3E1-F6C52E95633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07E9AC-2D02-47AB-90E8-C26E246234F3}" type="datetime1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22.1.2012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4002D3-1583-463E-A2B3-0F88CBCA7503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643330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BB9CBC-6532-414F-8736-871F0165A3A5}" type="datetime1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22.1.2012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F2A452-6576-4675-8BF8-638E3050B98A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374289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0027CE-D766-4589-BB65-E4564C3D70B9}" type="datetime1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22.1.2012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F36239-630F-4DEA-84D0-3E078BDB2894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125086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E95E27-465F-43B3-B871-6DC336005C45}" type="datetime1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22.1.2012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964E88-1CD4-4DD5-979D-BAC08D0B360E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664739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D14403-17EA-4B13-AA53-E16B0FE45795}" type="datetime1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22.1.2012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05F749-BB00-4ED5-B9F2-A1D086085D82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567690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D30E6D-C88E-4BF6-A389-922F16135F37}" type="datetime1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22.1.2012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F2115F-7A18-4FEE-84C3-CCB32AEBEAB4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884255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B7D734-FDCD-4CCF-9E1E-644D705C3941}" type="datetime1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22.1.2012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329052-45E8-48D3-8B98-B36D23590D23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548055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63BE5F-341A-41DD-8186-B0D9D514AE91}" type="datetime1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22.1.2012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60741D-5134-4D35-A13E-7CEB8F651195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920777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Klepnutím na ikonu přidáte obrázek.</a:t>
            </a:r>
            <a:endParaRPr lang="cs-CZ" noProof="0" dirty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4C98E6-C8E5-4E2F-AA58-25653CAFFE01}" type="datetime1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22.1.2012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DFE942-FF33-4938-8486-2CE41450209A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785806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00E5A2-112B-4C37-82F1-1C25A9BE4BC0}" type="datetime1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22.1.2012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52A7AB-9F61-43E9-BD42-E83D1659FE6C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53056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CEA271-A182-43AA-97D3-856B48188AC0}" type="datetime1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22.1.2012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75357F-F136-42B0-984F-042528DF8FA6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20206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933D6E08-B98D-458B-B490-99946130A2EF}" type="datetimeFigureOut">
              <a:rPr lang="cs-CZ" smtClean="0"/>
              <a:t>22.1.2012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02E4E79D-20DF-4EA7-A3E1-F6C52E95633F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7F87008-5CB8-41B1-9236-0E8E5B1BEDB9}" type="datetime1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22.1.2012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dirty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3683F49-8172-4A79-8E90-161FCB23697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49013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z="3200" b="1" dirty="0" smtClean="0">
                <a:latin typeface="+mn-lt"/>
              </a:rPr>
              <a:t>VY_32_INOVACE_282_ROSTLINSTVO JESENICKA</a:t>
            </a:r>
            <a:endParaRPr lang="cs-CZ" sz="3200" dirty="0" smtClean="0">
              <a:latin typeface="+mn-lt"/>
            </a:endParaRPr>
          </a:p>
        </p:txBody>
      </p:sp>
      <p:pic>
        <p:nvPicPr>
          <p:cNvPr id="205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52" name="TextovéPole 2"/>
          <p:cNvSpPr txBox="1">
            <a:spLocks noChangeArrowheads="1"/>
          </p:cNvSpPr>
          <p:nvPr/>
        </p:nvSpPr>
        <p:spPr bwMode="auto">
          <a:xfrm>
            <a:off x="3851275" y="1498600"/>
            <a:ext cx="12255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cs-CZ" dirty="0" smtClean="0">
                <a:solidFill>
                  <a:prstClr val="black"/>
                </a:solidFill>
                <a:latin typeface="Calibri"/>
              </a:rPr>
              <a:t>Šablona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684213" y="620713"/>
            <a:ext cx="1493837" cy="2159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cs-CZ" sz="800" dirty="0">
                <a:solidFill>
                  <a:prstClr val="black"/>
                </a:solidFill>
                <a:cs typeface="Arial" charset="0"/>
              </a:rPr>
              <a:t>Identifikátor školy: 600 150 569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716842" y="1052736"/>
            <a:ext cx="1622560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cs-CZ" sz="800" dirty="0" smtClean="0">
                <a:solidFill>
                  <a:prstClr val="black"/>
                </a:solidFill>
                <a:cs typeface="Calibri" pitchFamily="34" charset="0"/>
              </a:rPr>
              <a:t>Jméno autora Petra Kratochvílová:</a:t>
            </a:r>
            <a:endParaRPr lang="cs-CZ" sz="800" dirty="0">
              <a:solidFill>
                <a:prstClr val="black"/>
              </a:solidFill>
              <a:cs typeface="Calibri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228184" y="1052736"/>
            <a:ext cx="1342034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cs-CZ" sz="800" dirty="0" smtClean="0">
                <a:solidFill>
                  <a:prstClr val="black"/>
                </a:solidFill>
                <a:cs typeface="Calibri" pitchFamily="34" charset="0"/>
              </a:rPr>
              <a:t>Datum vytvoření</a:t>
            </a:r>
            <a:r>
              <a:rPr lang="cs-CZ" sz="800" smtClean="0">
                <a:solidFill>
                  <a:prstClr val="black"/>
                </a:solidFill>
                <a:cs typeface="Calibri" pitchFamily="34" charset="0"/>
              </a:rPr>
              <a:t>: </a:t>
            </a:r>
            <a:r>
              <a:rPr lang="cs-CZ" sz="800" smtClean="0">
                <a:solidFill>
                  <a:prstClr val="black"/>
                </a:solidFill>
                <a:cs typeface="Calibri" pitchFamily="34" charset="0"/>
              </a:rPr>
              <a:t>20.1.2011</a:t>
            </a:r>
            <a:endParaRPr lang="cs-CZ" sz="800" dirty="0">
              <a:solidFill>
                <a:prstClr val="black"/>
              </a:solidFill>
              <a:cs typeface="Calibri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716842" y="3933056"/>
            <a:ext cx="2598788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cs-CZ" sz="800" dirty="0" smtClean="0">
                <a:solidFill>
                  <a:prstClr val="black"/>
                </a:solidFill>
                <a:cs typeface="Calibri" pitchFamily="34" charset="0"/>
              </a:rPr>
              <a:t>Vzdělávací obor, téma: Vlastivěda-krajina našeho domova</a:t>
            </a:r>
            <a:endParaRPr lang="cs-CZ" sz="800" dirty="0">
              <a:solidFill>
                <a:prstClr val="black"/>
              </a:solidFill>
              <a:cs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716842" y="4300900"/>
            <a:ext cx="567784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cs-CZ" sz="800" dirty="0" smtClean="0">
                <a:solidFill>
                  <a:prstClr val="black"/>
                </a:solidFill>
                <a:cs typeface="Calibri" pitchFamily="34" charset="0"/>
              </a:rPr>
              <a:t>Ročník:5.</a:t>
            </a:r>
            <a:endParaRPr lang="cs-CZ" sz="800" dirty="0">
              <a:solidFill>
                <a:prstClr val="black"/>
              </a:solidFill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7586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55576" y="908720"/>
            <a:ext cx="763284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 smtClean="0"/>
              <a:t>Flóra a vegetace</a:t>
            </a:r>
          </a:p>
          <a:p>
            <a:r>
              <a:rPr lang="cs-CZ" dirty="0" smtClean="0"/>
              <a:t>Flóra Jeseníků je zařazována do oblasti sudetské květeny. Původní lesní porosty byly bukojedlové. Dnes jsou převážně nahrazeny smrkovými monokulturami a s původním porostem se setkáme jen zřídka. Tyto lesní porosty zabírají téměř 80% rozlohy oblasti. Nad pásmem lesa, jehož horní hranice v Jeseníkách probíhá ve výšce 1200m až 1300m, jsou horské louky, zvané hole, s porosty metlice křivolaké a kostřavy nízké. Některé vrcholové partie jesenického pohoří byly v minulém století osázeny nepůvodní klečí s cílem zvýšit zdejší hranici lesa. Nivy prudce tekoucích bystřin provázejí porosty olše šedé. V Jesenících jsou i četná menší rašeliniště a pramenná území, na nichž se uchovala významná květena. Nejbohatší zastoupení mají zvláště společenstva květnatých luk v kotlinách na východní straně hřebene pohoří.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4879038"/>
            <a:ext cx="4067175" cy="17316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58047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7438" y="476250"/>
            <a:ext cx="4429125" cy="5905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58752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3013" y="1238250"/>
            <a:ext cx="6657975" cy="4381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18460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548680"/>
            <a:ext cx="2124075" cy="312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907" y="818487"/>
            <a:ext cx="2047875" cy="312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5733" y="3942687"/>
            <a:ext cx="3457575" cy="2343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90096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594905"/>
            <a:ext cx="3724275" cy="5600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1956486"/>
            <a:ext cx="4295775" cy="2857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03452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UM-PPT-šablona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21</TotalTime>
  <Words>183</Words>
  <Application>Microsoft Office PowerPoint</Application>
  <PresentationFormat>Předvádění na obrazovce (4:3)</PresentationFormat>
  <Paragraphs>19</Paragraphs>
  <Slides>6</Slides>
  <Notes>5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6</vt:i4>
      </vt:variant>
    </vt:vector>
  </HeadingPairs>
  <TitlesOfParts>
    <vt:vector size="8" baseType="lpstr">
      <vt:lpstr>Austin</vt:lpstr>
      <vt:lpstr>DUM-PPT-šablona</vt:lpstr>
      <vt:lpstr>VY_32_INOVACE_282_ROSTLINSTVO JESENICKA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Rostlinstvo Jesenicka</dc:title>
  <dc:creator>Kratochvílová Petra</dc:creator>
  <cp:lastModifiedBy>Kratochvílová Petra</cp:lastModifiedBy>
  <cp:revision>6</cp:revision>
  <dcterms:created xsi:type="dcterms:W3CDTF">2011-05-21T20:01:06Z</dcterms:created>
  <dcterms:modified xsi:type="dcterms:W3CDTF">2012-01-22T16:06:21Z</dcterms:modified>
</cp:coreProperties>
</file>