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11"/>
  </p:notesMasterIdLst>
  <p:sldIdLst>
    <p:sldId id="265" r:id="rId3"/>
    <p:sldId id="256" r:id="rId4"/>
    <p:sldId id="257" r:id="rId5"/>
    <p:sldId id="258" r:id="rId6"/>
    <p:sldId id="259" r:id="rId7"/>
    <p:sldId id="260" r:id="rId8"/>
    <p:sldId id="261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489B1C-CDAA-4B37-9C1C-39EF8CB9E658}" type="datetimeFigureOut">
              <a:rPr lang="cs-CZ" smtClean="0"/>
              <a:t>3.5.2012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5B864C-F1FB-4201-A09E-BA044645FB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98518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http://www.priroda.cz/clanky.php?detail=203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5B864C-F1FB-4201-A09E-BA044645FB97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03463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http://foto.mapy.cz/original?id=176274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5B864C-F1FB-4201-A09E-BA044645FB97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48977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http://www.novinky.cz/domaci/179054-chko-jeseniky-by-se-mohla-stat-narodnim-parkem.html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5B864C-F1FB-4201-A09E-BA044645FB97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93936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http://www.novinky.cz/domaci/179054-chko-jeseniky-by-se-mohla-stat-narodnim-parkem.html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5B864C-F1FB-4201-A09E-BA044645FB97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32599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http://www.novinky.cz/domaci/179054-chko-jeseniky-by-se-mohla-stat-narodnim-parkem.html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5B864C-F1FB-4201-A09E-BA044645FB97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36807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D6827-F2F2-4AAB-8B5C-CE3A789907FD}" type="datetimeFigureOut">
              <a:rPr lang="cs-CZ" smtClean="0"/>
              <a:t>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9274-D256-43C9-BCF7-F8FE6DEB11E9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D6827-F2F2-4AAB-8B5C-CE3A789907FD}" type="datetimeFigureOut">
              <a:rPr lang="cs-CZ" smtClean="0"/>
              <a:t>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9274-D256-43C9-BCF7-F8FE6DEB11E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D6827-F2F2-4AAB-8B5C-CE3A789907FD}" type="datetimeFigureOut">
              <a:rPr lang="cs-CZ" smtClean="0"/>
              <a:t>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9274-D256-43C9-BCF7-F8FE6DEB11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D6827-F2F2-4AAB-8B5C-CE3A789907FD}" type="datetimeFigureOut">
              <a:rPr lang="cs-CZ" smtClean="0"/>
              <a:t>3.5.2012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9274-D256-43C9-BCF7-F8FE6DEB11E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D6827-F2F2-4AAB-8B5C-CE3A789907FD}" type="datetimeFigureOut">
              <a:rPr lang="cs-CZ" smtClean="0"/>
              <a:t>3.5.2012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9274-D256-43C9-BCF7-F8FE6DEB11E9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D6827-F2F2-4AAB-8B5C-CE3A789907FD}" type="datetimeFigureOut">
              <a:rPr lang="cs-CZ" smtClean="0"/>
              <a:t>3.5.2012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9274-D256-43C9-BCF7-F8FE6DEB11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D6827-F2F2-4AAB-8B5C-CE3A789907FD}" type="datetimeFigureOut">
              <a:rPr lang="cs-CZ" smtClean="0"/>
              <a:t>3.5.2012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9274-D256-43C9-BCF7-F8FE6DEB11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D6827-F2F2-4AAB-8B5C-CE3A789907FD}" type="datetimeFigureOut">
              <a:rPr lang="cs-CZ" smtClean="0"/>
              <a:t>3.5.2012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9274-D256-43C9-BCF7-F8FE6DEB11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D6827-F2F2-4AAB-8B5C-CE3A789907FD}" type="datetimeFigureOut">
              <a:rPr lang="cs-CZ" smtClean="0"/>
              <a:t>3.5.2012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9274-D256-43C9-BCF7-F8FE6DEB11E9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D6827-F2F2-4AAB-8B5C-CE3A789907FD}" type="datetimeFigureOut">
              <a:rPr lang="cs-CZ" smtClean="0"/>
              <a:t>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9274-D256-43C9-BCF7-F8FE6DEB11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D6827-F2F2-4AAB-8B5C-CE3A789907FD}" type="datetimeFigureOut">
              <a:rPr lang="cs-CZ" smtClean="0"/>
              <a:t>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59274-D256-43C9-BCF7-F8FE6DEB11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7E9AC-2D02-47AB-90E8-C26E246234F3}" type="datetime1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3.5.2012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4002D3-1583-463E-A2B3-0F88CBCA750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28387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BB9CBC-6532-414F-8736-871F0165A3A5}" type="datetime1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3.5.2012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F2A452-6576-4675-8BF8-638E3050B98A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70808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0027CE-D766-4589-BB65-E4564C3D70B9}" type="datetime1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3.5.2012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F36239-630F-4DEA-84D0-3E078BDB289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95805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E95E27-465F-43B3-B871-6DC336005C45}" type="datetime1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3.5.2012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964E88-1CD4-4DD5-979D-BAC08D0B360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4921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14403-17EA-4B13-AA53-E16B0FE45795}" type="datetime1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3.5.2012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05F749-BB00-4ED5-B9F2-A1D086085D82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19267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30E6D-C88E-4BF6-A389-922F16135F37}" type="datetime1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3.5.2012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F2115F-7A18-4FEE-84C3-CCB32AEBEAB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61340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B7D734-FDCD-4CCF-9E1E-644D705C3941}" type="datetime1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3.5.2012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329052-45E8-48D3-8B98-B36D23590D2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396896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63BE5F-341A-41DD-8186-B0D9D514AE91}" type="datetime1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3.5.2012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60741D-5134-4D35-A13E-7CEB8F65119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35915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4C98E6-C8E5-4E2F-AA58-25653CAFFE01}" type="datetime1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3.5.2012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DFE942-FF33-4938-8486-2CE41450209A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70586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00E5A2-112B-4C37-82F1-1C25A9BE4BC0}" type="datetime1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3.5.2012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52A7AB-9F61-43E9-BD42-E83D1659FE6C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8702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CEA271-A182-43AA-97D3-856B48188AC0}" type="datetime1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3.5.2012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5357F-F136-42B0-984F-042528DF8FA6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69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9DD6827-F2F2-4AAB-8B5C-CE3A789907FD}" type="datetimeFigureOut">
              <a:rPr lang="cs-CZ" smtClean="0"/>
              <a:t>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C659274-D256-43C9-BCF7-F8FE6DEB11E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7F87008-5CB8-41B1-9236-0E8E5B1BEDB9}" type="datetime1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3.5.2012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3683F49-8172-4A79-8E90-161FCB23697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8917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200" b="1" dirty="0" smtClean="0">
                <a:latin typeface="+mn-lt"/>
              </a:rPr>
              <a:t>VY_32_INOVACE_281_CHKO JESENICKO</a:t>
            </a:r>
            <a:endParaRPr lang="cs-CZ" sz="3200" dirty="0" smtClean="0"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3851275" y="1498600"/>
            <a:ext cx="1225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dirty="0" smtClean="0">
                <a:solidFill>
                  <a:prstClr val="black"/>
                </a:solidFill>
                <a:latin typeface="Calibri"/>
              </a:rPr>
              <a:t>Šablona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684213" y="620713"/>
            <a:ext cx="1493837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800" dirty="0">
                <a:solidFill>
                  <a:prstClr val="black"/>
                </a:solidFill>
                <a:cs typeface="Arial" charset="0"/>
              </a:rPr>
              <a:t>Identifikátor školy: 600 150 569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716842" y="1052736"/>
            <a:ext cx="162256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Jméno </a:t>
            </a: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autora: </a:t>
            </a: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Petra </a:t>
            </a: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Kratochvílová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228184" y="1052736"/>
            <a:ext cx="134203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Datum vytvoření: 15.1.2011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16842" y="3933056"/>
            <a:ext cx="259878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Vzdělávací obor, téma: Vlastivěda-krajina našeho domova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16842" y="4300900"/>
            <a:ext cx="56778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Ročník:5.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7439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CHKO JESENÍKY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17581" y="2708920"/>
            <a:ext cx="7210803" cy="2216537"/>
          </a:xfrm>
          <a:gradFill>
            <a:gsLst>
              <a:gs pos="58000">
                <a:schemeClr val="accent3">
                  <a:lumMod val="75000"/>
                </a:schemeClr>
              </a:gs>
              <a:gs pos="1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0"/>
          </a:gradFill>
        </p:spPr>
        <p:txBody>
          <a:bodyPr/>
          <a:lstStyle/>
          <a:p>
            <a:r>
              <a:rPr lang="cs-CZ" dirty="0" smtClean="0"/>
              <a:t>JESENICKO 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88640"/>
            <a:ext cx="3467100" cy="343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97842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Ochrana přírody</a:t>
            </a:r>
            <a:endParaRPr lang="cs-CZ" dirty="0"/>
          </a:p>
        </p:txBody>
      </p:sp>
      <p:pic>
        <p:nvPicPr>
          <p:cNvPr id="1026" name="Picture 2" descr="C:\Users\Petra\AppData\Local\Microsoft\Windows\Temporary Internet Files\Content.IE5\DE4CGPLA\MP900437219[1]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43000" y="1358654"/>
            <a:ext cx="3346450" cy="2221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obsah 4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cs-CZ" b="1" dirty="0"/>
              <a:t>Chráněná krajinná oblast Jeseníky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33135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669360" cy="3474720"/>
          </a:xfrm>
        </p:spPr>
        <p:txBody>
          <a:bodyPr/>
          <a:lstStyle/>
          <a:p>
            <a:r>
              <a:rPr lang="cs-CZ" dirty="0"/>
              <a:t>Nejvyšší horou Jeseníků je </a:t>
            </a:r>
            <a:r>
              <a:rPr lang="cs-CZ" dirty="0">
                <a:hlinkClick r:id="rId3" action="ppaction://hlinksldjump"/>
              </a:rPr>
              <a:t>Praděd</a:t>
            </a:r>
            <a:r>
              <a:rPr lang="cs-CZ" dirty="0"/>
              <a:t> 1 492 </a:t>
            </a:r>
            <a:r>
              <a:rPr lang="cs-CZ" dirty="0" smtClean="0"/>
              <a:t>m n. m</a:t>
            </a:r>
            <a:r>
              <a:rPr lang="cs-CZ" dirty="0"/>
              <a:t>. vysoký (dobře se to pamatuje - 1492 je rok objevení Ameriky :)) Praděd je nejvyšší horou Moravy a je nesprávně označována za druhou nejvyšší horu ČR. Ve skutečnosti je až na pátém místě. Na tom druhém je Studniční </a:t>
            </a:r>
            <a:r>
              <a:rPr lang="cs-CZ" dirty="0" smtClean="0"/>
              <a:t>hora(1554 m </a:t>
            </a:r>
            <a:r>
              <a:rPr lang="cs-CZ" dirty="0"/>
              <a:t>n</a:t>
            </a:r>
            <a:r>
              <a:rPr lang="cs-CZ" dirty="0" smtClean="0"/>
              <a:t>. m</a:t>
            </a:r>
            <a:r>
              <a:rPr lang="cs-CZ" dirty="0"/>
              <a:t>.), na třetím Luční hora (1 547 </a:t>
            </a:r>
            <a:r>
              <a:rPr lang="cs-CZ" dirty="0" smtClean="0"/>
              <a:t>m n. m</a:t>
            </a:r>
            <a:r>
              <a:rPr lang="cs-CZ" dirty="0"/>
              <a:t>.) a na čtvrtém je Vysoké kolo (1 503 </a:t>
            </a:r>
            <a:r>
              <a:rPr lang="cs-CZ" dirty="0" smtClean="0"/>
              <a:t>m n. m</a:t>
            </a:r>
            <a:r>
              <a:rPr lang="cs-CZ" dirty="0"/>
              <a:t>.). Obojí z Krkonoš.</a:t>
            </a:r>
          </a:p>
        </p:txBody>
      </p:sp>
    </p:spTree>
    <p:extLst>
      <p:ext uri="{BB962C8B-B14F-4D97-AF65-F5344CB8AC3E}">
        <p14:creationId xmlns:p14="http://schemas.microsoft.com/office/powerpoint/2010/main" val="380415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Petra\Desktop\praded---hruby-jesenik_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895350"/>
            <a:ext cx="6959600" cy="463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9477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1824038"/>
            <a:ext cx="5715000" cy="320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8874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5226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5262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UM-PPT-šablon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156</TotalTime>
  <Words>146</Words>
  <Application>Microsoft Office PowerPoint</Application>
  <PresentationFormat>Předvádění na obrazovce (4:3)</PresentationFormat>
  <Paragraphs>22</Paragraphs>
  <Slides>8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Aerodynamika</vt:lpstr>
      <vt:lpstr>DUM-PPT-šablona</vt:lpstr>
      <vt:lpstr>VY_32_INOVACE_281_CHKO JESENICKO</vt:lpstr>
      <vt:lpstr>JESENICKO </vt:lpstr>
      <vt:lpstr>Ochrana přírody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JESENICKO </dc:title>
  <dc:creator>Petra</dc:creator>
  <cp:lastModifiedBy>Martin Králík</cp:lastModifiedBy>
  <cp:revision>19</cp:revision>
  <dcterms:created xsi:type="dcterms:W3CDTF">2010-12-15T13:27:24Z</dcterms:created>
  <dcterms:modified xsi:type="dcterms:W3CDTF">2012-05-03T18:46:46Z</dcterms:modified>
</cp:coreProperties>
</file>