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0ECF9-7D12-47AB-A427-027CF476E22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8750F9-E4A3-48F3-8ABA-9880963EC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204559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EF77D9-D12F-40F8-807C-058807C4EA3B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3A4F81-7CA6-466B-92AC-612402E684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730640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3A4F81-7CA6-466B-92AC-612402E684CC}" type="slidenum">
              <a:rPr lang="cs-CZ" smtClean="0"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8970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3A4F81-7CA6-466B-92AC-612402E684CC}" type="slidenum">
              <a:rPr lang="cs-CZ" smtClean="0"/>
              <a:t>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874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949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029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335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9624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456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230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012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405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363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48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392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842D11-C5F3-40C0-8612-E3B55589815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C08A94-B66B-4A1D-9562-29ED60EBE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111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7772400" cy="288032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	Název </a:t>
            </a:r>
            <a:r>
              <a:rPr lang="cs-CZ" sz="2000" dirty="0"/>
              <a:t>školy: 	ZŠ a MŠ T. G. Masaryka Fulnek</a:t>
            </a:r>
            <a:br>
              <a:rPr lang="cs-CZ" sz="2000" dirty="0"/>
            </a:br>
            <a:r>
              <a:rPr lang="cs-CZ" sz="2000" dirty="0"/>
              <a:t>	Autor: 		Mgr. Karla </a:t>
            </a:r>
            <a:r>
              <a:rPr lang="cs-CZ" sz="2000" dirty="0" err="1"/>
              <a:t>Střílková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Název: 	</a:t>
            </a:r>
            <a:r>
              <a:rPr lang="cs-CZ" sz="2000"/>
              <a:t>	</a:t>
            </a:r>
            <a:r>
              <a:rPr lang="cs-CZ" sz="2000" smtClean="0"/>
              <a:t>VY_32_INOVACE_NJ.7.2-2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Téma: 		</a:t>
            </a:r>
            <a:r>
              <a:rPr lang="cs-CZ" sz="2000" dirty="0" smtClean="0"/>
              <a:t>Základní </a:t>
            </a:r>
            <a:r>
              <a:rPr lang="cs-CZ" sz="2000" dirty="0" err="1" smtClean="0"/>
              <a:t>fráze</a:t>
            </a:r>
            <a:r>
              <a:rPr lang="cs-CZ" sz="2000" dirty="0" err="1" smtClean="0"/>
              <a:t>_Test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Číslo projektu: 	</a:t>
            </a:r>
            <a:r>
              <a:rPr lang="cs-CZ" sz="2000" dirty="0" smtClean="0"/>
              <a:t>CZ.1.07/1.4.00/21.0903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/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290" y="486916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7000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1400" dirty="0" smtClean="0"/>
              <a:t>Autor: Karla </a:t>
            </a:r>
            <a:r>
              <a:rPr lang="cs-CZ" sz="1400" dirty="0" err="1" smtClean="0"/>
              <a:t>Střílková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Datum</a:t>
            </a:r>
            <a:r>
              <a:rPr lang="cs-CZ" sz="1400" smtClean="0"/>
              <a:t>: prosinec  2011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Ročník: 7. (dotace 2 hodiny týdně)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Obor a téma: Německý jazyk; </a:t>
            </a:r>
            <a:r>
              <a:rPr lang="cs-CZ" sz="1400" dirty="0"/>
              <a:t> </a:t>
            </a:r>
            <a:r>
              <a:rPr lang="cs-CZ" sz="1400" dirty="0" smtClean="0"/>
              <a:t>základní konverzační obraty, otázky a odpovědi.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Anotace: Žáci si ověří, jak ovládají </a:t>
            </a:r>
            <a:r>
              <a:rPr lang="cs-CZ" sz="1400" dirty="0"/>
              <a:t> </a:t>
            </a:r>
            <a:r>
              <a:rPr lang="cs-CZ" sz="1400" dirty="0" smtClean="0"/>
              <a:t>základní konverzační obraty, otázky a odpovědi.</a:t>
            </a:r>
            <a:endParaRPr lang="cs-CZ" sz="1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9383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,3 Answers,B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_____ hei3t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 smtClean="0"/>
              <a:t>Wer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Wie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Woher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P17T50MS\MP9002626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750" y="2564904"/>
            <a:ext cx="3060650" cy="208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404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,3 Answers,A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Ich</a:t>
            </a:r>
            <a:r>
              <a:rPr lang="cs-CZ" dirty="0" smtClean="0"/>
              <a:t> _____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 smtClean="0"/>
              <a:t>spiele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spielst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spielt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4C5N3NFB\MP9002555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780928"/>
            <a:ext cx="1872208" cy="2755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746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-,3 Answers,B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mtClean="0"/>
              <a:t>	Ich</a:t>
            </a:r>
            <a:r>
              <a:rPr lang="cs-CZ" dirty="0" smtClean="0"/>
              <a:t> ______ gut </a:t>
            </a:r>
            <a:r>
              <a:rPr lang="cs-CZ" dirty="0" err="1" smtClean="0"/>
              <a:t>Englisch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 smtClean="0"/>
              <a:t>spiele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spreche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sprichst</a:t>
            </a:r>
            <a:endParaRPr lang="cs-CZ" dirty="0"/>
          </a:p>
        </p:txBody>
      </p:sp>
      <p:pic>
        <p:nvPicPr>
          <p:cNvPr id="3075" name="Picture 3" descr="C:\Users\Uživatel\AppData\Local\Microsoft\Windows\Temporary Internet Files\Content.IE5\RV5QCMFU\MP9004237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36911"/>
            <a:ext cx="3024336" cy="2128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769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a,3 Answers,B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Wie</a:t>
            </a:r>
            <a:r>
              <a:rPr lang="cs-CZ" dirty="0" smtClean="0"/>
              <a:t> alt _____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bin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bist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ist</a:t>
            </a:r>
            <a:endParaRPr lang="cs-CZ" dirty="0"/>
          </a:p>
        </p:txBody>
      </p:sp>
      <p:pic>
        <p:nvPicPr>
          <p:cNvPr id="4098" name="Picture 2" descr="C:\Users\Uživatel\AppData\Local\Microsoft\Windows\Temporary Internet Files\Content.IE5\P17T50MS\MP9004089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2708920"/>
            <a:ext cx="216024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78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,3 Answers,C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wohne</a:t>
            </a:r>
            <a:r>
              <a:rPr lang="cs-CZ" dirty="0" smtClean="0"/>
              <a:t> _____ in </a:t>
            </a:r>
            <a:r>
              <a:rPr lang="cs-CZ" dirty="0" err="1" smtClean="0"/>
              <a:t>Berlin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gut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du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nicht</a:t>
            </a:r>
            <a:endParaRPr lang="cs-CZ" dirty="0"/>
          </a:p>
        </p:txBody>
      </p:sp>
      <p:pic>
        <p:nvPicPr>
          <p:cNvPr id="5122" name="Picture 2" descr="C:\Users\Uživatel\AppData\Local\Microsoft\Windows\Temporary Internet Files\Content.IE5\RV5QCMFU\MP9004254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852936"/>
            <a:ext cx="324036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01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,3 Answers,B,9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3 + 2 + 1 + 2 + 0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 smtClean="0"/>
              <a:t>sieben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acht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neun</a:t>
            </a:r>
            <a:endParaRPr lang="cs-CZ" dirty="0"/>
          </a:p>
        </p:txBody>
      </p:sp>
      <p:pic>
        <p:nvPicPr>
          <p:cNvPr id="6146" name="Picture 2" descr="C:\Users\Uživatel\AppData\Local\Microsoft\Windows\Temporary Internet Files\Content.IE5\P17T50MS\MP9003414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040" y="2708920"/>
            <a:ext cx="3240360" cy="210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659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-,3 Answers,A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Wohnst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in Fulnek?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</a:t>
            </a:r>
            <a:r>
              <a:rPr lang="cs-CZ" dirty="0" err="1" smtClean="0"/>
              <a:t>Nein</a:t>
            </a:r>
            <a:r>
              <a:rPr lang="cs-CZ" dirty="0" smtClean="0"/>
              <a:t>.			</a:t>
            </a:r>
          </a:p>
          <a:p>
            <a:pPr marL="0" indent="0">
              <a:buNone/>
            </a:pPr>
            <a:r>
              <a:rPr lang="cs-CZ" dirty="0" smtClean="0"/>
              <a:t>		B/ 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Ich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852936"/>
            <a:ext cx="3102992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043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-,3 Answers,C,8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Spielst</a:t>
            </a:r>
            <a:r>
              <a:rPr lang="cs-CZ" dirty="0" smtClean="0"/>
              <a:t> _____ Basketball?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A/ Er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B/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C/ </a:t>
            </a:r>
            <a:r>
              <a:rPr lang="cs-CZ" dirty="0" err="1" smtClean="0"/>
              <a:t>Du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4" name="Picture 6" descr="C:\Users\Uživatel\AppData\Local\Microsoft\Windows\Temporary Internet Files\Content.IE5\RV5QCMFU\MP9004226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564904"/>
            <a:ext cx="280831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995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Zdroj obrázků ze stran 2 – 10</a:t>
            </a:r>
            <a:r>
              <a:rPr lang="cs-CZ" sz="1400" smtClean="0"/>
              <a:t>: www.office.microsoft.com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2804729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60</Words>
  <Application>Microsoft Office PowerPoint</Application>
  <PresentationFormat>Předvádění na obrazovce (4:3)</PresentationFormat>
  <Paragraphs>55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Název školy:  ZŠ a MŠ T. G. Masaryka Fulnek  Autor:   Mgr. Karla Střílková  Název:   VY_32_INOVACE_NJ.7.2-2  Téma:   Základní fráze_Test  Číslo projektu:  CZ.1.07/1.4.00/21.0903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1.-2. lekce</dc:title>
  <dc:creator>Uživatel</dc:creator>
  <cp:lastModifiedBy>Uživatel</cp:lastModifiedBy>
  <cp:revision>47</cp:revision>
  <dcterms:created xsi:type="dcterms:W3CDTF">2011-12-03T18:11:05Z</dcterms:created>
  <dcterms:modified xsi:type="dcterms:W3CDTF">2012-03-12T16:03:45Z</dcterms:modified>
</cp:coreProperties>
</file>