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0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6" r:id="rId11"/>
    <p:sldId id="264" r:id="rId12"/>
    <p:sldId id="265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96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6A97E-1634-4E49-9839-761A9A50C749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B33F4-F5F4-422E-81F7-273AE344CB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3403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08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567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887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7325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422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9126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963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047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878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993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582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6D131-80E4-437C-8586-944BF8894B9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134668-E80C-4ACA-B51A-E5CA44D836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266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2856"/>
            <a:ext cx="7772400" cy="2088231"/>
          </a:xfrm>
        </p:spPr>
        <p:txBody>
          <a:bodyPr>
            <a:normAutofit/>
          </a:bodyPr>
          <a:lstStyle/>
          <a:p>
            <a:pPr algn="l" fontAlgn="t"/>
            <a:r>
              <a:rPr lang="cs-CZ" sz="2000" dirty="0" smtClean="0"/>
              <a:t>	Název </a:t>
            </a:r>
            <a:r>
              <a:rPr lang="cs-CZ" sz="2000" dirty="0"/>
              <a:t>školy</a:t>
            </a:r>
            <a:r>
              <a:rPr lang="cs-CZ" sz="2000" dirty="0" smtClean="0"/>
              <a:t>: 	ZŠ </a:t>
            </a:r>
            <a:r>
              <a:rPr lang="cs-CZ" sz="2000" dirty="0"/>
              <a:t>a MŠ T. G. Masaryka Fulnek</a:t>
            </a:r>
            <a:br>
              <a:rPr lang="cs-CZ" sz="2000" dirty="0"/>
            </a:br>
            <a:r>
              <a:rPr lang="cs-CZ" sz="2000" dirty="0" smtClean="0"/>
              <a:t>	Autor: 		Mgr</a:t>
            </a:r>
            <a:r>
              <a:rPr lang="cs-CZ" sz="2000" dirty="0"/>
              <a:t>. </a:t>
            </a:r>
            <a:r>
              <a:rPr lang="cs-CZ" sz="2000" dirty="0" smtClean="0"/>
              <a:t>Karla </a:t>
            </a:r>
            <a:r>
              <a:rPr lang="cs-CZ" sz="2000" dirty="0" err="1" smtClean="0"/>
              <a:t>Střílková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	Název: 	</a:t>
            </a:r>
            <a:r>
              <a:rPr lang="cs-CZ" sz="2000" smtClean="0"/>
              <a:t>	VY_32_INOVACE_NJ.7.2-18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	Téma: 		Základní </a:t>
            </a:r>
            <a:r>
              <a:rPr lang="cs-CZ" sz="2000" dirty="0" err="1" smtClean="0"/>
              <a:t>slovesa_Test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	Číslo </a:t>
            </a:r>
            <a:r>
              <a:rPr lang="cs-CZ" sz="2000" dirty="0"/>
              <a:t>projektu</a:t>
            </a:r>
            <a:r>
              <a:rPr lang="cs-CZ" sz="2000" dirty="0" smtClean="0"/>
              <a:t>: 	CZ.1.07/1.4.00/21.0903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43" y="4293096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148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1400" dirty="0" smtClean="0"/>
              <a:t>Autor: Karla </a:t>
            </a:r>
            <a:r>
              <a:rPr lang="cs-CZ" sz="1400" dirty="0" err="1" smtClean="0"/>
              <a:t>Střílková</a:t>
            </a:r>
            <a:endParaRPr lang="cs-CZ" sz="1400" dirty="0" smtClean="0"/>
          </a:p>
          <a:p>
            <a:pPr marL="0" indent="0">
              <a:buFont typeface="Arial" charset="0"/>
              <a:buNone/>
              <a:defRPr/>
            </a:pPr>
            <a:endParaRPr lang="cs-CZ" sz="1400" dirty="0" smtClean="0"/>
          </a:p>
          <a:p>
            <a:pPr>
              <a:defRPr/>
            </a:pPr>
            <a:r>
              <a:rPr lang="cs-CZ" sz="1400" dirty="0" smtClean="0"/>
              <a:t>Datum</a:t>
            </a:r>
            <a:r>
              <a:rPr lang="cs-CZ" sz="1400" smtClean="0"/>
              <a:t>: </a:t>
            </a:r>
            <a:r>
              <a:rPr lang="cs-CZ" sz="1400" smtClean="0"/>
              <a:t>březen</a:t>
            </a:r>
            <a:r>
              <a:rPr lang="cs-CZ" sz="1400" smtClean="0"/>
              <a:t> </a:t>
            </a:r>
            <a:r>
              <a:rPr lang="cs-CZ" sz="1400" dirty="0" smtClean="0"/>
              <a:t>2012</a:t>
            </a:r>
          </a:p>
          <a:p>
            <a:pPr marL="0" indent="0">
              <a:buFont typeface="Arial" charset="0"/>
              <a:buNone/>
              <a:defRPr/>
            </a:pPr>
            <a:endParaRPr lang="cs-CZ" sz="1400" dirty="0" smtClean="0"/>
          </a:p>
          <a:p>
            <a:pPr>
              <a:defRPr/>
            </a:pPr>
            <a:r>
              <a:rPr lang="cs-CZ" sz="1400" dirty="0" smtClean="0"/>
              <a:t>Ročník: 7. (dotace 2 hodiny týdně)</a:t>
            </a:r>
          </a:p>
          <a:p>
            <a:pPr marL="0" indent="0">
              <a:buFont typeface="Arial" charset="0"/>
              <a:buNone/>
              <a:defRPr/>
            </a:pPr>
            <a:endParaRPr lang="cs-CZ" sz="1400" dirty="0" smtClean="0"/>
          </a:p>
          <a:p>
            <a:pPr>
              <a:defRPr/>
            </a:pPr>
            <a:r>
              <a:rPr lang="cs-CZ" sz="1400" dirty="0" smtClean="0"/>
              <a:t>Obor a téma: Německý jazyk; </a:t>
            </a:r>
            <a:r>
              <a:rPr lang="cs-CZ" sz="1400" dirty="0"/>
              <a:t> </a:t>
            </a:r>
            <a:r>
              <a:rPr lang="cs-CZ" sz="1400" dirty="0" smtClean="0"/>
              <a:t>časování sloves v 1.-3. osobě jednotného čísla</a:t>
            </a:r>
          </a:p>
          <a:p>
            <a:pPr marL="0" indent="0">
              <a:buFont typeface="Arial" charset="0"/>
              <a:buNone/>
              <a:defRPr/>
            </a:pPr>
            <a:endParaRPr lang="cs-CZ" sz="1400" dirty="0" smtClean="0"/>
          </a:p>
          <a:p>
            <a:pPr>
              <a:defRPr/>
            </a:pPr>
            <a:r>
              <a:rPr lang="cs-CZ" sz="1400" dirty="0" smtClean="0"/>
              <a:t>Anotace: Žáci si ověří, jak ovládají časování sloves v 1.-3. osobě jednotného čísla.</a:t>
            </a:r>
            <a:endParaRPr lang="cs-CZ" sz="1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9383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1,3 Answers,B,7,0,0,0,Yes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	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 err="1" smtClean="0"/>
              <a:t>Ich</a:t>
            </a:r>
            <a:r>
              <a:rPr lang="cs-CZ" dirty="0" smtClean="0"/>
              <a:t> ...</a:t>
            </a:r>
          </a:p>
          <a:p>
            <a:pPr marL="0" indent="0">
              <a:buNone/>
            </a:pPr>
            <a:r>
              <a:rPr lang="cs-CZ" dirty="0" smtClean="0"/>
              <a:t>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A/ male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B/ </a:t>
            </a:r>
            <a:r>
              <a:rPr lang="cs-CZ" dirty="0" err="1" smtClean="0"/>
              <a:t>malst</a:t>
            </a:r>
            <a:r>
              <a:rPr lang="cs-CZ" dirty="0" smtClean="0"/>
              <a:t>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C/ malt</a:t>
            </a:r>
            <a:endParaRPr lang="cs-CZ" dirty="0"/>
          </a:p>
        </p:txBody>
      </p:sp>
      <p:pic>
        <p:nvPicPr>
          <p:cNvPr id="4" name="Picture 2" descr="C:\Users\Uživatel\AppData\Local\Microsoft\Windows\Temporary Internet Files\Content.IE5\AI65PUNQ\MC900237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924944"/>
            <a:ext cx="1778000" cy="208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61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-2,3 Answers,B,7,0,0,0,Yes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	________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 </a:t>
            </a:r>
            <a:r>
              <a:rPr lang="cs-CZ" dirty="0" err="1" smtClean="0"/>
              <a:t>Musik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		A/ </a:t>
            </a:r>
            <a:r>
              <a:rPr lang="cs-CZ" dirty="0" err="1" smtClean="0"/>
              <a:t>Höre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B/ </a:t>
            </a:r>
            <a:r>
              <a:rPr lang="cs-CZ" dirty="0" err="1" smtClean="0"/>
              <a:t>Hörst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C/ </a:t>
            </a:r>
            <a:r>
              <a:rPr lang="cs-CZ" dirty="0" err="1" smtClean="0"/>
              <a:t>Hört</a:t>
            </a:r>
            <a:endParaRPr lang="cs-CZ" dirty="0"/>
          </a:p>
        </p:txBody>
      </p:sp>
      <p:pic>
        <p:nvPicPr>
          <p:cNvPr id="4" name="Picture 2" descr="C:\Users\Uživatel\AppData\Local\Microsoft\Windows\Temporary Internet Files\Content.IE5\AI65PUNQ\MC9000554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80928"/>
            <a:ext cx="2154064" cy="201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47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3,3 Answers,C,7,0,0,0,Yes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/>
              <a:t>	</a:t>
            </a:r>
            <a:r>
              <a:rPr lang="cs-CZ" dirty="0" err="1" smtClean="0"/>
              <a:t>Ich</a:t>
            </a:r>
            <a:r>
              <a:rPr lang="cs-CZ" dirty="0" smtClean="0"/>
              <a:t> ______ </a:t>
            </a:r>
            <a:r>
              <a:rPr lang="cs-CZ" dirty="0" err="1" smtClean="0"/>
              <a:t>gern</a:t>
            </a:r>
            <a:r>
              <a:rPr lang="cs-CZ" dirty="0" smtClean="0"/>
              <a:t> </a:t>
            </a:r>
            <a:r>
              <a:rPr lang="cs-CZ" dirty="0" err="1" smtClean="0"/>
              <a:t>Mathe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A/ </a:t>
            </a:r>
            <a:r>
              <a:rPr lang="cs-CZ" dirty="0" err="1" smtClean="0"/>
              <a:t>arbeite</a:t>
            </a:r>
            <a:r>
              <a:rPr lang="cs-CZ" dirty="0" smtClean="0"/>
              <a:t>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B/ </a:t>
            </a:r>
            <a:r>
              <a:rPr lang="cs-CZ" dirty="0" err="1" smtClean="0"/>
              <a:t>zeichne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C/ </a:t>
            </a:r>
            <a:r>
              <a:rPr lang="cs-CZ" dirty="0" err="1" smtClean="0"/>
              <a:t>lerne</a:t>
            </a:r>
            <a:endParaRPr lang="cs-CZ" dirty="0"/>
          </a:p>
        </p:txBody>
      </p:sp>
      <p:pic>
        <p:nvPicPr>
          <p:cNvPr id="6" name="Picture 2" descr="C:\Users\Uživatel\AppData\Local\Microsoft\Windows\Temporary Internet Files\Content.IE5\U3B828FE\MM90028528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780928"/>
            <a:ext cx="1486545" cy="196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06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4,3 Answers,B,7,0,0,0,Yes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	 _______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A/ Lese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B/ Lest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C/ </a:t>
            </a:r>
            <a:r>
              <a:rPr lang="cs-CZ" dirty="0" err="1" smtClean="0"/>
              <a:t>Liest</a:t>
            </a:r>
            <a:endParaRPr lang="cs-CZ" dirty="0"/>
          </a:p>
        </p:txBody>
      </p:sp>
      <p:pic>
        <p:nvPicPr>
          <p:cNvPr id="4" name="Picture 3" descr="C:\Users\Uživatel\AppData\Local\Microsoft\Windows\Temporary Internet Files\Content.IE5\XCBXDFB9\MC90044173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068960"/>
            <a:ext cx="1826791" cy="182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38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6,3 Answers,C,7,0,0,0,Yes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	</a:t>
            </a:r>
            <a:r>
              <a:rPr lang="cs-CZ" dirty="0" err="1" smtClean="0"/>
              <a:t>Was</a:t>
            </a:r>
            <a:r>
              <a:rPr lang="cs-CZ" dirty="0" smtClean="0"/>
              <a:t> ________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heute</a:t>
            </a:r>
            <a:r>
              <a:rPr lang="cs-CZ" dirty="0" smtClean="0"/>
              <a:t> machen?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A/ </a:t>
            </a:r>
            <a:r>
              <a:rPr lang="cs-CZ" dirty="0" err="1" smtClean="0"/>
              <a:t>möchte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B/ </a:t>
            </a:r>
            <a:r>
              <a:rPr lang="cs-CZ" dirty="0" err="1" smtClean="0"/>
              <a:t>möchtest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C/ </a:t>
            </a:r>
            <a:r>
              <a:rPr lang="cs-CZ" dirty="0" err="1" smtClean="0"/>
              <a:t>mochtest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791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5,3 Answers,B,7,0,0,0,Yes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	</a:t>
            </a:r>
            <a:r>
              <a:rPr lang="cs-CZ" dirty="0" err="1" smtClean="0"/>
              <a:t>Ich</a:t>
            </a:r>
            <a:r>
              <a:rPr lang="cs-CZ" dirty="0" smtClean="0"/>
              <a:t> _______ </a:t>
            </a:r>
            <a:r>
              <a:rPr lang="cs-CZ" dirty="0" err="1" smtClean="0"/>
              <a:t>Hausaufgaben</a:t>
            </a:r>
            <a:r>
              <a:rPr lang="cs-CZ" dirty="0" smtClean="0"/>
              <a:t> machen.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A/ </a:t>
            </a:r>
            <a:r>
              <a:rPr lang="cs-CZ" dirty="0" err="1" smtClean="0"/>
              <a:t>möchte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B/ </a:t>
            </a:r>
            <a:r>
              <a:rPr lang="cs-CZ" dirty="0" err="1" smtClean="0"/>
              <a:t>mache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C/ </a:t>
            </a:r>
            <a:r>
              <a:rPr lang="cs-CZ" dirty="0" err="1" smtClean="0"/>
              <a:t>möchtest</a:t>
            </a:r>
            <a:endParaRPr lang="cs-CZ" dirty="0"/>
          </a:p>
        </p:txBody>
      </p:sp>
      <p:pic>
        <p:nvPicPr>
          <p:cNvPr id="4" name="Picture 2" descr="C:\Users\Uživatel\AppData\Local\Microsoft\Windows\Temporary Internet Files\Content.IE5\U3B828FE\MC9002334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663" y="2659063"/>
            <a:ext cx="2246312" cy="217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9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7,3 Answers,B,7,0,0,0,Yes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0" lvl="3" indent="0">
              <a:buNone/>
            </a:pPr>
            <a:r>
              <a:rPr lang="cs-CZ" sz="3200" dirty="0" smtClean="0"/>
              <a:t>Monika </a:t>
            </a:r>
            <a:r>
              <a:rPr lang="cs-CZ" sz="3200" dirty="0"/>
              <a:t>_</a:t>
            </a:r>
            <a:r>
              <a:rPr lang="cs-CZ" sz="3200" dirty="0" smtClean="0"/>
              <a:t>______ </a:t>
            </a:r>
            <a:r>
              <a:rPr lang="cs-CZ" sz="3200" dirty="0" err="1" smtClean="0"/>
              <a:t>sehr</a:t>
            </a:r>
            <a:r>
              <a:rPr lang="cs-CZ" sz="3200" dirty="0" smtClean="0"/>
              <a:t> </a:t>
            </a:r>
            <a:r>
              <a:rPr lang="cs-CZ" sz="3200" dirty="0" err="1" smtClean="0"/>
              <a:t>schön</a:t>
            </a:r>
            <a:r>
              <a:rPr lang="cs-CZ" sz="3200" dirty="0" smtClean="0"/>
              <a:t>.</a:t>
            </a:r>
          </a:p>
          <a:p>
            <a:pPr marL="1371600" lvl="3" indent="0">
              <a:buNone/>
            </a:pPr>
            <a:endParaRPr lang="cs-CZ" sz="3200" dirty="0"/>
          </a:p>
          <a:p>
            <a:pPr marL="1371600" lvl="3" indent="0">
              <a:buNone/>
            </a:pPr>
            <a:r>
              <a:rPr lang="cs-CZ" sz="3200" dirty="0" smtClean="0"/>
              <a:t>A/ </a:t>
            </a:r>
            <a:r>
              <a:rPr lang="cs-CZ" sz="3200" dirty="0" err="1" smtClean="0"/>
              <a:t>singe</a:t>
            </a:r>
            <a:endParaRPr lang="cs-CZ" sz="3200" dirty="0" smtClean="0"/>
          </a:p>
          <a:p>
            <a:pPr marL="1371600" lvl="3" indent="0">
              <a:buNone/>
            </a:pPr>
            <a:r>
              <a:rPr lang="cs-CZ" sz="3200" dirty="0" smtClean="0"/>
              <a:t>B/ </a:t>
            </a:r>
            <a:r>
              <a:rPr lang="cs-CZ" sz="3200" dirty="0" err="1" smtClean="0"/>
              <a:t>singst</a:t>
            </a:r>
            <a:endParaRPr lang="cs-CZ" sz="3200" dirty="0" smtClean="0"/>
          </a:p>
          <a:p>
            <a:pPr marL="1371600" lvl="3" indent="0">
              <a:buNone/>
            </a:pPr>
            <a:r>
              <a:rPr lang="cs-CZ" sz="3200" dirty="0" smtClean="0"/>
              <a:t>C/ </a:t>
            </a:r>
            <a:r>
              <a:rPr lang="cs-CZ" sz="3200" dirty="0" err="1" smtClean="0"/>
              <a:t>singt</a:t>
            </a:r>
            <a:endParaRPr lang="cs-CZ" sz="3200" dirty="0"/>
          </a:p>
        </p:txBody>
      </p:sp>
      <p:pic>
        <p:nvPicPr>
          <p:cNvPr id="4" name="Picture 2" descr="C:\Users\Uživatel\AppData\Local\Microsoft\Windows\Temporary Internet Files\Content.IE5\AI65PUNQ\MC9004080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068960"/>
            <a:ext cx="146685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87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	Mein </a:t>
            </a:r>
            <a:r>
              <a:rPr lang="cs-CZ" dirty="0" err="1" smtClean="0"/>
              <a:t>Freund</a:t>
            </a:r>
            <a:r>
              <a:rPr lang="cs-CZ" dirty="0" smtClean="0"/>
              <a:t> _______ gut </a:t>
            </a:r>
            <a:r>
              <a:rPr lang="cs-CZ" dirty="0" err="1" smtClean="0"/>
              <a:t>Deutsch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A/ </a:t>
            </a:r>
            <a:r>
              <a:rPr lang="cs-CZ" dirty="0" err="1" smtClean="0"/>
              <a:t>spreche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B/ </a:t>
            </a:r>
            <a:r>
              <a:rPr lang="cs-CZ" dirty="0" err="1" smtClean="0"/>
              <a:t>sprichst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C/ </a:t>
            </a:r>
            <a:r>
              <a:rPr lang="cs-CZ" dirty="0" err="1" smtClean="0"/>
              <a:t>spricht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532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8,3 Answers,A,6,0,0,0,Yes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	Er _______ </a:t>
            </a:r>
            <a:r>
              <a:rPr lang="cs-CZ" dirty="0" err="1" smtClean="0"/>
              <a:t>bei</a:t>
            </a:r>
            <a:r>
              <a:rPr lang="cs-CZ" dirty="0" smtClean="0"/>
              <a:t> </a:t>
            </a:r>
            <a:r>
              <a:rPr lang="cs-CZ" dirty="0" err="1" smtClean="0"/>
              <a:t>Bayern</a:t>
            </a:r>
            <a:r>
              <a:rPr lang="cs-CZ" dirty="0" smtClean="0"/>
              <a:t> </a:t>
            </a:r>
            <a:r>
              <a:rPr lang="cs-CZ" dirty="0" err="1" smtClean="0"/>
              <a:t>München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A/ </a:t>
            </a:r>
            <a:r>
              <a:rPr lang="cs-CZ" dirty="0" err="1" smtClean="0"/>
              <a:t>spiele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B/ </a:t>
            </a:r>
            <a:r>
              <a:rPr lang="cs-CZ" dirty="0" err="1" smtClean="0"/>
              <a:t>spielst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C/ </a:t>
            </a:r>
            <a:r>
              <a:rPr lang="cs-CZ" dirty="0" err="1" smtClean="0"/>
              <a:t>spielt</a:t>
            </a:r>
            <a:endParaRPr lang="cs-CZ" dirty="0"/>
          </a:p>
        </p:txBody>
      </p:sp>
      <p:pic>
        <p:nvPicPr>
          <p:cNvPr id="4" name="Picture 2" descr="C:\Users\Uživatel\AppData\Local\Microsoft\Windows\Temporary Internet Files\Content.IE5\U3B828FE\MC9004445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36912"/>
            <a:ext cx="2118519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29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9,3 Answers,C,7,0,0,0,Yes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	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möchte</a:t>
            </a:r>
            <a:r>
              <a:rPr lang="cs-CZ" dirty="0" smtClean="0"/>
              <a:t> </a:t>
            </a:r>
            <a:r>
              <a:rPr lang="cs-CZ" dirty="0" err="1" smtClean="0"/>
              <a:t>heute</a:t>
            </a:r>
            <a:r>
              <a:rPr lang="cs-CZ" dirty="0" smtClean="0"/>
              <a:t> ______.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A/ lese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B/ </a:t>
            </a:r>
            <a:r>
              <a:rPr lang="cs-CZ" dirty="0" err="1" smtClean="0"/>
              <a:t>liest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C/ </a:t>
            </a:r>
            <a:r>
              <a:rPr lang="cs-CZ" dirty="0" err="1" smtClean="0"/>
              <a:t>lesen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  <p:pic>
        <p:nvPicPr>
          <p:cNvPr id="1027" name="Picture 3" descr="C:\Users\Uživatel\AppData\Local\Microsoft\Windows\Temporary Internet Files\Content.IE5\AI65PUNQ\MC9003891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13" y="3074988"/>
            <a:ext cx="1954212" cy="139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19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	</a:t>
            </a:r>
            <a:r>
              <a:rPr lang="cs-CZ" dirty="0" err="1" smtClean="0"/>
              <a:t>Ich</a:t>
            </a:r>
            <a:r>
              <a:rPr lang="cs-CZ" dirty="0" smtClean="0"/>
              <a:t> ________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E-Mail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A/ </a:t>
            </a:r>
            <a:r>
              <a:rPr lang="cs-CZ" dirty="0" err="1" smtClean="0"/>
              <a:t>schreibe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B/ </a:t>
            </a:r>
            <a:r>
              <a:rPr lang="cs-CZ" dirty="0" err="1" smtClean="0"/>
              <a:t>schreibst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C/ </a:t>
            </a:r>
            <a:r>
              <a:rPr lang="cs-CZ" dirty="0" err="1" smtClean="0"/>
              <a:t>schreibt</a:t>
            </a:r>
            <a:endParaRPr lang="cs-CZ" dirty="0"/>
          </a:p>
        </p:txBody>
      </p:sp>
      <p:pic>
        <p:nvPicPr>
          <p:cNvPr id="4" name="Picture 2" descr="C:\Users\Uživatel\AppData\Local\Microsoft\Windows\Temporary Internet Files\Content.IE5\U3B828FE\MC9004136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996952"/>
            <a:ext cx="1792883" cy="1901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5966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Zdroj obrázků ze stran 3 – 13:  www.office.microsoft.com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079612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77</Words>
  <Application>Microsoft Office PowerPoint</Application>
  <PresentationFormat>Předvádění na obrazovce (4:3)</PresentationFormat>
  <Paragraphs>68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 Název školy:  ZŠ a MŠ T. G. Masaryka Fulnek  Autor:   Mgr. Karla Střílková  Název:   VY_32_INOVACE_NJ.7.2-18  Téma:   Základní slovesa_Test  Číslo projektu:  CZ.1.07/1.4.00/21.0903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Meine Famile</dc:title>
  <dc:creator>Uživatel</dc:creator>
  <cp:lastModifiedBy>Uživatel</cp:lastModifiedBy>
  <cp:revision>47</cp:revision>
  <dcterms:created xsi:type="dcterms:W3CDTF">2012-02-01T15:25:03Z</dcterms:created>
  <dcterms:modified xsi:type="dcterms:W3CDTF">2012-03-12T16:11:43Z</dcterms:modified>
</cp:coreProperties>
</file>