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3" r:id="rId2"/>
    <p:sldId id="266" r:id="rId3"/>
    <p:sldId id="257" r:id="rId4"/>
    <p:sldId id="258" r:id="rId5"/>
    <p:sldId id="259" r:id="rId6"/>
    <p:sldId id="261" r:id="rId7"/>
    <p:sldId id="267" r:id="rId8"/>
    <p:sldId id="268" r:id="rId9"/>
    <p:sldId id="269" r:id="rId10"/>
    <p:sldId id="260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DE742E-4FE8-4AB1-A0CA-D166C50CDF23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32A163-8BF4-4222-8687-189296CD07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26437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3A4F81-7CA6-466B-92AC-612402E684CC}" type="slidenum">
              <a:rPr lang="cs-CZ" smtClean="0"/>
              <a:t>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8970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0FA80-B09B-4660-A145-1CDAF848E491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70CD-60DF-42DF-AED2-04260FCB7F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6344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0FA80-B09B-4660-A145-1CDAF848E491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70CD-60DF-42DF-AED2-04260FCB7F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7439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0FA80-B09B-4660-A145-1CDAF848E491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70CD-60DF-42DF-AED2-04260FCB7F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2132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0FA80-B09B-4660-A145-1CDAF848E491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70CD-60DF-42DF-AED2-04260FCB7F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0820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0FA80-B09B-4660-A145-1CDAF848E491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70CD-60DF-42DF-AED2-04260FCB7F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25322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0FA80-B09B-4660-A145-1CDAF848E491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70CD-60DF-42DF-AED2-04260FCB7F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78884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0FA80-B09B-4660-A145-1CDAF848E491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70CD-60DF-42DF-AED2-04260FCB7F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0FA80-B09B-4660-A145-1CDAF848E491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70CD-60DF-42DF-AED2-04260FCB7F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5066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0FA80-B09B-4660-A145-1CDAF848E491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70CD-60DF-42DF-AED2-04260FCB7F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25737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0FA80-B09B-4660-A145-1CDAF848E491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70CD-60DF-42DF-AED2-04260FCB7F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6630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0FA80-B09B-4660-A145-1CDAF848E491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70CD-60DF-42DF-AED2-04260FCB7F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5920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30FA80-B09B-4660-A145-1CDAF848E491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FF70CD-60DF-42DF-AED2-04260FCB7F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7939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628800"/>
            <a:ext cx="7772400" cy="288032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	Název </a:t>
            </a:r>
            <a:r>
              <a:rPr lang="cs-CZ" sz="2000" dirty="0"/>
              <a:t>školy: 	ZŠ a MŠ T. G. Masaryka Fulnek</a:t>
            </a:r>
            <a:br>
              <a:rPr lang="cs-CZ" sz="2000" dirty="0"/>
            </a:br>
            <a:r>
              <a:rPr lang="cs-CZ" sz="2000" dirty="0"/>
              <a:t>	Autor: 		Mgr. Karla </a:t>
            </a:r>
            <a:r>
              <a:rPr lang="cs-CZ" sz="2000" dirty="0" err="1"/>
              <a:t>Střílková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	Název: 	</a:t>
            </a:r>
            <a:r>
              <a:rPr lang="cs-CZ" sz="2000"/>
              <a:t>	</a:t>
            </a:r>
            <a:r>
              <a:rPr lang="cs-CZ" sz="2000" smtClean="0"/>
              <a:t>VY_32_INOVACE_NJ.7.2-19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	Téma: 		</a:t>
            </a:r>
            <a:r>
              <a:rPr lang="cs-CZ" sz="2000" dirty="0" err="1" smtClean="0"/>
              <a:t>Was</a:t>
            </a:r>
            <a:r>
              <a:rPr lang="cs-CZ" sz="2000" dirty="0" smtClean="0"/>
              <a:t> </a:t>
            </a:r>
            <a:r>
              <a:rPr lang="cs-CZ" sz="2000" dirty="0" err="1" smtClean="0"/>
              <a:t>kaufen</a:t>
            </a:r>
            <a:r>
              <a:rPr lang="cs-CZ" sz="2000" dirty="0" smtClean="0"/>
              <a:t> </a:t>
            </a:r>
            <a:r>
              <a:rPr lang="cs-CZ" sz="2000" dirty="0" err="1" smtClean="0"/>
              <a:t>wir</a:t>
            </a:r>
            <a:r>
              <a:rPr lang="cs-CZ" sz="2000" dirty="0" smtClean="0"/>
              <a:t> </a:t>
            </a:r>
            <a:r>
              <a:rPr lang="cs-CZ" sz="2000" dirty="0" err="1" smtClean="0"/>
              <a:t>bei</a:t>
            </a:r>
            <a:r>
              <a:rPr lang="cs-CZ" sz="2000" dirty="0" smtClean="0"/>
              <a:t> </a:t>
            </a:r>
            <a:r>
              <a:rPr lang="cs-CZ" sz="2000" dirty="0" err="1" smtClean="0"/>
              <a:t>uns</a:t>
            </a:r>
            <a:r>
              <a:rPr lang="cs-CZ" sz="2000" dirty="0" smtClean="0"/>
              <a:t> </a:t>
            </a:r>
            <a:r>
              <a:rPr lang="cs-CZ" sz="2000" dirty="0" err="1" smtClean="0"/>
              <a:t>im</a:t>
            </a:r>
            <a:r>
              <a:rPr lang="cs-CZ" sz="2000" dirty="0" smtClean="0"/>
              <a:t> </a:t>
            </a:r>
            <a:r>
              <a:rPr lang="cs-CZ" sz="2000" dirty="0" err="1" smtClean="0"/>
              <a:t>Geschäft</a:t>
            </a:r>
            <a:r>
              <a:rPr lang="cs-CZ" sz="2000" dirty="0" smtClean="0"/>
              <a:t>?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	Číslo projektu: 	</a:t>
            </a:r>
            <a:r>
              <a:rPr lang="cs-CZ" sz="2000" dirty="0" smtClean="0"/>
              <a:t>CZ.1.07/1.4.00/21.0903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/>
          </a:p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9290" y="486916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7610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1400" dirty="0" smtClean="0"/>
              <a:t>Autor: Karla </a:t>
            </a:r>
            <a:r>
              <a:rPr lang="cs-CZ" sz="1400" dirty="0" err="1" smtClean="0"/>
              <a:t>Střílková</a:t>
            </a:r>
            <a:endParaRPr lang="cs-CZ" sz="1400" dirty="0" smtClean="0"/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Datum: březen 2012</a:t>
            </a:r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Ročník: 7. (dotace 2 hodiny týdně)</a:t>
            </a:r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Obor a téma: Německý jazyk; </a:t>
            </a:r>
            <a:r>
              <a:rPr lang="cs-CZ" sz="1400" dirty="0"/>
              <a:t> </a:t>
            </a:r>
            <a:r>
              <a:rPr lang="cs-CZ" sz="1400" dirty="0" err="1" smtClean="0"/>
              <a:t>Einkaufen</a:t>
            </a:r>
            <a:r>
              <a:rPr lang="cs-CZ" sz="1400" dirty="0" smtClean="0"/>
              <a:t>, slovní zásoba</a:t>
            </a:r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Anotace: Žáci se pokusí odpovědět na otázky u fotografií, respektive vyčíst z nich tyto odpovědi. </a:t>
            </a:r>
            <a:r>
              <a:rPr lang="cs-CZ" sz="1400" dirty="0" smtClean="0"/>
              <a:t>Vycházejí </a:t>
            </a:r>
            <a:r>
              <a:rPr lang="cs-CZ" sz="1400" dirty="0" smtClean="0"/>
              <a:t>z fotografií zboží, které lze běžně koupit v našich obchodech. </a:t>
            </a:r>
            <a:endParaRPr lang="cs-CZ" sz="1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98605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kaufen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zum</a:t>
            </a:r>
            <a:r>
              <a:rPr lang="cs-CZ" dirty="0" smtClean="0"/>
              <a:t> Essen?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steht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dem Foto?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verstehst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534682"/>
            <a:ext cx="4788024" cy="3591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7803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essen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Frühstück</a:t>
            </a:r>
            <a:r>
              <a:rPr lang="cs-CZ" dirty="0" smtClean="0"/>
              <a:t>? </a:t>
            </a:r>
          </a:p>
          <a:p>
            <a:pPr marL="0" indent="0">
              <a:buNone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verstehst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da?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E:\NJ_obrázky\DSC0743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276872"/>
            <a:ext cx="3099166" cy="4132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97514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3 </a:t>
            </a:r>
            <a:r>
              <a:rPr lang="cs-CZ" dirty="0" err="1" smtClean="0"/>
              <a:t>Wörter</a:t>
            </a:r>
            <a:r>
              <a:rPr lang="cs-CZ" dirty="0" smtClean="0"/>
              <a:t> </a:t>
            </a:r>
            <a:r>
              <a:rPr lang="cs-CZ" dirty="0" err="1" smtClean="0"/>
              <a:t>kannst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da </a:t>
            </a:r>
            <a:r>
              <a:rPr lang="cs-CZ" dirty="0" err="1" smtClean="0"/>
              <a:t>verstehen</a:t>
            </a:r>
            <a:r>
              <a:rPr lang="cs-CZ" dirty="0" smtClean="0"/>
              <a:t>…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20888"/>
            <a:ext cx="2841780" cy="378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0168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trinken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trinken</a:t>
            </a:r>
            <a:r>
              <a:rPr lang="cs-CZ" dirty="0" smtClean="0"/>
              <a:t> (</a:t>
            </a:r>
            <a:r>
              <a:rPr lang="cs-CZ" dirty="0" err="1" smtClean="0"/>
              <a:t>sehr</a:t>
            </a:r>
            <a:r>
              <a:rPr lang="cs-CZ" smtClean="0"/>
              <a:t>) </a:t>
            </a:r>
            <a:r>
              <a:rPr lang="cs-CZ" dirty="0" err="1" smtClean="0"/>
              <a:t>gerne</a:t>
            </a:r>
            <a:r>
              <a:rPr lang="cs-CZ" dirty="0" smtClean="0"/>
              <a:t>…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Uživatel\Pictures\Recitace_2012\DSC0741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553350"/>
            <a:ext cx="2787774" cy="371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E:\NJ_obrázky\DSC074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212976"/>
            <a:ext cx="3539885" cy="2654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18451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Vergleiche</a:t>
            </a:r>
            <a:r>
              <a:rPr lang="cs-CZ" dirty="0" smtClean="0"/>
              <a:t>…</a:t>
            </a:r>
            <a:endParaRPr lang="cs-CZ" dirty="0"/>
          </a:p>
        </p:txBody>
      </p:sp>
      <p:pic>
        <p:nvPicPr>
          <p:cNvPr id="1026" name="Picture 2" descr="C:\Users\Uživatel\Pictures\Německé nápisy u nás\DSC0742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4764" y="1600200"/>
            <a:ext cx="3394472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34618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u</a:t>
            </a:r>
            <a:r>
              <a:rPr lang="cs-CZ" dirty="0" err="1" smtClean="0"/>
              <a:t>nd</a:t>
            </a:r>
            <a:r>
              <a:rPr lang="cs-CZ" dirty="0" smtClean="0"/>
              <a:t>…</a:t>
            </a:r>
            <a:endParaRPr lang="cs-CZ" dirty="0"/>
          </a:p>
        </p:txBody>
      </p:sp>
      <p:pic>
        <p:nvPicPr>
          <p:cNvPr id="2050" name="Picture 2" descr="C:\Users\Uživatel\Pictures\Německé nápisy u nás\DSC0742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4764" y="1600200"/>
            <a:ext cx="3394472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79384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sauer</a:t>
            </a:r>
            <a:r>
              <a:rPr lang="cs-CZ" dirty="0" smtClean="0"/>
              <a:t>…</a:t>
            </a:r>
            <a:endParaRPr lang="cs-CZ" dirty="0"/>
          </a:p>
        </p:txBody>
      </p:sp>
      <p:pic>
        <p:nvPicPr>
          <p:cNvPr id="3074" name="Picture 2" descr="C:\Users\Uživatel\Pictures\Německé nápisy u nás\DSC0742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4764" y="1600200"/>
            <a:ext cx="3394472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34840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 der </a:t>
            </a:r>
            <a:r>
              <a:rPr lang="cs-CZ" dirty="0" err="1" smtClean="0"/>
              <a:t>Küche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err="1" smtClean="0"/>
              <a:t>Wenn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aufräumen</a:t>
            </a:r>
            <a:r>
              <a:rPr lang="cs-CZ" dirty="0" smtClean="0"/>
              <a:t>, </a:t>
            </a:r>
            <a:r>
              <a:rPr lang="cs-CZ" dirty="0" err="1" smtClean="0"/>
              <a:t>benutzen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…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2348880"/>
            <a:ext cx="3021800" cy="4029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3967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Zdroj obrázků ze stran 3 – 10: Karla Střílková, </a:t>
            </a:r>
            <a:r>
              <a:rPr lang="cs-CZ" sz="2000" dirty="0" smtClean="0"/>
              <a:t>archiv </a:t>
            </a:r>
            <a:r>
              <a:rPr lang="cs-CZ" sz="2000" dirty="0" smtClean="0"/>
              <a:t>autorky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0796128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137</Words>
  <Application>Microsoft Office PowerPoint</Application>
  <PresentationFormat>On-screen Show (4:3)</PresentationFormat>
  <Paragraphs>25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Motiv systému Office</vt:lpstr>
      <vt:lpstr> Název školy:  ZŠ a MŠ T. G. Masaryka Fulnek  Autor:   Mgr. Karla Střílková  Název:   VY_32_INOVACE_NJ.7.2-19  Téma:   Was kaufen wir bei uns im Geschäft?  Číslo projektu:  CZ.1.07/1.4.00/21.0903 </vt:lpstr>
      <vt:lpstr>PowerPoint Presentation</vt:lpstr>
      <vt:lpstr>Was kaufen wir zum Essen?</vt:lpstr>
      <vt:lpstr>PowerPoint Presentation</vt:lpstr>
      <vt:lpstr>PowerPoint Presentation</vt:lpstr>
      <vt:lpstr>Was trinken wir?</vt:lpstr>
      <vt:lpstr>Vergleiche…</vt:lpstr>
      <vt:lpstr>und…</vt:lpstr>
      <vt:lpstr>Das ist sauer…</vt:lpstr>
      <vt:lpstr>In der Küche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Was kaufen wir bei uns im Geschäft?</dc:title>
  <dc:creator>Uživatel</dc:creator>
  <cp:lastModifiedBy>Valued Acer Customer</cp:lastModifiedBy>
  <cp:revision>24</cp:revision>
  <dcterms:created xsi:type="dcterms:W3CDTF">2012-02-22T19:29:15Z</dcterms:created>
  <dcterms:modified xsi:type="dcterms:W3CDTF">2012-05-04T12:03:23Z</dcterms:modified>
</cp:coreProperties>
</file>