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76E65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Hladov- táta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7A3DBAE-7A54-4E4E-9F2D-07D0755697FC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140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555776" y="2420938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DRUHY_15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Přídavná jména – měkká a tvrdá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6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830065224"/>
              </p:ext>
            </p:extLst>
          </p:nvPr>
        </p:nvGraphicFramePr>
        <p:xfrm>
          <a:off x="457200" y="274638"/>
          <a:ext cx="8362950" cy="6117283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13.5.2011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15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 a následné procvičení.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3600" b="1" dirty="0" smtClean="0"/>
              <a:t>Skloňování přídavných  jmen: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629513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                </a:t>
            </a: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</a:rPr>
              <a:t>tvrdých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                   </a:t>
            </a:r>
            <a:r>
              <a:rPr lang="cs-CZ" sz="3600" b="1" u="sng" dirty="0" smtClean="0">
                <a:solidFill>
                  <a:schemeClr val="tx2">
                    <a:lumMod val="75000"/>
                  </a:schemeClr>
                </a:solidFill>
              </a:rPr>
              <a:t>měkkých</a:t>
            </a:r>
          </a:p>
          <a:p>
            <a:pPr marL="0" indent="0">
              <a:buNone/>
            </a:pPr>
            <a:r>
              <a:rPr lang="cs-CZ" sz="2800" dirty="0" smtClean="0"/>
              <a:t>1.p. R M        </a:t>
            </a:r>
            <a:r>
              <a:rPr lang="cs-CZ" sz="3600" dirty="0" smtClean="0"/>
              <a:t>mlad</a:t>
            </a:r>
            <a:r>
              <a:rPr lang="cs-CZ" sz="3600" b="1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/>
              <a:t>       (ten)           jarn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buNone/>
            </a:pPr>
            <a:r>
              <a:rPr lang="cs-CZ" dirty="0" smtClean="0"/>
              <a:t>1.p. R Ž</a:t>
            </a:r>
            <a:r>
              <a:rPr lang="cs-CZ" sz="3600" dirty="0" smtClean="0"/>
              <a:t>      mlad</a:t>
            </a:r>
            <a:r>
              <a:rPr lang="cs-CZ" sz="3600" b="1" dirty="0" smtClean="0">
                <a:solidFill>
                  <a:srgbClr val="FF0000"/>
                </a:solidFill>
              </a:rPr>
              <a:t>á  </a:t>
            </a:r>
            <a:r>
              <a:rPr lang="cs-CZ" sz="3600" dirty="0" smtClean="0"/>
              <a:t>      (ta)            jarn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</a:p>
          <a:p>
            <a:pPr marL="0" indent="0">
              <a:buNone/>
            </a:pPr>
            <a:r>
              <a:rPr lang="cs-CZ" sz="2800" dirty="0" smtClean="0"/>
              <a:t>1.p. R </a:t>
            </a:r>
            <a:r>
              <a:rPr lang="cs-CZ" sz="2800" dirty="0" err="1" smtClean="0"/>
              <a:t>Stř</a:t>
            </a:r>
            <a:r>
              <a:rPr lang="cs-CZ" sz="2800" dirty="0" smtClean="0"/>
              <a:t>.      </a:t>
            </a:r>
            <a:r>
              <a:rPr lang="cs-CZ" sz="3600" dirty="0"/>
              <a:t>m</a:t>
            </a:r>
            <a:r>
              <a:rPr lang="cs-CZ" sz="3600" dirty="0" smtClean="0"/>
              <a:t>lad</a:t>
            </a:r>
            <a:r>
              <a:rPr lang="cs-CZ" sz="3600" b="1" dirty="0" smtClean="0">
                <a:solidFill>
                  <a:srgbClr val="FF0000"/>
                </a:solidFill>
              </a:rPr>
              <a:t>é </a:t>
            </a:r>
            <a:r>
              <a:rPr lang="cs-CZ" sz="3600" dirty="0" smtClean="0"/>
              <a:t>       (to)            jarn</a:t>
            </a:r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6000" dirty="0"/>
          </a:p>
        </p:txBody>
      </p:sp>
      <p:sp>
        <p:nvSpPr>
          <p:cNvPr id="5" name="Ovál 4"/>
          <p:cNvSpPr/>
          <p:nvPr/>
        </p:nvSpPr>
        <p:spPr>
          <a:xfrm>
            <a:off x="2339752" y="4437112"/>
            <a:ext cx="1152128" cy="118813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</a:rPr>
              <a:t>Y</a:t>
            </a:r>
          </a:p>
        </p:txBody>
      </p:sp>
      <p:sp>
        <p:nvSpPr>
          <p:cNvPr id="6" name="Ovál 5"/>
          <p:cNvSpPr/>
          <p:nvPr/>
        </p:nvSpPr>
        <p:spPr>
          <a:xfrm>
            <a:off x="6156176" y="4437112"/>
            <a:ext cx="1080120" cy="118813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C00000"/>
                </a:solidFill>
              </a:rPr>
              <a:t>I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51920" y="4756043"/>
            <a:ext cx="1872208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píšeme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5733256"/>
            <a:ext cx="856895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Mladý chlapec (TEN chlapec)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–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   Ale! </a:t>
            </a:r>
            <a:r>
              <a:rPr lang="cs-CZ" sz="2400" b="1" dirty="0" smtClean="0">
                <a:solidFill>
                  <a:srgbClr val="002060"/>
                </a:solidFill>
              </a:rPr>
              <a:t>Mladí chlapci ( TI chlapci) </a:t>
            </a:r>
            <a:r>
              <a:rPr lang="cs-CZ" sz="2400" b="1" dirty="0" smtClean="0">
                <a:solidFill>
                  <a:srgbClr val="FF0000"/>
                </a:solidFill>
              </a:rPr>
              <a:t>- i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77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Procvič si: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olub_  hnízdo                        vztekl_  pes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askav_  učitel                          </a:t>
            </a:r>
            <a:r>
              <a:rPr lang="cs-CZ" dirty="0" err="1" smtClean="0"/>
              <a:t>bíl</a:t>
            </a:r>
            <a:r>
              <a:rPr lang="cs-CZ" dirty="0"/>
              <a:t>_</a:t>
            </a:r>
            <a:r>
              <a:rPr lang="cs-CZ" dirty="0" smtClean="0"/>
              <a:t>  plášť</a:t>
            </a:r>
          </a:p>
          <a:p>
            <a:pPr marL="0" indent="0">
              <a:buNone/>
            </a:pPr>
            <a:r>
              <a:rPr lang="cs-CZ" dirty="0" err="1"/>
              <a:t>z</a:t>
            </a:r>
            <a:r>
              <a:rPr lang="cs-CZ" dirty="0" err="1" smtClean="0"/>
              <a:t>l</a:t>
            </a:r>
            <a:r>
              <a:rPr lang="cs-CZ" dirty="0"/>
              <a:t>_</a:t>
            </a:r>
            <a:r>
              <a:rPr lang="cs-CZ" dirty="0" smtClean="0"/>
              <a:t>  pes                                      včel _  med</a:t>
            </a:r>
          </a:p>
          <a:p>
            <a:pPr marL="0" indent="0">
              <a:buNone/>
            </a:pPr>
            <a:r>
              <a:rPr lang="cs-CZ" dirty="0" err="1"/>
              <a:t>j</a:t>
            </a:r>
            <a:r>
              <a:rPr lang="cs-CZ" dirty="0" err="1" smtClean="0"/>
              <a:t>arn</a:t>
            </a:r>
            <a:r>
              <a:rPr lang="cs-CZ" dirty="0" smtClean="0"/>
              <a:t> _  květiny                          mil_  kamarád                             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akom_  spolužák                    </a:t>
            </a:r>
            <a:r>
              <a:rPr lang="cs-CZ" dirty="0" err="1" smtClean="0"/>
              <a:t>pracovn</a:t>
            </a:r>
            <a:r>
              <a:rPr lang="cs-CZ" dirty="0" smtClean="0"/>
              <a:t> _  nálada</a:t>
            </a:r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íl</a:t>
            </a:r>
            <a:r>
              <a:rPr lang="cs-CZ" dirty="0" smtClean="0"/>
              <a:t>_  papír                                 </a:t>
            </a:r>
            <a:r>
              <a:rPr lang="cs-CZ" dirty="0" err="1" smtClean="0"/>
              <a:t>usměvav</a:t>
            </a:r>
            <a:r>
              <a:rPr lang="cs-CZ" dirty="0" smtClean="0"/>
              <a:t> _  člověk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apnut _  počítač                    </a:t>
            </a:r>
            <a:r>
              <a:rPr lang="cs-CZ" dirty="0" err="1" smtClean="0"/>
              <a:t>drz</a:t>
            </a:r>
            <a:r>
              <a:rPr lang="cs-CZ" dirty="0" smtClean="0"/>
              <a:t> _  chlapec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817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Doplň y/i a dej tvary do 1.p. mn.č.: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/>
              <a:t>n</a:t>
            </a:r>
            <a:r>
              <a:rPr lang="cs-CZ" dirty="0" err="1" smtClean="0"/>
              <a:t>emocn</a:t>
            </a:r>
            <a:r>
              <a:rPr lang="cs-CZ" dirty="0" smtClean="0"/>
              <a:t> _ člověk _________________________</a:t>
            </a:r>
          </a:p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naživ</a:t>
            </a:r>
            <a:r>
              <a:rPr lang="cs-CZ" dirty="0" smtClean="0"/>
              <a:t> _  žák _____________________________</a:t>
            </a:r>
          </a:p>
          <a:p>
            <a:pPr marL="0" indent="0">
              <a:buNone/>
            </a:pPr>
            <a:r>
              <a:rPr lang="cs-CZ" dirty="0" err="1"/>
              <a:t>p</a:t>
            </a:r>
            <a:r>
              <a:rPr lang="cs-CZ" dirty="0" err="1" smtClean="0"/>
              <a:t>apírov</a:t>
            </a:r>
            <a:r>
              <a:rPr lang="cs-CZ" dirty="0" smtClean="0"/>
              <a:t> _ drak ___________________________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esel _ kolotoč ___________________________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tuden _ nanuk __________________________</a:t>
            </a:r>
          </a:p>
          <a:p>
            <a:pPr marL="0" indent="0">
              <a:buNone/>
            </a:pPr>
            <a:r>
              <a:rPr lang="cs-CZ" dirty="0" err="1"/>
              <a:t>n</a:t>
            </a:r>
            <a:r>
              <a:rPr lang="cs-CZ" dirty="0" err="1" smtClean="0"/>
              <a:t>ačervenal</a:t>
            </a:r>
            <a:r>
              <a:rPr lang="cs-CZ" dirty="0" smtClean="0"/>
              <a:t> _ nos _________________________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ařízl _ párek ___________________________</a:t>
            </a:r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pečen _ koláč 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79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600" dirty="0" smtClean="0"/>
              <a:t>Vymysli k přídavným jménům vhodná podstatná jména: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611560" y="1628800"/>
            <a:ext cx="2592288" cy="936104"/>
          </a:xfrm>
          <a:prstGeom prst="ellipse">
            <a:avLst/>
          </a:prstGeom>
          <a:solidFill>
            <a:srgbClr val="FF33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LSTIVÝ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347864" y="1625935"/>
            <a:ext cx="2736304" cy="79495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VESELÝ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14900" y="2924944"/>
            <a:ext cx="2664296" cy="79208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ZAKOPANÝ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138595" y="1844824"/>
            <a:ext cx="251994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SKLEŇENÝ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39552" y="4077072"/>
            <a:ext cx="2664296" cy="936104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BOLAVÝ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282219" y="2613201"/>
            <a:ext cx="2736304" cy="936104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ŽÁRLIVÝ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75856" y="3717032"/>
            <a:ext cx="2880320" cy="93610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ZAPNUTÝ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120680" y="3005947"/>
            <a:ext cx="2555776" cy="93610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CHROMÝ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237804" y="4083185"/>
            <a:ext cx="2340593" cy="80386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LÉČIVÝ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02257" y="5245932"/>
            <a:ext cx="2592288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MEDOVÝ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94545" y="4869160"/>
            <a:ext cx="2664296" cy="100811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OHROMNÝ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012160" y="5013176"/>
            <a:ext cx="2664296" cy="108012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KULATÝ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46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600" dirty="0" smtClean="0">
                <a:solidFill>
                  <a:srgbClr val="002060"/>
                </a:solidFill>
              </a:rPr>
              <a:t>Doplň podle smyslu vhodná slova: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 prázdninách pojedu s ________sestrou na _________ týden k __________babičce. Mám ________radost a už se na to těším. _______babička má na půdě _________truhlu a v té _______ jsou schované _________poklady. S nimi si ________večer hraji. Ve dne se chodíme do _________rybníka koupat. _______ sestra plave dobře, já ještě ________ špatně. Ale to se naučím, vždyť na to mám ________týden.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735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329</Words>
  <Application>Microsoft Office PowerPoint</Application>
  <PresentationFormat>Předvádění na obrazovce (4:3)</PresentationFormat>
  <Paragraphs>65</Paragraphs>
  <Slides>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Rastrový obrázek</vt:lpstr>
      <vt:lpstr>Přídavná jména – měkká a tvrdá</vt:lpstr>
      <vt:lpstr>Prezentace aplikace PowerPoint</vt:lpstr>
      <vt:lpstr>Skloňování přídavných  jmen: </vt:lpstr>
      <vt:lpstr> Procvič si:</vt:lpstr>
      <vt:lpstr>Doplň y/i a dej tvary do 1.p. mn.č.:</vt:lpstr>
      <vt:lpstr>Vymysli k přídavným jménům vhodná podstatná jména:</vt:lpstr>
      <vt:lpstr>Doplň podle smyslu vhodná slova: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21</cp:revision>
  <dcterms:created xsi:type="dcterms:W3CDTF">2011-03-19T07:06:37Z</dcterms:created>
  <dcterms:modified xsi:type="dcterms:W3CDTF">2011-07-22T19:29:35Z</dcterms:modified>
</cp:coreProperties>
</file>