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B53F9-A5F1-446A-BA0F-FFB76C3604B7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780A-0D2D-49B7-856B-56C4619C3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8158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B53F9-A5F1-446A-BA0F-FFB76C3604B7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780A-0D2D-49B7-856B-56C4619C3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062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B53F9-A5F1-446A-BA0F-FFB76C3604B7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780A-0D2D-49B7-856B-56C4619C3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301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B53F9-A5F1-446A-BA0F-FFB76C3604B7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780A-0D2D-49B7-856B-56C4619C3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634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B53F9-A5F1-446A-BA0F-FFB76C3604B7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780A-0D2D-49B7-856B-56C4619C3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680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B53F9-A5F1-446A-BA0F-FFB76C3604B7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780A-0D2D-49B7-856B-56C4619C3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18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B53F9-A5F1-446A-BA0F-FFB76C3604B7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780A-0D2D-49B7-856B-56C4619C3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589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B53F9-A5F1-446A-BA0F-FFB76C3604B7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780A-0D2D-49B7-856B-56C4619C3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562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B53F9-A5F1-446A-BA0F-FFB76C3604B7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780A-0D2D-49B7-856B-56C4619C3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108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B53F9-A5F1-446A-BA0F-FFB76C3604B7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780A-0D2D-49B7-856B-56C4619C3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9664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B53F9-A5F1-446A-BA0F-FFB76C3604B7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AB780A-0D2D-49B7-856B-56C4619C3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6605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4B53F9-A5F1-446A-BA0F-FFB76C3604B7}" type="datetimeFigureOut">
              <a:rPr lang="cs-CZ" smtClean="0"/>
              <a:t>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AB780A-0D2D-49B7-856B-56C4619C354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360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smtClean="0"/>
              <a:t>Vy_32_INOVACE_67_</a:t>
            </a:r>
            <a:r>
              <a:rPr lang="cs-CZ" sz="3200" b="1" smtClean="0">
                <a:latin typeface="+mn-lt"/>
              </a:rPr>
              <a:t>Přístavek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2746861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Přístavek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 .G. Masaryk se narodil v Hodoníně.</a:t>
            </a:r>
          </a:p>
          <a:p>
            <a:r>
              <a:rPr lang="cs-CZ" dirty="0" smtClean="0"/>
              <a:t>T. G. Masaryk byl první československý prezident.</a:t>
            </a:r>
          </a:p>
          <a:p>
            <a:r>
              <a:rPr lang="cs-CZ" dirty="0" smtClean="0"/>
              <a:t>T. G. Masaryk</a:t>
            </a:r>
            <a:r>
              <a:rPr lang="cs-CZ" dirty="0" smtClean="0">
                <a:solidFill>
                  <a:srgbClr val="00B0F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první československý prezident</a:t>
            </a:r>
            <a:r>
              <a:rPr lang="cs-CZ" dirty="0" smtClean="0">
                <a:solidFill>
                  <a:srgbClr val="00B0F0"/>
                </a:solidFill>
              </a:rPr>
              <a:t>,</a:t>
            </a:r>
            <a:r>
              <a:rPr lang="cs-CZ" dirty="0" smtClean="0"/>
              <a:t> se narodil v Hodoníně.</a:t>
            </a:r>
          </a:p>
          <a:p>
            <a:r>
              <a:rPr lang="cs-CZ" dirty="0"/>
              <a:t>p</a:t>
            </a:r>
            <a:r>
              <a:rPr lang="cs-CZ" dirty="0" smtClean="0"/>
              <a:t>rvní československý prezident = </a:t>
            </a:r>
            <a:r>
              <a:rPr lang="cs-CZ" u="sng" dirty="0" smtClean="0"/>
              <a:t>přístavek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8189107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Přístavek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Nejčastěji bývá po jménech, ale mohou být i po jiných slovních druzích</a:t>
            </a:r>
          </a:p>
          <a:p>
            <a:r>
              <a:rPr lang="cs-CZ" dirty="0"/>
              <a:t> </a:t>
            </a:r>
            <a:r>
              <a:rPr lang="cs-CZ" dirty="0" smtClean="0"/>
              <a:t>( Dědeček prožil celý život doma, </a:t>
            </a:r>
            <a:r>
              <a:rPr lang="cs-CZ" dirty="0" smtClean="0">
                <a:solidFill>
                  <a:srgbClr val="FF0000"/>
                </a:solidFill>
              </a:rPr>
              <a:t>v rodném Podkrkonoší.</a:t>
            </a:r>
            <a:r>
              <a:rPr lang="cs-CZ" dirty="0" smtClean="0"/>
              <a:t>)</a:t>
            </a:r>
          </a:p>
          <a:p>
            <a:r>
              <a:rPr lang="cs-CZ" dirty="0" smtClean="0"/>
              <a:t>Blíže určuje jméno a ostatní druhy</a:t>
            </a:r>
          </a:p>
          <a:p>
            <a:r>
              <a:rPr lang="cs-CZ" dirty="0" smtClean="0"/>
              <a:t>Nesmí být sloveso !!!</a:t>
            </a:r>
          </a:p>
          <a:p>
            <a:r>
              <a:rPr lang="cs-CZ" dirty="0" smtClean="0"/>
              <a:t>Oddělujeme z obou stran čárkou ( na konci jednou)</a:t>
            </a:r>
          </a:p>
          <a:p>
            <a:r>
              <a:rPr lang="cs-CZ" dirty="0" smtClean="0"/>
              <a:t>Stojí na různých místech ve větě</a:t>
            </a:r>
          </a:p>
          <a:p>
            <a:r>
              <a:rPr lang="cs-CZ" dirty="0" smtClean="0"/>
              <a:t>Může být v různých pádech (často v 1. pádě)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63289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Utvoř věty, aby v nich byl přístavek</a:t>
            </a:r>
            <a:r>
              <a:rPr lang="cs-CZ" dirty="0" smtClean="0"/>
              <a:t>. Použij následující slova. Pokus se použít různé pády a přístavek umístit na různá místa ve větě:</a:t>
            </a:r>
          </a:p>
          <a:p>
            <a:r>
              <a:rPr lang="cs-CZ" dirty="0" smtClean="0"/>
              <a:t>Božena Němcová</a:t>
            </a:r>
          </a:p>
          <a:p>
            <a:r>
              <a:rPr lang="cs-CZ" dirty="0" smtClean="0"/>
              <a:t>Bedřich Smetana</a:t>
            </a:r>
          </a:p>
          <a:p>
            <a:r>
              <a:rPr lang="cs-CZ" dirty="0" smtClean="0"/>
              <a:t>Špindlerův Mlýn</a:t>
            </a:r>
          </a:p>
          <a:p>
            <a:r>
              <a:rPr lang="cs-CZ" dirty="0" smtClean="0"/>
              <a:t>Pavel</a:t>
            </a:r>
          </a:p>
          <a:p>
            <a:r>
              <a:rPr lang="cs-CZ" dirty="0" smtClean="0"/>
              <a:t>Praha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4539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Úkoly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Božena Němcová, </a:t>
            </a:r>
            <a:r>
              <a:rPr lang="cs-CZ" dirty="0" smtClean="0">
                <a:solidFill>
                  <a:srgbClr val="FF0000"/>
                </a:solidFill>
              </a:rPr>
              <a:t>slavná česká spisovatelka</a:t>
            </a:r>
            <a:r>
              <a:rPr lang="cs-CZ" dirty="0" smtClean="0"/>
              <a:t>, napsala Babičku.</a:t>
            </a:r>
          </a:p>
          <a:p>
            <a:r>
              <a:rPr lang="cs-CZ" dirty="0" smtClean="0"/>
              <a:t>V Litomyšli se narodil slavný hudební skladatel, </a:t>
            </a:r>
            <a:r>
              <a:rPr lang="cs-CZ" dirty="0" smtClean="0">
                <a:solidFill>
                  <a:srgbClr val="FF0000"/>
                </a:solidFill>
              </a:rPr>
              <a:t>Bedřich Smetana</a:t>
            </a:r>
            <a:r>
              <a:rPr lang="cs-CZ" dirty="0" smtClean="0"/>
              <a:t>.</a:t>
            </a:r>
          </a:p>
          <a:p>
            <a:r>
              <a:rPr lang="cs-CZ" dirty="0" smtClean="0"/>
              <a:t>Na Vánoce pojedeme do Špindlerova Mlýna, </a:t>
            </a:r>
            <a:r>
              <a:rPr lang="cs-CZ" dirty="0" smtClean="0">
                <a:solidFill>
                  <a:srgbClr val="FF0000"/>
                </a:solidFill>
              </a:rPr>
              <a:t>známého střediska v Krkonoších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vy byste chtěli jet bez Pavla, </a:t>
            </a:r>
            <a:r>
              <a:rPr lang="cs-CZ" dirty="0" smtClean="0">
                <a:solidFill>
                  <a:srgbClr val="FF0000"/>
                </a:solidFill>
              </a:rPr>
              <a:t>našeho nejlepšího přítele?</a:t>
            </a:r>
          </a:p>
          <a:p>
            <a:r>
              <a:rPr lang="cs-CZ" dirty="0" smtClean="0"/>
              <a:t>V Praze, </a:t>
            </a:r>
            <a:r>
              <a:rPr lang="cs-CZ" dirty="0" smtClean="0">
                <a:solidFill>
                  <a:srgbClr val="FF0000"/>
                </a:solidFill>
              </a:rPr>
              <a:t>hlavním městě ČR</a:t>
            </a:r>
            <a:r>
              <a:rPr lang="cs-CZ" dirty="0" smtClean="0"/>
              <a:t>, je mnoho památek.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04309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209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Vy_32_INOVACE_67_Přístavek </vt:lpstr>
      <vt:lpstr>Přístavek</vt:lpstr>
      <vt:lpstr>Přístavek</vt:lpstr>
      <vt:lpstr>Úkoly</vt:lpstr>
      <vt:lpstr>Úkoly - 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Zykmundová Ema</cp:lastModifiedBy>
  <cp:revision>7</cp:revision>
  <dcterms:created xsi:type="dcterms:W3CDTF">2011-03-13T15:44:58Z</dcterms:created>
  <dcterms:modified xsi:type="dcterms:W3CDTF">2011-04-02T16:20:24Z</dcterms:modified>
</cp:coreProperties>
</file>