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65" r:id="rId4"/>
    <p:sldId id="269" r:id="rId5"/>
    <p:sldId id="256" r:id="rId6"/>
    <p:sldId id="257" r:id="rId7"/>
    <p:sldId id="258" r:id="rId8"/>
    <p:sldId id="259" r:id="rId9"/>
    <p:sldId id="260" r:id="rId10"/>
    <p:sldId id="261" r:id="rId11"/>
    <p:sldId id="266" r:id="rId12"/>
    <p:sldId id="262" r:id="rId13"/>
    <p:sldId id="263" r:id="rId14"/>
    <p:sldId id="264" r:id="rId15"/>
    <p:sldId id="267" r:id="rId16"/>
    <p:sldId id="268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F831B-A1CE-4622-AE77-ED67FEEE861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EF06E8-FD65-4911-BC87-1A1A37721F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84F831B-A1CE-4622-AE77-ED67FEEE861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0EF06E8-FD65-4911-BC87-1A1A37721F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F831B-A1CE-4622-AE77-ED67FEEE861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F06E8-FD65-4911-BC87-1A1A37721F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F831B-A1CE-4622-AE77-ED67FEEE861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F06E8-FD65-4911-BC87-1A1A37721F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F06E8-FD65-4911-BC87-1A1A37721F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F831B-A1CE-4622-AE77-ED67FEEE861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F831B-A1CE-4622-AE77-ED67FEEE861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F06E8-FD65-4911-BC87-1A1A37721F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F831B-A1CE-4622-AE77-ED67FEEE861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F06E8-FD65-4911-BC87-1A1A37721F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84F831B-A1CE-4622-AE77-ED67FEEE861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EF06E8-FD65-4911-BC87-1A1A37721F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F831B-A1CE-4622-AE77-ED67FEEE861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EF06E8-FD65-4911-BC87-1A1A37721F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F831B-A1CE-4622-AE77-ED67FEEE861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F06E8-FD65-4911-BC87-1A1A37721F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F831B-A1CE-4622-AE77-ED67FEEE861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F06E8-FD65-4911-BC87-1A1A37721F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84F831B-A1CE-4622-AE77-ED67FEEE861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0EF06E8-FD65-4911-BC87-1A1A37721F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Jitka Polášková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05690" y="1340768"/>
            <a:ext cx="538628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Staré a nové </a:t>
            </a:r>
          </a:p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Hladké </a:t>
            </a:r>
            <a:r>
              <a:rPr lang="cs-CZ" sz="5400" b="1" cap="none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Životice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2"/>
          <p:cNvSpPr txBox="1">
            <a:spLocks noGrp="1" noChangeArrowheads="1"/>
          </p:cNvSpPr>
          <p:nvPr>
            <p:ph type="title"/>
          </p:nvPr>
        </p:nvSpPr>
        <p:spPr bwMode="auto">
          <a:xfrm>
            <a:off x="457200" y="663714"/>
            <a:ext cx="82296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III/2 Inovace a zkvalitnění výuky prostřednictvím ICT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b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VY_32_INOVACE_10_ Staré a nové Hladké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</a:rPr>
              <a:t>Životice</a:t>
            </a:r>
            <a:endParaRPr lang="cs-CZ" sz="1600" dirty="0" smtClean="0">
              <a:solidFill>
                <a:schemeClr val="bg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2204864"/>
            <a:ext cx="775180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ZŠ Hladké </a:t>
            </a:r>
            <a:r>
              <a:rPr lang="cs-CZ" sz="2000" b="1" cap="none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Životice</a:t>
            </a:r>
            <a:r>
              <a:rPr lang="cs-CZ" sz="20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okres Nový Jičín, příspěvková organizace</a:t>
            </a:r>
          </a:p>
          <a:p>
            <a:pPr algn="ctr"/>
            <a:r>
              <a:rPr lang="cs-CZ" sz="20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IČ: 73184322</a:t>
            </a:r>
            <a:endParaRPr lang="cs-CZ" sz="20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212976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771800" y="4797152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Vlastivěda 4.- 5.ročník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Jitka Polášková\Desktop\Staré a nové\IMG3.jpg"/>
          <p:cNvPicPr>
            <a:picLocks noChangeAspect="1" noChangeArrowheads="1"/>
          </p:cNvPicPr>
          <p:nvPr/>
        </p:nvPicPr>
        <p:blipFill>
          <a:blip r:embed="rId2" cstate="print"/>
          <a:srcRect l="35133" t="11938" r="6073" b="10626"/>
          <a:stretch>
            <a:fillRect/>
          </a:stretch>
        </p:blipFill>
        <p:spPr bwMode="auto">
          <a:xfrm>
            <a:off x="1691680" y="1700808"/>
            <a:ext cx="5688632" cy="385780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555963" y="404664"/>
            <a:ext cx="406027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Seitendorf</a:t>
            </a:r>
            <a:endParaRPr lang="cs-CZ" sz="60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tka Polášková\Desktop\Staré a nové\IMG7.jpg"/>
          <p:cNvPicPr>
            <a:picLocks noChangeAspect="1" noChangeArrowheads="1"/>
          </p:cNvPicPr>
          <p:nvPr/>
        </p:nvPicPr>
        <p:blipFill>
          <a:blip r:embed="rId2" cstate="print"/>
          <a:srcRect b="64859"/>
          <a:stretch>
            <a:fillRect/>
          </a:stretch>
        </p:blipFill>
        <p:spPr bwMode="auto">
          <a:xfrm>
            <a:off x="1763688" y="1988840"/>
            <a:ext cx="5314950" cy="374441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676938" y="476672"/>
            <a:ext cx="53862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Hladké </a:t>
            </a:r>
            <a:r>
              <a:rPr lang="cs-CZ" sz="5400" b="1" cap="none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Životice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tka Polášková\Desktop\Staré a nové\IMG.jpg"/>
          <p:cNvPicPr>
            <a:picLocks noChangeAspect="1" noChangeArrowheads="1"/>
          </p:cNvPicPr>
          <p:nvPr/>
        </p:nvPicPr>
        <p:blipFill>
          <a:blip r:embed="rId2" cstate="print"/>
          <a:srcRect l="10144" t="39394" r="49282" b="34343"/>
          <a:stretch>
            <a:fillRect/>
          </a:stretch>
        </p:blipFill>
        <p:spPr bwMode="auto">
          <a:xfrm>
            <a:off x="611560" y="476672"/>
            <a:ext cx="4076761" cy="3312368"/>
          </a:xfrm>
          <a:prstGeom prst="rect">
            <a:avLst/>
          </a:prstGeom>
          <a:noFill/>
        </p:spPr>
      </p:pic>
      <p:pic>
        <p:nvPicPr>
          <p:cNvPr id="1027" name="Picture 3" descr="C:\Users\Jitka Polášková\Desktop\Staré a nové\P1240549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3779912" y="3068960"/>
            <a:ext cx="4999341" cy="3319887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02076" y="4437112"/>
            <a:ext cx="27814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Nádraží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itka Polášková\Desktop\Staré a nové\IMG.jpg"/>
          <p:cNvPicPr>
            <a:picLocks noChangeAspect="1" noChangeArrowheads="1"/>
          </p:cNvPicPr>
          <p:nvPr/>
        </p:nvPicPr>
        <p:blipFill>
          <a:blip r:embed="rId2" cstate="print"/>
          <a:srcRect l="10723" t="3945" r="61128" b="64670"/>
          <a:stretch>
            <a:fillRect/>
          </a:stretch>
        </p:blipFill>
        <p:spPr bwMode="auto">
          <a:xfrm>
            <a:off x="1619672" y="260648"/>
            <a:ext cx="2890909" cy="4536504"/>
          </a:xfrm>
          <a:prstGeom prst="rect">
            <a:avLst/>
          </a:prstGeom>
          <a:noFill/>
        </p:spPr>
      </p:pic>
      <p:pic>
        <p:nvPicPr>
          <p:cNvPr id="2052" name="Picture 4" descr="C:\Users\Jitka Polášková\Desktop\Staré a nové\IMG1.jpg"/>
          <p:cNvPicPr>
            <a:picLocks noChangeAspect="1" noChangeArrowheads="1"/>
          </p:cNvPicPr>
          <p:nvPr/>
        </p:nvPicPr>
        <p:blipFill>
          <a:blip r:embed="rId3" cstate="print"/>
          <a:srcRect l="68922" t="38996" r="4046" b="36274"/>
          <a:stretch>
            <a:fillRect/>
          </a:stretch>
        </p:blipFill>
        <p:spPr bwMode="auto">
          <a:xfrm>
            <a:off x="467544" y="4149080"/>
            <a:ext cx="3450845" cy="2243049"/>
          </a:xfrm>
          <a:prstGeom prst="rect">
            <a:avLst/>
          </a:prstGeom>
          <a:noFill/>
        </p:spPr>
      </p:pic>
      <p:pic>
        <p:nvPicPr>
          <p:cNvPr id="2053" name="Picture 5" descr="C:\Users\Jitka Polášková\Desktop\Staré a nové\P1240544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5148064" y="260648"/>
            <a:ext cx="3330212" cy="453650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796012" y="5373216"/>
            <a:ext cx="65276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Kostel sv. Mikuláše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itka Polášková\Desktop\Staré a nové\IMG.jpg"/>
          <p:cNvPicPr>
            <a:picLocks noChangeAspect="1" noChangeArrowheads="1"/>
          </p:cNvPicPr>
          <p:nvPr/>
        </p:nvPicPr>
        <p:blipFill>
          <a:blip r:embed="rId2" cstate="print"/>
          <a:srcRect l="39551" t="4133" r="9263" b="60337"/>
          <a:stretch>
            <a:fillRect/>
          </a:stretch>
        </p:blipFill>
        <p:spPr bwMode="auto">
          <a:xfrm>
            <a:off x="539552" y="548680"/>
            <a:ext cx="3832661" cy="3744416"/>
          </a:xfrm>
          <a:prstGeom prst="rect">
            <a:avLst/>
          </a:prstGeom>
          <a:noFill/>
        </p:spPr>
      </p:pic>
      <p:pic>
        <p:nvPicPr>
          <p:cNvPr id="1026" name="Picture 2" descr="C:\Users\notebook\Desktop\nové1\P12405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068960"/>
            <a:ext cx="4823667" cy="3204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822666" y="1196752"/>
            <a:ext cx="28392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Obchod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9124" y="5517232"/>
            <a:ext cx="54670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Rodinný domek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itka Polášková\Desktop\Staré a nové\IMG.jpg"/>
          <p:cNvPicPr>
            <a:picLocks noChangeAspect="1" noChangeArrowheads="1"/>
          </p:cNvPicPr>
          <p:nvPr/>
        </p:nvPicPr>
        <p:blipFill>
          <a:blip r:embed="rId2" cstate="print"/>
          <a:srcRect l="50961" t="39872" r="9091" b="32429"/>
          <a:stretch>
            <a:fillRect/>
          </a:stretch>
        </p:blipFill>
        <p:spPr bwMode="auto">
          <a:xfrm>
            <a:off x="683567" y="692696"/>
            <a:ext cx="3689391" cy="3600400"/>
          </a:xfrm>
          <a:prstGeom prst="rect">
            <a:avLst/>
          </a:prstGeom>
          <a:noFill/>
        </p:spPr>
      </p:pic>
      <p:pic>
        <p:nvPicPr>
          <p:cNvPr id="4099" name="Picture 3" descr="C:\Users\Jitka Polášková\Desktop\Staré a nové\IMG1.jpg"/>
          <p:cNvPicPr>
            <a:picLocks noChangeAspect="1" noChangeArrowheads="1"/>
          </p:cNvPicPr>
          <p:nvPr/>
        </p:nvPicPr>
        <p:blipFill>
          <a:blip r:embed="rId3" cstate="print"/>
          <a:srcRect l="37836" t="11414" r="33105" b="62906"/>
          <a:stretch>
            <a:fillRect/>
          </a:stretch>
        </p:blipFill>
        <p:spPr bwMode="auto">
          <a:xfrm>
            <a:off x="4499992" y="692696"/>
            <a:ext cx="4128459" cy="2592288"/>
          </a:xfrm>
          <a:prstGeom prst="rect">
            <a:avLst/>
          </a:prstGeom>
          <a:noFill/>
        </p:spPr>
      </p:pic>
      <p:pic>
        <p:nvPicPr>
          <p:cNvPr id="4100" name="Picture 4" descr="C:\Users\Jitka Polášková\Desktop\Staré a nové\P1240542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4463566" y="3573016"/>
            <a:ext cx="4114940" cy="273258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85249" y="4941168"/>
            <a:ext cx="4387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Pohostinství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Jitka Polášková\Desktop\Staré a nové\IMG.jpg"/>
          <p:cNvPicPr>
            <a:picLocks noChangeAspect="1" noChangeArrowheads="1"/>
          </p:cNvPicPr>
          <p:nvPr/>
        </p:nvPicPr>
        <p:blipFill>
          <a:blip r:embed="rId2" cstate="print"/>
          <a:srcRect l="9511" t="66904" r="49590" b="7682"/>
          <a:stretch>
            <a:fillRect/>
          </a:stretch>
        </p:blipFill>
        <p:spPr bwMode="auto">
          <a:xfrm>
            <a:off x="611560" y="692696"/>
            <a:ext cx="3960440" cy="3463693"/>
          </a:xfrm>
          <a:prstGeom prst="rect">
            <a:avLst/>
          </a:prstGeom>
          <a:noFill/>
        </p:spPr>
      </p:pic>
      <p:pic>
        <p:nvPicPr>
          <p:cNvPr id="5125" name="Picture 5" descr="C:\Users\Jitka Polášková\Desktop\Staré a nové\P1240560.JPG"/>
          <p:cNvPicPr>
            <a:picLocks noChangeAspect="1" noChangeArrowheads="1"/>
          </p:cNvPicPr>
          <p:nvPr/>
        </p:nvPicPr>
        <p:blipFill>
          <a:blip r:embed="rId3" cstate="print"/>
          <a:srcRect l="17838" b="7900"/>
          <a:stretch>
            <a:fillRect/>
          </a:stretch>
        </p:blipFill>
        <p:spPr bwMode="auto">
          <a:xfrm>
            <a:off x="3995936" y="2924944"/>
            <a:ext cx="4643232" cy="3456384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183044" y="1268760"/>
            <a:ext cx="24310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Školka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43729" y="4869160"/>
            <a:ext cx="20030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Škola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Jitka Polášková\Desktop\Staré a nové\IMG.jpg"/>
          <p:cNvPicPr>
            <a:picLocks noChangeAspect="1" noChangeArrowheads="1"/>
          </p:cNvPicPr>
          <p:nvPr/>
        </p:nvPicPr>
        <p:blipFill>
          <a:blip r:embed="rId2" cstate="print"/>
          <a:srcRect l="50000" t="67030" r="10377" b="7499"/>
          <a:stretch>
            <a:fillRect/>
          </a:stretch>
        </p:blipFill>
        <p:spPr bwMode="auto">
          <a:xfrm>
            <a:off x="539552" y="260648"/>
            <a:ext cx="3820213" cy="3456384"/>
          </a:xfrm>
          <a:prstGeom prst="rect">
            <a:avLst/>
          </a:prstGeom>
          <a:noFill/>
        </p:spPr>
      </p:pic>
      <p:pic>
        <p:nvPicPr>
          <p:cNvPr id="6147" name="Picture 3" descr="C:\Users\Jitka Polášková\Desktop\Staré a nové\IMG1.jpg"/>
          <p:cNvPicPr>
            <a:picLocks noChangeAspect="1" noChangeArrowheads="1"/>
          </p:cNvPicPr>
          <p:nvPr/>
        </p:nvPicPr>
        <p:blipFill>
          <a:blip r:embed="rId3" cstate="print"/>
          <a:srcRect l="37160" t="38996" r="33105" b="36274"/>
          <a:stretch>
            <a:fillRect/>
          </a:stretch>
        </p:blipFill>
        <p:spPr bwMode="auto">
          <a:xfrm>
            <a:off x="4860032" y="692696"/>
            <a:ext cx="3777650" cy="2232248"/>
          </a:xfrm>
          <a:prstGeom prst="rect">
            <a:avLst/>
          </a:prstGeom>
          <a:noFill/>
        </p:spPr>
      </p:pic>
      <p:pic>
        <p:nvPicPr>
          <p:cNvPr id="2050" name="Picture 2" descr="C:\Users\notebook\Desktop\nové1\P124056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788512"/>
            <a:ext cx="4120339" cy="2736831"/>
          </a:xfrm>
          <a:prstGeom prst="rect">
            <a:avLst/>
          </a:prstGeom>
          <a:noFill/>
        </p:spPr>
      </p:pic>
      <p:pic>
        <p:nvPicPr>
          <p:cNvPr id="2051" name="Picture 3" descr="C:\Users\notebook\Desktop\nové1\P1240567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221088"/>
            <a:ext cx="3403629" cy="226077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312767" y="2852936"/>
            <a:ext cx="20030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Škola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91819" y="5733256"/>
            <a:ext cx="41057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Bytový dům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Jitka Polášková\Desktop\Staré a nové\IMG4.jpg"/>
          <p:cNvPicPr>
            <a:picLocks noChangeAspect="1" noChangeArrowheads="1"/>
          </p:cNvPicPr>
          <p:nvPr/>
        </p:nvPicPr>
        <p:blipFill>
          <a:blip r:embed="rId2" cstate="print"/>
          <a:srcRect l="22301" r="22284" b="45293"/>
          <a:stretch>
            <a:fillRect/>
          </a:stretch>
        </p:blipFill>
        <p:spPr bwMode="auto">
          <a:xfrm>
            <a:off x="323528" y="620688"/>
            <a:ext cx="4414241" cy="3096344"/>
          </a:xfrm>
          <a:prstGeom prst="rect">
            <a:avLst/>
          </a:prstGeom>
          <a:noFill/>
        </p:spPr>
      </p:pic>
      <p:pic>
        <p:nvPicPr>
          <p:cNvPr id="11267" name="Picture 3" descr="C:\Users\Jitka Polášková\Desktop\Staré a nové\P1240558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102677" y="2996952"/>
            <a:ext cx="4645557" cy="308494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4922342" y="1124744"/>
            <a:ext cx="27839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Interiér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Jitka Polášková\Desktop\Staré a nové\IMG1.jpg"/>
          <p:cNvPicPr>
            <a:picLocks noChangeAspect="1" noChangeArrowheads="1"/>
          </p:cNvPicPr>
          <p:nvPr/>
        </p:nvPicPr>
        <p:blipFill>
          <a:blip r:embed="rId2" cstate="print"/>
          <a:srcRect l="68247" t="12365" r="2694" b="62906"/>
          <a:stretch>
            <a:fillRect/>
          </a:stretch>
        </p:blipFill>
        <p:spPr bwMode="auto">
          <a:xfrm>
            <a:off x="611560" y="620688"/>
            <a:ext cx="4644516" cy="2808312"/>
          </a:xfrm>
          <a:prstGeom prst="rect">
            <a:avLst/>
          </a:prstGeom>
          <a:noFill/>
        </p:spPr>
      </p:pic>
      <p:pic>
        <p:nvPicPr>
          <p:cNvPr id="7171" name="Picture 3" descr="C:\Users\Jitka Polášková\Desktop\Staré a nové\P1240541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708488" y="3068960"/>
            <a:ext cx="4819458" cy="3201203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288205" y="1124744"/>
            <a:ext cx="31734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Hostinec</a:t>
            </a:r>
            <a:endParaRPr lang="cs-CZ" sz="54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445224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Budova se nedochovala</a:t>
            </a:r>
            <a:endParaRPr lang="cs-CZ" sz="54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Jitka Polášková\Desktop\Staré a nové\IMG1.jpg"/>
          <p:cNvPicPr>
            <a:picLocks noChangeAspect="1" noChangeArrowheads="1"/>
          </p:cNvPicPr>
          <p:nvPr/>
        </p:nvPicPr>
        <p:blipFill>
          <a:blip r:embed="rId2" cstate="print"/>
          <a:srcRect l="5398" t="38045" r="64191" b="36274"/>
          <a:stretch>
            <a:fillRect/>
          </a:stretch>
        </p:blipFill>
        <p:spPr bwMode="auto">
          <a:xfrm>
            <a:off x="323528" y="404664"/>
            <a:ext cx="5280587" cy="3168352"/>
          </a:xfrm>
          <a:prstGeom prst="rect">
            <a:avLst/>
          </a:prstGeom>
          <a:noFill/>
        </p:spPr>
      </p:pic>
      <p:pic>
        <p:nvPicPr>
          <p:cNvPr id="3074" name="Picture 2" descr="C:\Users\notebook\Desktop\nové1\P124057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356992"/>
            <a:ext cx="4776616" cy="317274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62080" y="4437112"/>
            <a:ext cx="36816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Velký dvůr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Jitka Polášková\Desktop\Staré a nové\IMG1.jpg"/>
          <p:cNvPicPr>
            <a:picLocks noChangeAspect="1" noChangeArrowheads="1"/>
          </p:cNvPicPr>
          <p:nvPr/>
        </p:nvPicPr>
        <p:blipFill>
          <a:blip r:embed="rId2" cstate="print"/>
          <a:srcRect l="66895" t="64677" r="2694" b="8692"/>
          <a:stretch>
            <a:fillRect/>
          </a:stretch>
        </p:blipFill>
        <p:spPr bwMode="auto">
          <a:xfrm>
            <a:off x="539552" y="548680"/>
            <a:ext cx="5091994" cy="3168352"/>
          </a:xfrm>
          <a:prstGeom prst="rect">
            <a:avLst/>
          </a:prstGeom>
          <a:noFill/>
        </p:spPr>
      </p:pic>
      <p:pic>
        <p:nvPicPr>
          <p:cNvPr id="4098" name="Picture 2" descr="C:\Users\notebook\Desktop\nové1\P124056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924944"/>
            <a:ext cx="5419853" cy="3600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731665" y="548680"/>
            <a:ext cx="20489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Hotel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6581" y="5013176"/>
            <a:ext cx="42909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Obytný dům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Jitka Polášková\Desktop\Staré a nové\IMG1.jpg"/>
          <p:cNvPicPr>
            <a:picLocks noChangeAspect="1" noChangeArrowheads="1"/>
          </p:cNvPicPr>
          <p:nvPr/>
        </p:nvPicPr>
        <p:blipFill>
          <a:blip r:embed="rId2" cstate="print"/>
          <a:srcRect l="6073" t="64677" r="64192" b="9643"/>
          <a:stretch>
            <a:fillRect/>
          </a:stretch>
        </p:blipFill>
        <p:spPr bwMode="auto">
          <a:xfrm>
            <a:off x="539552" y="332656"/>
            <a:ext cx="4392488" cy="2695390"/>
          </a:xfrm>
          <a:prstGeom prst="rect">
            <a:avLst/>
          </a:prstGeom>
          <a:noFill/>
        </p:spPr>
      </p:pic>
      <p:pic>
        <p:nvPicPr>
          <p:cNvPr id="5122" name="Picture 2" descr="C:\Users\notebook\Desktop\nové1\P124056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3212976"/>
            <a:ext cx="4986214" cy="3311967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051053" y="2204864"/>
            <a:ext cx="70711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Hospoda na Kukačce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249" y="5301208"/>
            <a:ext cx="52394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Soukromý dům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tka Polášková\Desktop\Staré a nové\IMG6.jpg"/>
          <p:cNvPicPr>
            <a:picLocks noChangeAspect="1" noChangeArrowheads="1"/>
          </p:cNvPicPr>
          <p:nvPr/>
        </p:nvPicPr>
        <p:blipFill>
          <a:blip r:embed="rId2" cstate="print"/>
          <a:srcRect l="18602" t="10813" r="16288" b="50667"/>
          <a:stretch>
            <a:fillRect/>
          </a:stretch>
        </p:blipFill>
        <p:spPr bwMode="auto">
          <a:xfrm>
            <a:off x="827584" y="620688"/>
            <a:ext cx="3024336" cy="410445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16254" y="5157192"/>
            <a:ext cx="5314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Hřiště, kluziště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pic>
        <p:nvPicPr>
          <p:cNvPr id="6146" name="Picture 2" descr="C:\Users\notebook\Desktop\nové1\P124057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221088"/>
            <a:ext cx="2818637" cy="1872208"/>
          </a:xfrm>
          <a:prstGeom prst="rect">
            <a:avLst/>
          </a:prstGeom>
          <a:noFill/>
        </p:spPr>
      </p:pic>
      <p:pic>
        <p:nvPicPr>
          <p:cNvPr id="5" name="Obrázek 4" descr="P1240784.JPG"/>
          <p:cNvPicPr>
            <a:picLocks noChangeAspect="1"/>
          </p:cNvPicPr>
          <p:nvPr/>
        </p:nvPicPr>
        <p:blipFill>
          <a:blip r:embed="rId4" cstate="print"/>
          <a:srcRect r="8875"/>
          <a:stretch>
            <a:fillRect/>
          </a:stretch>
        </p:blipFill>
        <p:spPr>
          <a:xfrm>
            <a:off x="3923928" y="692696"/>
            <a:ext cx="4464496" cy="3253456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notebook\AppData\Local\Microsoft\Windows\Temporary Internet Files\Content.IE5\U1T7FKG6\MC9004347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3659187" y="2501900"/>
            <a:ext cx="1825625" cy="1854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429000"/>
            <a:ext cx="7924800" cy="1371600"/>
          </a:xfrm>
        </p:spPr>
        <p:txBody>
          <a:bodyPr/>
          <a:lstStyle/>
          <a:p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Použité vlastní fotografie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a dobové pohlednice</a:t>
            </a:r>
            <a:endParaRPr lang="cs-CZ" sz="32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183</TotalTime>
  <Words>73</Words>
  <Application>Microsoft Office PowerPoint</Application>
  <PresentationFormat>Předvádění na obrazovce (4:3)</PresentationFormat>
  <Paragraphs>28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Papír</vt:lpstr>
      <vt:lpstr>Snímek 1</vt:lpstr>
      <vt:lpstr>III/2 Inovace a zkvalitnění výuky prostřednictvím ICT  VY_32_INOVACE_10_ Staré a nové Hladké Životice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Použité vlastní fotografie a dobové pohlednice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 Polášková</dc:creator>
  <cp:lastModifiedBy>notebook</cp:lastModifiedBy>
  <cp:revision>27</cp:revision>
  <dcterms:created xsi:type="dcterms:W3CDTF">2011-03-11T08:28:56Z</dcterms:created>
  <dcterms:modified xsi:type="dcterms:W3CDTF">2012-04-08T05:04:10Z</dcterms:modified>
</cp:coreProperties>
</file>