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12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</a:t>
          </a:r>
          <a:r>
            <a:rPr lang="cs-CZ" dirty="0" smtClean="0"/>
            <a:t>3.ROČNÍK_19_vyjmenovaná slova po B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 : ZÁKLADNÍ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autor: VAŇOUSOVÁ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PRO </a:t>
          </a:r>
          <a:r>
            <a:rPr lang="cs-CZ" sz="1900" kern="1200" dirty="0" smtClean="0"/>
            <a:t>3.ROČNÍK_19_vyjmenovaná slova po B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C4D4BF0E-75BF-4698-A3A8-92500695677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13" r:id="rId1"/>
    <p:sldLayoutId id="2147484514" r:id="rId2"/>
    <p:sldLayoutId id="2147484515" r:id="rId3"/>
    <p:sldLayoutId id="2147484516" r:id="rId4"/>
    <p:sldLayoutId id="2147484517" r:id="rId5"/>
    <p:sldLayoutId id="2147484518" r:id="rId6"/>
    <p:sldLayoutId id="2147484519" r:id="rId7"/>
    <p:sldLayoutId id="2147484520" r:id="rId8"/>
    <p:sldLayoutId id="2147484521" r:id="rId9"/>
    <p:sldLayoutId id="2147484522" r:id="rId10"/>
    <p:sldLayoutId id="214748452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83930120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4869160"/>
            <a:ext cx="9829600" cy="487409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</a:t>
            </a:r>
            <a:r>
              <a:rPr lang="cs-CZ" dirty="0" smtClean="0">
                <a:solidFill>
                  <a:schemeClr val="tx1"/>
                </a:solidFill>
              </a:rPr>
              <a:t>vyj. slov po B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445224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Doplň správně i-y</a:t>
            </a:r>
            <a:endParaRPr lang="cs-CZ" sz="1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0851583"/>
              </p:ext>
            </p:extLst>
          </p:nvPr>
        </p:nvGraphicFramePr>
        <p:xfrm>
          <a:off x="1371600" y="2438400"/>
          <a:ext cx="6400800" cy="3169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33600"/>
                <a:gridCol w="2133600"/>
                <a:gridCol w="2133600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snadné </a:t>
                      </a:r>
                      <a:r>
                        <a:rPr lang="cs-CZ" sz="2000" dirty="0" err="1" smtClean="0"/>
                        <a:t>živob-tí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mladý dob-tek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odb</a:t>
                      </a:r>
                      <a:r>
                        <a:rPr lang="cs-CZ" sz="2000" dirty="0" smtClean="0"/>
                        <a:t>-jí půlnoc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b-</a:t>
                      </a:r>
                      <a:r>
                        <a:rPr lang="cs-CZ" sz="2000" dirty="0" err="1" smtClean="0"/>
                        <a:t>lé</a:t>
                      </a:r>
                      <a:r>
                        <a:rPr lang="cs-CZ" sz="2000" dirty="0" smtClean="0"/>
                        <a:t> plátno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pěna z b-</a:t>
                      </a:r>
                      <a:r>
                        <a:rPr lang="cs-CZ" sz="2000" dirty="0" err="1" smtClean="0"/>
                        <a:t>lků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nab</a:t>
                      </a:r>
                      <a:r>
                        <a:rPr lang="cs-CZ" sz="2000" dirty="0" smtClean="0"/>
                        <a:t>-té zkušenosti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slavný </a:t>
                      </a:r>
                      <a:r>
                        <a:rPr lang="cs-CZ" sz="2000" dirty="0" err="1" smtClean="0"/>
                        <a:t>dob.vatel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vánoční ob-</a:t>
                      </a:r>
                      <a:r>
                        <a:rPr lang="cs-CZ" sz="2000" dirty="0" err="1" smtClean="0"/>
                        <a:t>čeje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dlouhé b-</a:t>
                      </a:r>
                      <a:r>
                        <a:rPr lang="cs-CZ" sz="2000" dirty="0" err="1" smtClean="0"/>
                        <a:t>dlo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neodb-tný</a:t>
                      </a:r>
                      <a:r>
                        <a:rPr lang="cs-CZ" sz="2000" dirty="0" smtClean="0"/>
                        <a:t> člověk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b-linkový čaj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hrajou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vyb-jenou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b-</a:t>
                      </a:r>
                      <a:r>
                        <a:rPr lang="cs-CZ" sz="2000" dirty="0" err="1" smtClean="0"/>
                        <a:t>tva</a:t>
                      </a:r>
                      <a:r>
                        <a:rPr lang="cs-CZ" sz="2000" dirty="0" smtClean="0"/>
                        <a:t> vojáků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Zb-něk</a:t>
                      </a:r>
                      <a:r>
                        <a:rPr lang="cs-CZ" sz="2000" dirty="0" smtClean="0"/>
                        <a:t> utíká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Nový</a:t>
                      </a:r>
                      <a:r>
                        <a:rPr lang="cs-CZ" sz="2000" baseline="0" dirty="0" smtClean="0"/>
                        <a:t> B-</a:t>
                      </a:r>
                      <a:r>
                        <a:rPr lang="cs-CZ" sz="2000" baseline="0" dirty="0" err="1" smtClean="0"/>
                        <a:t>džov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hb</a:t>
                      </a:r>
                      <a:r>
                        <a:rPr lang="cs-CZ" sz="2000" dirty="0" smtClean="0"/>
                        <a:t>-tě </a:t>
                      </a:r>
                      <a:r>
                        <a:rPr lang="cs-CZ" sz="2000" dirty="0" err="1" smtClean="0"/>
                        <a:t>pob</a:t>
                      </a:r>
                      <a:r>
                        <a:rPr lang="cs-CZ" sz="2000" dirty="0" smtClean="0"/>
                        <a:t>-hal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zralé ob-</a:t>
                      </a:r>
                      <a:r>
                        <a:rPr lang="cs-CZ" sz="2000" dirty="0" err="1" smtClean="0"/>
                        <a:t>lí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b-</a:t>
                      </a:r>
                      <a:r>
                        <a:rPr lang="cs-CZ" sz="2000" dirty="0" err="1" smtClean="0"/>
                        <a:t>tevní</a:t>
                      </a:r>
                      <a:r>
                        <a:rPr lang="cs-CZ" sz="2000" dirty="0" smtClean="0"/>
                        <a:t> loď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to je b-da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opravený b-t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dostal b-ch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3523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Doplň správně i-y</a:t>
            </a:r>
            <a:endParaRPr lang="cs-CZ" sz="1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3454512"/>
              </p:ext>
            </p:extLst>
          </p:nvPr>
        </p:nvGraphicFramePr>
        <p:xfrm>
          <a:off x="1371600" y="2438400"/>
          <a:ext cx="6400800" cy="3169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33600"/>
                <a:gridCol w="2133600"/>
                <a:gridCol w="2133600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snadné živob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tí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mladý dob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tek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odb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jí půlnoc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lé plátno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pěna z 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lků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té zkušenosti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slavný dob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vatel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vánoční ob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čeje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dlouhé 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dlo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neodb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tný člověk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linkový čaj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hrajou</a:t>
                      </a:r>
                      <a:r>
                        <a:rPr lang="cs-CZ" sz="2000" dirty="0" smtClean="0"/>
                        <a:t> vyb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jenou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tva vojáků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něk utíká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Nový</a:t>
                      </a:r>
                      <a:r>
                        <a:rPr lang="cs-CZ" sz="2000" baseline="0" dirty="0" smtClean="0"/>
                        <a:t> B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baseline="0" dirty="0" smtClean="0"/>
                        <a:t>džov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tě pob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hal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zralé ob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lí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tevní loď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to je 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da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opravený 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dostal 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ch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1403648" y="2492896"/>
            <a:ext cx="1872208" cy="30963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583213" y="2492896"/>
            <a:ext cx="1872208" cy="30963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656521" y="2492896"/>
            <a:ext cx="1872208" cy="30963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71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Doplň správně i-y</a:t>
            </a:r>
            <a:endParaRPr lang="cs-CZ" sz="1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7785085"/>
              </p:ext>
            </p:extLst>
          </p:nvPr>
        </p:nvGraphicFramePr>
        <p:xfrm>
          <a:off x="1371600" y="2438400"/>
          <a:ext cx="6400800" cy="3169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33600"/>
                <a:gridCol w="2133600"/>
                <a:gridCol w="2133600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b-l letcem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nesmíš ho b-t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neb-l u toho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malá kob-</a:t>
                      </a:r>
                      <a:r>
                        <a:rPr lang="cs-CZ" sz="2000" dirty="0" err="1" smtClean="0"/>
                        <a:t>lka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nab</a:t>
                      </a:r>
                      <a:r>
                        <a:rPr lang="cs-CZ" sz="2000" dirty="0" smtClean="0"/>
                        <a:t>-l pušku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zb</a:t>
                      </a:r>
                      <a:r>
                        <a:rPr lang="cs-CZ" sz="2000" dirty="0" smtClean="0"/>
                        <a:t>-tečný úkol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stará b-</a:t>
                      </a:r>
                      <a:r>
                        <a:rPr lang="cs-CZ" sz="2000" dirty="0" err="1" smtClean="0"/>
                        <a:t>linářka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neutrácej </a:t>
                      </a:r>
                      <a:r>
                        <a:rPr lang="cs-CZ" sz="2000" dirty="0" err="1" smtClean="0"/>
                        <a:t>zb</a:t>
                      </a:r>
                      <a:r>
                        <a:rPr lang="cs-CZ" sz="2000" dirty="0" smtClean="0"/>
                        <a:t>-tečně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dob-</a:t>
                      </a:r>
                      <a:r>
                        <a:rPr lang="cs-CZ" sz="2000" dirty="0" err="1" smtClean="0"/>
                        <a:t>tčí</a:t>
                      </a:r>
                      <a:r>
                        <a:rPr lang="cs-CZ" sz="2000" dirty="0" smtClean="0"/>
                        <a:t> farma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přib-tý</a:t>
                      </a:r>
                      <a:r>
                        <a:rPr lang="cs-CZ" sz="2000" dirty="0" smtClean="0"/>
                        <a:t> hřeb-k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odb</a:t>
                      </a:r>
                      <a:r>
                        <a:rPr lang="cs-CZ" sz="2000" dirty="0" smtClean="0"/>
                        <a:t>-val práci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zlob-l, tak b-l b-t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b-</a:t>
                      </a:r>
                      <a:r>
                        <a:rPr lang="cs-CZ" sz="2000" dirty="0" err="1" smtClean="0"/>
                        <a:t>lé</a:t>
                      </a:r>
                      <a:r>
                        <a:rPr lang="cs-CZ" sz="2000" dirty="0" smtClean="0"/>
                        <a:t> lyže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b-</a:t>
                      </a:r>
                      <a:r>
                        <a:rPr lang="cs-CZ" sz="2000" dirty="0" err="1" smtClean="0"/>
                        <a:t>strý</a:t>
                      </a:r>
                      <a:r>
                        <a:rPr lang="cs-CZ" sz="2000" dirty="0" smtClean="0"/>
                        <a:t> chlapec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velká b-da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výhodná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nab-dka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nebo-</a:t>
                      </a:r>
                      <a:r>
                        <a:rPr lang="cs-CZ" sz="2000" dirty="0" err="1" smtClean="0"/>
                        <a:t>čejný</a:t>
                      </a:r>
                      <a:r>
                        <a:rPr lang="cs-CZ" sz="2000" dirty="0" smtClean="0"/>
                        <a:t> sen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Kob-lisy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nové b-</a:t>
                      </a:r>
                      <a:r>
                        <a:rPr lang="cs-CZ" sz="2000" dirty="0" err="1" smtClean="0"/>
                        <a:t>dliště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malý b-teček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nab-ječka</a:t>
                      </a:r>
                      <a:r>
                        <a:rPr lang="cs-CZ" sz="2000" dirty="0" smtClean="0"/>
                        <a:t> na mobil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4187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Doplň správně i-y</a:t>
            </a:r>
            <a:endParaRPr lang="cs-CZ" sz="1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54413"/>
              </p:ext>
            </p:extLst>
          </p:nvPr>
        </p:nvGraphicFramePr>
        <p:xfrm>
          <a:off x="1371600" y="2438400"/>
          <a:ext cx="6400800" cy="3169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33600"/>
                <a:gridCol w="2133600"/>
                <a:gridCol w="2133600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l letcem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nesmíš ho 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l u toho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malá kob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lka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l pušku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tečný úkol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stará 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linářka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neutrácej zb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tečně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tčí farma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přib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tý hřeb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odb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r>
                        <a:rPr lang="cs-CZ" sz="2000" dirty="0" smtClean="0"/>
                        <a:t>val práci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zlob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l, tak 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l 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lé lyže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strý chlapec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velká 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da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výhodná</a:t>
                      </a:r>
                      <a:r>
                        <a:rPr lang="cs-CZ" sz="2000" baseline="0" dirty="0" smtClean="0"/>
                        <a:t> nab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baseline="0" dirty="0" smtClean="0"/>
                        <a:t>dka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neob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čejný</a:t>
                      </a:r>
                      <a:r>
                        <a:rPr lang="cs-CZ" sz="2000" dirty="0" smtClean="0"/>
                        <a:t> sen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lisy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nové 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smtClean="0"/>
                        <a:t>dliště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malý </a:t>
                      </a:r>
                      <a:r>
                        <a:rPr lang="cs-CZ" sz="2000" dirty="0" err="1" smtClean="0"/>
                        <a:t>b</a:t>
                      </a:r>
                      <a:r>
                        <a:rPr lang="cs-CZ" sz="2000" dirty="0" err="1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000" dirty="0" err="1" smtClean="0"/>
                        <a:t>teček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nab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000" dirty="0" smtClean="0"/>
                        <a:t>ječka na mobil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aoblený obdélník 3"/>
          <p:cNvSpPr/>
          <p:nvPr/>
        </p:nvSpPr>
        <p:spPr>
          <a:xfrm>
            <a:off x="1403648" y="2492896"/>
            <a:ext cx="1872208" cy="30963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563888" y="2492896"/>
            <a:ext cx="1872208" cy="30963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724128" y="2492896"/>
            <a:ext cx="1872208" cy="30963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012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Svět módy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893</TotalTime>
  <Words>224</Words>
  <Application>Microsoft Office PowerPoint</Application>
  <PresentationFormat>Předvádění na obrazovce (4:3)</PresentationFormat>
  <Paragraphs>94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Svět módy</vt:lpstr>
      <vt:lpstr>Prezentace aplikace PowerPoint</vt:lpstr>
      <vt:lpstr>Doplň správně i-y</vt:lpstr>
      <vt:lpstr>Doplň správně i-y</vt:lpstr>
      <vt:lpstr>Doplň správně i-y</vt:lpstr>
      <vt:lpstr>Doplň správně i-y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94</cp:revision>
  <dcterms:created xsi:type="dcterms:W3CDTF">2011-10-11T06:33:29Z</dcterms:created>
  <dcterms:modified xsi:type="dcterms:W3CDTF">2011-11-29T16:07:26Z</dcterms:modified>
</cp:coreProperties>
</file>