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0" r:id="rId2"/>
    <p:sldId id="257" r:id="rId3"/>
    <p:sldId id="256" r:id="rId4"/>
    <p:sldId id="258" r:id="rId5"/>
    <p:sldId id="268" r:id="rId6"/>
    <p:sldId id="287" r:id="rId7"/>
    <p:sldId id="269" r:id="rId8"/>
    <p:sldId id="271" r:id="rId9"/>
    <p:sldId id="270" r:id="rId10"/>
    <p:sldId id="272" r:id="rId11"/>
    <p:sldId id="273" r:id="rId12"/>
    <p:sldId id="281" r:id="rId13"/>
    <p:sldId id="275" r:id="rId14"/>
    <p:sldId id="278" r:id="rId15"/>
    <p:sldId id="29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2DB0F17-4626-4658-8D91-F7B38279D573}">
          <p14:sldIdLst>
            <p14:sldId id="290"/>
            <p14:sldId id="257"/>
            <p14:sldId id="256"/>
            <p14:sldId id="258"/>
            <p14:sldId id="268"/>
            <p14:sldId id="287"/>
            <p14:sldId id="269"/>
            <p14:sldId id="271"/>
            <p14:sldId id="270"/>
            <p14:sldId id="272"/>
            <p14:sldId id="273"/>
            <p14:sldId id="281"/>
            <p14:sldId id="275"/>
            <p14:sldId id="278"/>
            <p14:sldId id="29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4D4D4D"/>
    <a:srgbClr val="777777"/>
    <a:srgbClr val="0000FF"/>
    <a:srgbClr val="00FF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40" autoAdjust="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F25E9D-DD82-4CB2-A046-13A4BE84D6E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59E61-7033-4E3D-B26F-BFBA03CD2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821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http://www.sevcikphoto.com/images/coral_rift_2.jpg</a:t>
            </a:r>
          </a:p>
          <a:p>
            <a:r>
              <a:rPr lang="cs-CZ" dirty="0" smtClean="0"/>
              <a:t>http://www.sevcikphoto.com/images/koral-reef.jpg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32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http://nd01.jxs.cz/232/738/1ae519463c_36394958_o2.jpg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6316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http://rybicky.net/k/forum/38636.jpg</a:t>
            </a:r>
          </a:p>
          <a:p>
            <a:r>
              <a:rPr lang="cs-CZ" dirty="0" smtClean="0"/>
              <a:t>http://rybicky.net/obr/plzi/max/451.jpg</a:t>
            </a:r>
          </a:p>
          <a:p>
            <a:r>
              <a:rPr lang="cs-CZ" dirty="0" smtClean="0"/>
              <a:t>http://www.akva.sk/gallery/ostatne-a5/nezmar-a-biele-cudo-i5203.jpg?view=no_count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59E61-7033-4E3D-B26F-BFBA03CD242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97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088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7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79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345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347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985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33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833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019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421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523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944B7-1633-43B6-86EF-2F04D469548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E6098-F48C-43BB-850E-D86C30E464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190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VY_32_INOVACE_31_Žahavci – 1.část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23915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Photo of korálový útes coral reef Red Se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890"/>
          <a:stretch/>
        </p:blipFill>
        <p:spPr bwMode="auto">
          <a:xfrm>
            <a:off x="4518658" y="0"/>
            <a:ext cx="47880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9" r="14149"/>
          <a:stretch/>
        </p:blipFill>
        <p:spPr bwMode="auto">
          <a:xfrm>
            <a:off x="-20101" y="0"/>
            <a:ext cx="459210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 rot="20146247">
            <a:off x="-53342" y="232130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men: Žahavci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191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764704"/>
            <a:ext cx="392427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Kmen: Žahavci</a:t>
            </a:r>
            <a:endParaRPr lang="cs-CZ" dirty="0"/>
          </a:p>
          <a:p>
            <a:r>
              <a:rPr lang="cs-CZ" dirty="0"/>
              <a:t>- vodní mnohobuněční živočichové</a:t>
            </a:r>
          </a:p>
          <a:p>
            <a:r>
              <a:rPr lang="cs-CZ" dirty="0"/>
              <a:t>- protáhlé tělo s chapadly</a:t>
            </a:r>
          </a:p>
          <a:p>
            <a:r>
              <a:rPr lang="cs-CZ" dirty="0"/>
              <a:t>- buňky svalové, smyslové, nervové</a:t>
            </a:r>
          </a:p>
          <a:p>
            <a:r>
              <a:rPr lang="cs-CZ" dirty="0"/>
              <a:t>- </a:t>
            </a:r>
            <a:r>
              <a:rPr lang="cs-CZ" b="1" dirty="0"/>
              <a:t>NS</a:t>
            </a:r>
            <a:r>
              <a:rPr lang="cs-CZ" dirty="0"/>
              <a:t>: rozptýlená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žahavé </a:t>
            </a:r>
            <a:r>
              <a:rPr lang="cs-CZ" b="1" dirty="0"/>
              <a:t>buňky</a:t>
            </a:r>
            <a:r>
              <a:rPr lang="cs-CZ" dirty="0"/>
              <a:t> – jedovatá tekutina </a:t>
            </a:r>
            <a:endParaRPr lang="cs-CZ" dirty="0" smtClean="0"/>
          </a:p>
          <a:p>
            <a:r>
              <a:rPr lang="cs-CZ" dirty="0" smtClean="0"/>
              <a:t>   usmrtí </a:t>
            </a:r>
            <a:r>
              <a:rPr lang="cs-CZ" dirty="0"/>
              <a:t>nebo omráčí kořist</a:t>
            </a:r>
          </a:p>
          <a:p>
            <a:r>
              <a:rPr lang="cs-CZ" dirty="0"/>
              <a:t>- živí se dravě</a:t>
            </a:r>
          </a:p>
          <a:p>
            <a:r>
              <a:rPr lang="cs-CZ" dirty="0" smtClean="0"/>
              <a:t>-</a:t>
            </a:r>
            <a:r>
              <a:rPr lang="cs-CZ" b="1" dirty="0" smtClean="0"/>
              <a:t> TS</a:t>
            </a:r>
            <a:r>
              <a:rPr lang="cs-CZ" dirty="0"/>
              <a:t>: – trávicí dutina=láčka – otvor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přijímací </a:t>
            </a:r>
            <a:r>
              <a:rPr lang="cs-CZ" dirty="0"/>
              <a:t>je zároveň </a:t>
            </a:r>
            <a:r>
              <a:rPr lang="cs-CZ" dirty="0" err="1"/>
              <a:t>vyvrhovací</a:t>
            </a:r>
            <a:endParaRPr lang="cs-CZ" dirty="0"/>
          </a:p>
          <a:p>
            <a:r>
              <a:rPr lang="cs-CZ" dirty="0"/>
              <a:t>- </a:t>
            </a:r>
            <a:r>
              <a:rPr lang="cs-CZ" b="1" dirty="0"/>
              <a:t>rozmnožování</a:t>
            </a:r>
            <a:r>
              <a:rPr lang="cs-CZ" dirty="0"/>
              <a:t>:</a:t>
            </a:r>
          </a:p>
          <a:p>
            <a:r>
              <a:rPr lang="cs-CZ" dirty="0"/>
              <a:t>   1. pohlavní – tvorba pohlavních buněk</a:t>
            </a:r>
          </a:p>
          <a:p>
            <a:r>
              <a:rPr lang="cs-CZ" dirty="0"/>
              <a:t>   2. nepohlavní – pučení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r>
              <a:rPr lang="cs-CZ" dirty="0"/>
              <a:t>   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869160"/>
            <a:ext cx="176913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Kmen: žahavci</a:t>
            </a:r>
            <a:endParaRPr lang="cs-CZ" dirty="0" smtClean="0"/>
          </a:p>
          <a:p>
            <a:r>
              <a:rPr lang="cs-CZ" b="1" dirty="0" smtClean="0"/>
              <a:t>Třídy</a:t>
            </a:r>
            <a:r>
              <a:rPr lang="cs-CZ" dirty="0" smtClean="0"/>
              <a:t>: polypovci</a:t>
            </a:r>
          </a:p>
          <a:p>
            <a:r>
              <a:rPr lang="cs-CZ" dirty="0" smtClean="0"/>
              <a:t>           medúzovci</a:t>
            </a:r>
          </a:p>
          <a:p>
            <a:r>
              <a:rPr lang="cs-CZ" dirty="0" smtClean="0"/>
              <a:t>           korálnatci</a:t>
            </a:r>
          </a:p>
          <a:p>
            <a:endParaRPr lang="cs-CZ" dirty="0"/>
          </a:p>
        </p:txBody>
      </p:sp>
      <p:pic>
        <p:nvPicPr>
          <p:cNvPr id="6" name="Picture 12" descr="nezmar hnědý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791" y="120728"/>
            <a:ext cx="4860697" cy="657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077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985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 </a:t>
            </a:r>
          </a:p>
          <a:p>
            <a:r>
              <a:rPr lang="cs-CZ" dirty="0" smtClean="0"/>
              <a:t>1. </a:t>
            </a:r>
            <a:r>
              <a:rPr lang="cs-CZ" b="1" dirty="0" smtClean="0"/>
              <a:t>Polypovci</a:t>
            </a:r>
            <a:r>
              <a:rPr lang="cs-CZ" dirty="0" smtClean="0"/>
              <a:t> – vodní živočichové, slaná i sladká voda</a:t>
            </a:r>
          </a:p>
          <a:p>
            <a:r>
              <a:rPr lang="cs-CZ" dirty="0" smtClean="0"/>
              <a:t>    </a:t>
            </a:r>
            <a:r>
              <a:rPr lang="cs-CZ" b="1" dirty="0" smtClean="0"/>
              <a:t>nezmar hnědý, nezmar zelený (barva od symbiotických řas)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http://rybicky.net/k/forum/3863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16" y="1340768"/>
            <a:ext cx="3323793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Nezmar podélník (Pelmatohydra oligactis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32284"/>
            <a:ext cx="2532410" cy="380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www.akva.sk/gallery/ostatne-a5/nezmar-a-biele-cudo-i5203.jpg?view=no_coun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49404"/>
            <a:ext cx="2448272" cy="346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812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52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32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133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06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26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32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3407" y="2308230"/>
            <a:ext cx="590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Žahavé buňky obsahují jed pro omráčení či usmrcení potravy.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32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3407" y="2308230"/>
            <a:ext cx="590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Žahavé buňky obsahují jed pro omráčení či usmrcení potravy.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Může jed ze žahavých buněk usmrtit i člověka?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86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3407" y="2308230"/>
            <a:ext cx="590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Žahavé buňky obsahují jed pro omráčení či usmrcení potravy.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Může jed ze žahavých buněk usmrtit i člověka?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9073" y="2987660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Ano, může.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32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3407" y="2308230"/>
            <a:ext cx="590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Žahavé buňky obsahují jed pro omráčení či usmrcení potravy.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Může jed ze žahavých buněk usmrtit i člověka?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9073" y="2987660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Ano, může.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27175" y="3645024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Jmenuj zástupce polypovců.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32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3707904" y="476672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Shrnutí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" y="1117800"/>
            <a:ext cx="1763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jsou žahavci?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10261" y="1113427"/>
            <a:ext cx="6898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Žahavci jsou vodní mnohobuněční živočichové, kteří mají žahavé buňky.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286" y="1619508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Jak fungují žahavé buňky?</a:t>
            </a:r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79761" y="1627148"/>
            <a:ext cx="59128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klidu jsou vlákna žahavých buněk zatažené, při podráždění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vymršťovány.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94" y="2308230"/>
            <a:ext cx="2943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0099"/>
                </a:solidFill>
              </a:rPr>
              <a:t>K čemu slouží žahavé buňky?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73407" y="2308230"/>
            <a:ext cx="590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Žahavé buňky obsahují jed pro omráčení či usmrcení potravy.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-27175" y="2987660"/>
            <a:ext cx="4635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Může jed ze žahavých buněk usmrtit i člověka?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9073" y="2987660"/>
            <a:ext cx="1255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Ano, může.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-27175" y="3645024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Jmenuj zástupce polypovců.</a:t>
            </a:r>
            <a:endParaRPr lang="cs-CZ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83678" y="3645024"/>
            <a:ext cx="2941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ezmar hnědý, nezmar zelený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39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540</Words>
  <Application>Microsoft Office PowerPoint</Application>
  <PresentationFormat>Předvádění na obrazovce (4:3)</PresentationFormat>
  <Paragraphs>110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VY_32_INOVACE_31_Žahavci – 1.část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36</cp:revision>
  <dcterms:created xsi:type="dcterms:W3CDTF">2011-03-27T14:19:32Z</dcterms:created>
  <dcterms:modified xsi:type="dcterms:W3CDTF">2012-05-08T17:08:31Z</dcterms:modified>
</cp:coreProperties>
</file>