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0"/>
  </p:notes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170" y="-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PaedDr. Jana Čechová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VY_32_INOVACE_1A16Čj1_Zatoulaná slova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Zatoulaná slova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</a:t>
          </a:r>
          <a:r>
            <a:rPr lang="cs-CZ" dirty="0" smtClean="0"/>
            <a:t>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PaedDr. Jana Čechová 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VY_32_INOVACE_1A16Čj1_Zatoulaná slova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</a:t>
          </a:r>
          <a:r>
            <a:rPr lang="cs-CZ" sz="1800" kern="1200" dirty="0" smtClean="0"/>
            <a:t>Zatoulaná slova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</a:t>
          </a:r>
          <a:r>
            <a:rPr lang="cs-CZ" sz="1800" kern="1200" dirty="0" smtClean="0"/>
            <a:t>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14.1.2012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14.1.2012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14.1.2012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14.1.2012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058603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Určeno pro 1.ročník ZŠ</a:t>
            </a:r>
          </a:p>
          <a:p>
            <a:r>
              <a:rPr lang="cs-CZ" dirty="0" smtClean="0"/>
              <a:t>Materiál pro použití na interaktivní tabuli, snímek 7 použijeme jako pracovní list</a:t>
            </a:r>
          </a:p>
          <a:p>
            <a:r>
              <a:rPr lang="cs-CZ" dirty="0" smtClean="0"/>
              <a:t>Pomůcky – fixa na tabuli, žáci - tabulky; vytisknutý PL – žáci potřebují psací potřeby a pastelky</a:t>
            </a:r>
          </a:p>
          <a:p>
            <a:r>
              <a:rPr lang="cs-CZ" dirty="0" smtClean="0"/>
              <a:t>Inovace – rozvoj čtení s porozuměním aktivizující metodou, možnost okamžité kontroly správného řešení</a:t>
            </a:r>
          </a:p>
          <a:p>
            <a:r>
              <a:rPr lang="cs-CZ" dirty="0" smtClean="0"/>
              <a:t>Metodické poznámky – na snímku 3 a 5 žáci čtou věty a vyhledávají v každé větě jedno slovo, které tam nepatří a zapíší si ho na tabulku, ze slov vznikne věta; na snímku 4 a 6 je správné řešení; snímek 7 vytiskneme jako pracovní list – žáci vyřeší a nakreslí ilustraci k textu a také ilustraci k tajence; můžeme nejprve řešit PL a na tabuli pak prezentujeme společně správné řešení – nebo s žáky řešíme nejprve společně u tabule a pak následuje práce na PL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2911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89894" y="1032508"/>
            <a:ext cx="7108228" cy="38472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Táta má nové v kolo. </a:t>
            </a:r>
          </a:p>
          <a:p>
            <a:r>
              <a:rPr lang="cs-CZ" sz="3600" dirty="0" smtClean="0"/>
              <a:t>Moje kolo ZOO je malé.</a:t>
            </a:r>
          </a:p>
          <a:p>
            <a:r>
              <a:rPr lang="cs-CZ" sz="3600" dirty="0" smtClean="0"/>
              <a:t>Jedeme s tátou na žije výlet.</a:t>
            </a:r>
          </a:p>
          <a:p>
            <a:r>
              <a:rPr lang="cs-CZ" sz="3600" dirty="0" smtClean="0"/>
              <a:t>Už hroch jsme u lesa.</a:t>
            </a:r>
          </a:p>
          <a:p>
            <a:r>
              <a:rPr lang="cs-CZ" sz="3600" dirty="0" smtClean="0"/>
              <a:t>V lese uvidíme žirafa stromy a houby.</a:t>
            </a:r>
          </a:p>
          <a:p>
            <a:r>
              <a:rPr lang="cs-CZ" sz="3600" dirty="0" smtClean="0"/>
              <a:t>Těším tygr se na zajíce a veverky.</a:t>
            </a:r>
          </a:p>
          <a:p>
            <a:endParaRPr lang="cs-CZ" sz="2800" dirty="0"/>
          </a:p>
        </p:txBody>
      </p:sp>
      <p:pic>
        <p:nvPicPr>
          <p:cNvPr id="1026" name="Picture 2" descr="C:\Users\Jana\AppData\Local\Microsoft\Windows\Temporary Internet Files\Content.IE5\3G4QDPLE\MC9001977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0969" y="5085192"/>
            <a:ext cx="1804657" cy="1617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ana\AppData\Local\Microsoft\Windows\Temporary Internet Files\Content.IE5\3ZNLZ5F9\MP90043860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4869159"/>
            <a:ext cx="1224136" cy="1833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ana\AppData\Local\Microsoft\Windows\Temporary Internet Files\Content.IE5\3ZNLZ5F9\MP90043860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2690" y="4812471"/>
            <a:ext cx="1271318" cy="19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Nadpis 1"/>
          <p:cNvSpPr>
            <a:spLocks noGrp="1"/>
          </p:cNvSpPr>
          <p:nvPr>
            <p:ph type="title"/>
          </p:nvPr>
        </p:nvSpPr>
        <p:spPr>
          <a:xfrm>
            <a:off x="1565548" y="332656"/>
            <a:ext cx="6156920" cy="488950"/>
          </a:xfr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Které slovo do věty nepatří?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4158316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9672" y="260648"/>
            <a:ext cx="5743769" cy="634082"/>
          </a:xfr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Které slovo do věty nepatří?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89894" y="1032508"/>
            <a:ext cx="7108228" cy="38472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Táta má nové </a:t>
            </a:r>
            <a:r>
              <a:rPr lang="cs-CZ" sz="3600" dirty="0" smtClean="0">
                <a:solidFill>
                  <a:srgbClr val="FF0000"/>
                </a:solidFill>
              </a:rPr>
              <a:t>v</a:t>
            </a:r>
            <a:r>
              <a:rPr lang="cs-CZ" sz="3600" dirty="0" smtClean="0"/>
              <a:t> kolo. </a:t>
            </a:r>
          </a:p>
          <a:p>
            <a:r>
              <a:rPr lang="cs-CZ" sz="3600" dirty="0" smtClean="0"/>
              <a:t>Moje kolo </a:t>
            </a:r>
            <a:r>
              <a:rPr lang="cs-CZ" sz="3600" dirty="0" smtClean="0">
                <a:solidFill>
                  <a:srgbClr val="FF0000"/>
                </a:solidFill>
              </a:rPr>
              <a:t>ZOO</a:t>
            </a:r>
            <a:r>
              <a:rPr lang="cs-CZ" sz="3600" dirty="0" smtClean="0"/>
              <a:t> je malé.</a:t>
            </a:r>
          </a:p>
          <a:p>
            <a:r>
              <a:rPr lang="cs-CZ" sz="3600" dirty="0" smtClean="0"/>
              <a:t>Jedeme s tátou na </a:t>
            </a:r>
            <a:r>
              <a:rPr lang="cs-CZ" sz="3600" dirty="0" smtClean="0">
                <a:solidFill>
                  <a:srgbClr val="FF0000"/>
                </a:solidFill>
              </a:rPr>
              <a:t>žije</a:t>
            </a:r>
            <a:r>
              <a:rPr lang="cs-CZ" sz="3600" dirty="0" smtClean="0"/>
              <a:t> výlet.</a:t>
            </a:r>
          </a:p>
          <a:p>
            <a:r>
              <a:rPr lang="cs-CZ" sz="3600" dirty="0" smtClean="0"/>
              <a:t>Už </a:t>
            </a:r>
            <a:r>
              <a:rPr lang="cs-CZ" sz="3600" dirty="0" smtClean="0">
                <a:solidFill>
                  <a:srgbClr val="FF0000"/>
                </a:solidFill>
              </a:rPr>
              <a:t>hroch</a:t>
            </a:r>
            <a:r>
              <a:rPr lang="cs-CZ" sz="3600" dirty="0" smtClean="0"/>
              <a:t> jsme u lesa.</a:t>
            </a:r>
          </a:p>
          <a:p>
            <a:r>
              <a:rPr lang="cs-CZ" sz="3600" dirty="0" smtClean="0"/>
              <a:t>V lese uvidíme </a:t>
            </a:r>
            <a:r>
              <a:rPr lang="cs-CZ" sz="3600" dirty="0" smtClean="0">
                <a:solidFill>
                  <a:srgbClr val="FF0000"/>
                </a:solidFill>
              </a:rPr>
              <a:t>žirafa</a:t>
            </a:r>
            <a:r>
              <a:rPr lang="cs-CZ" sz="3600" dirty="0" smtClean="0"/>
              <a:t> stromy a houby.</a:t>
            </a:r>
          </a:p>
          <a:p>
            <a:r>
              <a:rPr lang="cs-CZ" sz="3600" dirty="0" smtClean="0"/>
              <a:t>Těším </a:t>
            </a:r>
            <a:r>
              <a:rPr lang="cs-CZ" sz="3600" dirty="0" smtClean="0">
                <a:solidFill>
                  <a:srgbClr val="FF0000"/>
                </a:solidFill>
              </a:rPr>
              <a:t>tygr</a:t>
            </a:r>
            <a:r>
              <a:rPr lang="cs-CZ" sz="3600" dirty="0" smtClean="0"/>
              <a:t> se na zajíce a veverky.</a:t>
            </a:r>
          </a:p>
          <a:p>
            <a:endParaRPr lang="cs-CZ" sz="2800" dirty="0"/>
          </a:p>
        </p:txBody>
      </p:sp>
      <p:pic>
        <p:nvPicPr>
          <p:cNvPr id="1026" name="Picture 2" descr="C:\Users\Jana\AppData\Local\Microsoft\Windows\Temporary Internet Files\Content.IE5\3G4QDPLE\MC9001977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0969" y="5085192"/>
            <a:ext cx="1804657" cy="1617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ana\AppData\Local\Microsoft\Windows\Temporary Internet Files\Content.IE5\3ZNLZ5F9\MP90043860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4869159"/>
            <a:ext cx="1224136" cy="1833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ana\AppData\Local\Microsoft\Windows\Temporary Internet Files\Content.IE5\3ZNLZ5F9\MP90043860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2690" y="4812471"/>
            <a:ext cx="1271318" cy="19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39938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619672" y="260648"/>
            <a:ext cx="5743769" cy="63408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smtClean="0"/>
              <a:t>Které slovo do věty nepatří?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1340768"/>
            <a:ext cx="7401642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Byli jsme na traktor horách.</a:t>
            </a:r>
          </a:p>
          <a:p>
            <a:r>
              <a:rPr lang="cs-CZ" sz="3600" dirty="0" smtClean="0"/>
              <a:t>Padal jede bílý sníh.</a:t>
            </a:r>
          </a:p>
          <a:p>
            <a:r>
              <a:rPr lang="cs-CZ" sz="3600" dirty="0" smtClean="0"/>
              <a:t>Bavilo nás sáňkovat a po lyžovat.</a:t>
            </a:r>
          </a:p>
          <a:p>
            <a:r>
              <a:rPr lang="cs-CZ" sz="3600" dirty="0" smtClean="0"/>
              <a:t>Umím poli už jezdit na vleku.</a:t>
            </a:r>
          </a:p>
          <a:p>
            <a:r>
              <a:rPr lang="cs-CZ" sz="3600" dirty="0" smtClean="0"/>
              <a:t>Postavili jsme seká sněhuláka.</a:t>
            </a:r>
          </a:p>
          <a:p>
            <a:r>
              <a:rPr lang="cs-CZ" sz="3600" dirty="0" smtClean="0"/>
              <a:t>Užili trávu jsme si legraci při koulování.</a:t>
            </a:r>
            <a:endParaRPr lang="cs-CZ" sz="3600" dirty="0"/>
          </a:p>
        </p:txBody>
      </p:sp>
      <p:pic>
        <p:nvPicPr>
          <p:cNvPr id="2050" name="Picture 2" descr="C:\Users\Jana\AppData\Local\Microsoft\Windows\Temporary Internet Files\Content.IE5\HABC50MY\MC9000903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5085184"/>
            <a:ext cx="1882112" cy="1357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Jana\AppData\Local\Microsoft\Windows\Temporary Internet Files\Content.IE5\3ZNLZ5F9\MC90027935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4787795"/>
            <a:ext cx="1412748" cy="1811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576167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619672" y="260648"/>
            <a:ext cx="5743769" cy="63408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smtClean="0"/>
              <a:t>Které slovo do věty nepatří?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1340768"/>
            <a:ext cx="7401642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Byli jsme na </a:t>
            </a:r>
            <a:r>
              <a:rPr lang="cs-CZ" sz="3600" dirty="0" smtClean="0">
                <a:solidFill>
                  <a:srgbClr val="FF0000"/>
                </a:solidFill>
              </a:rPr>
              <a:t>traktor</a:t>
            </a:r>
            <a:r>
              <a:rPr lang="cs-CZ" sz="3600" dirty="0" smtClean="0"/>
              <a:t> horách.</a:t>
            </a:r>
          </a:p>
          <a:p>
            <a:r>
              <a:rPr lang="cs-CZ" sz="3600" dirty="0" smtClean="0"/>
              <a:t>Padal </a:t>
            </a:r>
            <a:r>
              <a:rPr lang="cs-CZ" sz="3600" dirty="0" smtClean="0">
                <a:solidFill>
                  <a:srgbClr val="FF0000"/>
                </a:solidFill>
              </a:rPr>
              <a:t>jede</a:t>
            </a:r>
            <a:r>
              <a:rPr lang="cs-CZ" sz="3600" dirty="0" smtClean="0"/>
              <a:t> bílý sníh.</a:t>
            </a:r>
          </a:p>
          <a:p>
            <a:r>
              <a:rPr lang="cs-CZ" sz="3600" dirty="0" smtClean="0"/>
              <a:t>Bavilo nás sáňkovat a </a:t>
            </a:r>
            <a:r>
              <a:rPr lang="cs-CZ" sz="3600" dirty="0" smtClean="0">
                <a:solidFill>
                  <a:srgbClr val="FF0000"/>
                </a:solidFill>
              </a:rPr>
              <a:t>po</a:t>
            </a:r>
            <a:r>
              <a:rPr lang="cs-CZ" sz="3600" dirty="0" smtClean="0"/>
              <a:t> lyžovat.</a:t>
            </a:r>
          </a:p>
          <a:p>
            <a:r>
              <a:rPr lang="cs-CZ" sz="3600" dirty="0" smtClean="0"/>
              <a:t>Umím </a:t>
            </a:r>
            <a:r>
              <a:rPr lang="cs-CZ" sz="3600" dirty="0" smtClean="0">
                <a:solidFill>
                  <a:srgbClr val="FF0000"/>
                </a:solidFill>
              </a:rPr>
              <a:t>poli</a:t>
            </a:r>
            <a:r>
              <a:rPr lang="cs-CZ" sz="3600" dirty="0" smtClean="0"/>
              <a:t> už jezdit na vleku.</a:t>
            </a:r>
          </a:p>
          <a:p>
            <a:r>
              <a:rPr lang="cs-CZ" sz="3600" dirty="0" smtClean="0"/>
              <a:t>Postavili jsme </a:t>
            </a:r>
            <a:r>
              <a:rPr lang="cs-CZ" sz="3600" dirty="0" smtClean="0">
                <a:solidFill>
                  <a:srgbClr val="FF0000"/>
                </a:solidFill>
              </a:rPr>
              <a:t>seká</a:t>
            </a:r>
            <a:r>
              <a:rPr lang="cs-CZ" sz="3600" dirty="0" smtClean="0"/>
              <a:t> sněhuláka.</a:t>
            </a:r>
          </a:p>
          <a:p>
            <a:r>
              <a:rPr lang="cs-CZ" sz="3600" dirty="0" smtClean="0"/>
              <a:t>Užili </a:t>
            </a:r>
            <a:r>
              <a:rPr lang="cs-CZ" sz="3600" dirty="0" smtClean="0">
                <a:solidFill>
                  <a:srgbClr val="FF0000"/>
                </a:solidFill>
              </a:rPr>
              <a:t>trávu</a:t>
            </a:r>
            <a:r>
              <a:rPr lang="cs-CZ" sz="3600" dirty="0" smtClean="0"/>
              <a:t> jsme si legraci při koulování.</a:t>
            </a:r>
            <a:endParaRPr lang="cs-CZ" sz="3600" dirty="0"/>
          </a:p>
        </p:txBody>
      </p:sp>
      <p:pic>
        <p:nvPicPr>
          <p:cNvPr id="2050" name="Picture 2" descr="C:\Users\Jana\AppData\Local\Microsoft\Windows\Temporary Internet Files\Content.IE5\HABC50MY\MC9000903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5085184"/>
            <a:ext cx="1882112" cy="1357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Jana\AppData\Local\Microsoft\Windows\Temporary Internet Files\Content.IE5\3ZNLZ5F9\MC90027935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4787795"/>
            <a:ext cx="1412748" cy="1811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05235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332656"/>
            <a:ext cx="3744416" cy="22701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sz="1600" dirty="0"/>
              <a:t>Táta má nové v kolo. 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Moje kolo ZOO je malé.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Jedeme s tátou na žije výlet.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Už hroch jsme u lesa.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 lese uvidíme žirafa stromy a houby.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Těším tygr se na zajíce a veverky.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51519" y="2602765"/>
            <a:ext cx="10413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/>
              <a:t>Obrázek:</a:t>
            </a:r>
            <a:endParaRPr lang="cs-CZ" b="1" i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18" y="4283804"/>
            <a:ext cx="38740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/>
              <a:t>Tajenka:_________________________</a:t>
            </a:r>
            <a:endParaRPr lang="cs-CZ" b="1" i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18" y="4653136"/>
            <a:ext cx="10413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/>
              <a:t>Obrázek:</a:t>
            </a:r>
            <a:endParaRPr lang="cs-CZ" b="1" i="1" dirty="0"/>
          </a:p>
        </p:txBody>
      </p:sp>
      <p:sp>
        <p:nvSpPr>
          <p:cNvPr id="6" name="Obdélník 5"/>
          <p:cNvSpPr/>
          <p:nvPr/>
        </p:nvSpPr>
        <p:spPr>
          <a:xfrm>
            <a:off x="4860032" y="359657"/>
            <a:ext cx="3942184" cy="22701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sz="1600" dirty="0"/>
              <a:t>Byli jsme na traktor horách.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Padal jede bílý sníh.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Bavilo nás sáňkovat a po lyžovat.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Umím poli už jezdit na vleku.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Postavili jsme seká sněhuláka.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Užili trávu jsme si legraci při koulování.</a:t>
            </a:r>
            <a:endParaRPr lang="cs-CZ" sz="1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860032" y="2739834"/>
            <a:ext cx="10413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/>
              <a:t>Obrázek:</a:t>
            </a:r>
            <a:endParaRPr lang="cs-CZ" b="1" i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860031" y="4653136"/>
            <a:ext cx="10413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/>
              <a:t>Obrázek:</a:t>
            </a:r>
            <a:endParaRPr lang="cs-CZ" b="1" i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860031" y="4284486"/>
            <a:ext cx="38740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/>
              <a:t>Tajenka:_________________________</a:t>
            </a:r>
            <a:endParaRPr lang="cs-CZ" b="1" i="1" dirty="0"/>
          </a:p>
        </p:txBody>
      </p:sp>
    </p:spTree>
    <p:extLst>
      <p:ext uri="{BB962C8B-B14F-4D97-AF65-F5344CB8AC3E}">
        <p14:creationId xmlns:p14="http://schemas.microsoft.com/office/powerpoint/2010/main" val="298901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 – obrázky z galerie </a:t>
            </a:r>
            <a:r>
              <a:rPr lang="cs-CZ" dirty="0" smtClean="0">
                <a:hlinkClick r:id="rId2"/>
              </a:rPr>
              <a:t>www.microsoft.office.com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4247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367</TotalTime>
  <Words>452</Words>
  <Application>Microsoft Office PowerPoint</Application>
  <PresentationFormat>Předvádění na obrazovce (4:3)</PresentationFormat>
  <Paragraphs>59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Které slovo do věty nepatří?</vt:lpstr>
      <vt:lpstr>Které slovo do věty nepatří?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Jana</cp:lastModifiedBy>
  <cp:revision>33</cp:revision>
  <dcterms:created xsi:type="dcterms:W3CDTF">2011-08-21T15:31:45Z</dcterms:created>
  <dcterms:modified xsi:type="dcterms:W3CDTF">2012-01-14T16:52:48Z</dcterms:modified>
</cp:coreProperties>
</file>