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  <p:sldMasterId id="2147483672" r:id="rId3"/>
  </p:sldMasterIdLst>
  <p:notesMasterIdLst>
    <p:notesMasterId r:id="rId11"/>
  </p:notesMasterIdLst>
  <p:sldIdLst>
    <p:sldId id="257" r:id="rId4"/>
    <p:sldId id="263" r:id="rId5"/>
    <p:sldId id="261" r:id="rId6"/>
    <p:sldId id="259" r:id="rId7"/>
    <p:sldId id="262" r:id="rId8"/>
    <p:sldId id="260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CDC9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VY_32_INOVACE_Vl_17_Nad </a:t>
          </a:r>
          <a:r>
            <a:rPr lang="cs-CZ" sz="2000" baseline="0" dirty="0" smtClean="0"/>
            <a:t>mapou ČR – nadmořská výška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/>
            <a:t>CZ.1.07/1.4.00/21.004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Nad mapou ČR – </a:t>
          </a:r>
          <a:r>
            <a:rPr lang="cs-CZ" sz="2000" smtClean="0"/>
            <a:t>nadmořská výška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7E6E72-CB3E-40DD-87CD-D3EDF305C22F}" type="presOf" srcId="{D8197B8C-B260-4A16-BDF4-0947B075E274}" destId="{25B08C86-7E15-44DC-BE7F-FFB55DD49D12}" srcOrd="0" destOrd="0" presId="urn:microsoft.com/office/officeart/2005/8/layout/target3"/>
    <dgm:cxn modelId="{DF9C3DAB-554F-41FA-9DF0-E25BF118D042}" type="presOf" srcId="{D8197B8C-B260-4A16-BDF4-0947B075E274}" destId="{5A5FFA88-C948-4069-8E93-59FA12366E83}" srcOrd="1" destOrd="0" presId="urn:microsoft.com/office/officeart/2005/8/layout/target3"/>
    <dgm:cxn modelId="{D5ABB705-23EE-4BA6-9832-2C70D7660B4B}" type="presOf" srcId="{D1B46980-6531-4606-95E6-44980827E919}" destId="{2BE915AB-18AA-4053-B92C-3BFC9ED204BB}" srcOrd="1" destOrd="0" presId="urn:microsoft.com/office/officeart/2005/8/layout/target3"/>
    <dgm:cxn modelId="{F17E256E-CFC2-4D4E-A107-0CBA2E013137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79CA3C-3AAC-47B2-9E59-588747A855D0}" type="presOf" srcId="{B651F6E3-6281-48DB-9319-2AEAFDAE7572}" destId="{6BB5E863-4638-4E1D-BFDE-399D028AC4ED}" srcOrd="1" destOrd="0" presId="urn:microsoft.com/office/officeart/2005/8/layout/target3"/>
    <dgm:cxn modelId="{E8A0D0B1-9B22-493C-8762-673F2947AB5B}" type="presOf" srcId="{D1D4F407-5343-4D3F-B5B9-D407B03CAEB4}" destId="{AED2198E-93D5-4001-81B4-73124B309672}" srcOrd="1" destOrd="0" presId="urn:microsoft.com/office/officeart/2005/8/layout/target3"/>
    <dgm:cxn modelId="{38BF1F99-4C2B-4197-B451-998FDE3E1946}" type="presOf" srcId="{757F3AB3-0718-4624-B441-E567A8F0AB56}" destId="{333A1088-737F-45CB-B68E-254E46348037}" srcOrd="0" destOrd="0" presId="urn:microsoft.com/office/officeart/2005/8/layout/target3"/>
    <dgm:cxn modelId="{34CF5F8E-8F61-4C13-9F69-E2DC6E80F1D9}" type="presOf" srcId="{4C35D32F-0EAB-4CD7-82EE-45574DC2A586}" destId="{8BEBB6EC-1DAA-4CAC-8A25-BC0FCBD5DBD5}" srcOrd="0" destOrd="0" presId="urn:microsoft.com/office/officeart/2005/8/layout/target3"/>
    <dgm:cxn modelId="{24A83F0A-4CAC-41CE-82C8-A83952C2659F}" type="presOf" srcId="{4C35D32F-0EAB-4CD7-82EE-45574DC2A586}" destId="{890E4F0B-2866-4A3F-A3C7-2A14B1797930}" srcOrd="1" destOrd="0" presId="urn:microsoft.com/office/officeart/2005/8/layout/target3"/>
    <dgm:cxn modelId="{B50CCB25-39AB-4C96-94CB-A8F104AF6B44}" type="presOf" srcId="{D1B46980-6531-4606-95E6-44980827E919}" destId="{6140AFEC-043D-4C43-A2F9-D0F5331DF3A3}" srcOrd="0" destOrd="0" presId="urn:microsoft.com/office/officeart/2005/8/layout/target3"/>
    <dgm:cxn modelId="{9097E09E-6CFE-4AF9-95CB-FD1EA63CC97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AB00A03-5888-485B-86A7-7E9E7C009B7B}" type="presParOf" srcId="{333A1088-737F-45CB-B68E-254E46348037}" destId="{F5ABB229-8D3B-4694-996A-96F23CF14429}" srcOrd="0" destOrd="0" presId="urn:microsoft.com/office/officeart/2005/8/layout/target3"/>
    <dgm:cxn modelId="{AC306A4B-C62D-4210-977B-E8D8FBDD6A65}" type="presParOf" srcId="{333A1088-737F-45CB-B68E-254E46348037}" destId="{F41139FD-01EE-4571-8B17-4FB00FC51163}" srcOrd="1" destOrd="0" presId="urn:microsoft.com/office/officeart/2005/8/layout/target3"/>
    <dgm:cxn modelId="{14E30547-E446-417B-AFEB-15FDFA07DE81}" type="presParOf" srcId="{333A1088-737F-45CB-B68E-254E46348037}" destId="{D005CE8C-CC26-4C3E-AC11-E15060ECD759}" srcOrd="2" destOrd="0" presId="urn:microsoft.com/office/officeart/2005/8/layout/target3"/>
    <dgm:cxn modelId="{85AFCE7A-F8B2-4CEC-A02C-02AB7C852921}" type="presParOf" srcId="{333A1088-737F-45CB-B68E-254E46348037}" destId="{2C702D82-9B77-49B7-9568-BB8EB47C3372}" srcOrd="3" destOrd="0" presId="urn:microsoft.com/office/officeart/2005/8/layout/target3"/>
    <dgm:cxn modelId="{B82CFE05-CF38-47AA-A1C7-C4D24D83E61E}" type="presParOf" srcId="{333A1088-737F-45CB-B68E-254E46348037}" destId="{A52A0455-90FF-4808-ABD0-F02540D31D5A}" srcOrd="4" destOrd="0" presId="urn:microsoft.com/office/officeart/2005/8/layout/target3"/>
    <dgm:cxn modelId="{4B60E510-4F13-411B-9C99-292C402F83B2}" type="presParOf" srcId="{333A1088-737F-45CB-B68E-254E46348037}" destId="{6140AFEC-043D-4C43-A2F9-D0F5331DF3A3}" srcOrd="5" destOrd="0" presId="urn:microsoft.com/office/officeart/2005/8/layout/target3"/>
    <dgm:cxn modelId="{B266B933-CBA0-468E-9BEC-5B48355DCB2F}" type="presParOf" srcId="{333A1088-737F-45CB-B68E-254E46348037}" destId="{9358AC05-5D7D-4327-9F80-1AD486AEA664}" srcOrd="6" destOrd="0" presId="urn:microsoft.com/office/officeart/2005/8/layout/target3"/>
    <dgm:cxn modelId="{6C003467-900F-43C5-A238-F258AE6479CF}" type="presParOf" srcId="{333A1088-737F-45CB-B68E-254E46348037}" destId="{313FC574-E1CD-4FB4-B054-0B805CE0447D}" srcOrd="7" destOrd="0" presId="urn:microsoft.com/office/officeart/2005/8/layout/target3"/>
    <dgm:cxn modelId="{787BE243-1616-4353-A677-F2985FC3EAD7}" type="presParOf" srcId="{333A1088-737F-45CB-B68E-254E46348037}" destId="{619D679B-A015-4ECF-8348-D1034C574F40}" srcOrd="8" destOrd="0" presId="urn:microsoft.com/office/officeart/2005/8/layout/target3"/>
    <dgm:cxn modelId="{C4D4A6ED-605E-4171-AD10-D646C5CCA50F}" type="presParOf" srcId="{333A1088-737F-45CB-B68E-254E46348037}" destId="{322283A8-4A27-4CDA-BAE3-F381106A9174}" srcOrd="9" destOrd="0" presId="urn:microsoft.com/office/officeart/2005/8/layout/target3"/>
    <dgm:cxn modelId="{77D83CCB-5A2F-42DC-A085-3C2B90721BE2}" type="presParOf" srcId="{333A1088-737F-45CB-B68E-254E46348037}" destId="{FFC9F71D-1B4F-4AD9-A4A6-86ADEFC8AF5C}" srcOrd="10" destOrd="0" presId="urn:microsoft.com/office/officeart/2005/8/layout/target3"/>
    <dgm:cxn modelId="{7039CF54-4C96-4A26-AB29-B60D362BF39D}" type="presParOf" srcId="{333A1088-737F-45CB-B68E-254E46348037}" destId="{25B08C86-7E15-44DC-BE7F-FFB55DD49D12}" srcOrd="11" destOrd="0" presId="urn:microsoft.com/office/officeart/2005/8/layout/target3"/>
    <dgm:cxn modelId="{136BFCD8-F8D1-45AA-A1BC-0E739F687DEF}" type="presParOf" srcId="{333A1088-737F-45CB-B68E-254E46348037}" destId="{76644BE8-9D7C-4C09-B250-3D10AF48CBB7}" srcOrd="12" destOrd="0" presId="urn:microsoft.com/office/officeart/2005/8/layout/target3"/>
    <dgm:cxn modelId="{ADC4D61F-F70B-4F18-AD33-8626C670B6AD}" type="presParOf" srcId="{333A1088-737F-45CB-B68E-254E46348037}" destId="{EE85B701-7295-41C0-BA7A-34D3756A2AE6}" srcOrd="13" destOrd="0" presId="urn:microsoft.com/office/officeart/2005/8/layout/target3"/>
    <dgm:cxn modelId="{C32A9D0A-3846-4798-96BC-8AD1B6BEF2FA}" type="presParOf" srcId="{333A1088-737F-45CB-B68E-254E46348037}" destId="{8BEBB6EC-1DAA-4CAC-8A25-BC0FCBD5DBD5}" srcOrd="14" destOrd="0" presId="urn:microsoft.com/office/officeart/2005/8/layout/target3"/>
    <dgm:cxn modelId="{BDCDFC34-C211-4732-A414-60F392B18FF1}" type="presParOf" srcId="{333A1088-737F-45CB-B68E-254E46348037}" destId="{AED2198E-93D5-4001-81B4-73124B309672}" srcOrd="15" destOrd="0" presId="urn:microsoft.com/office/officeart/2005/8/layout/target3"/>
    <dgm:cxn modelId="{87E11E6E-89C1-4848-B065-F95260026CDE}" type="presParOf" srcId="{333A1088-737F-45CB-B68E-254E46348037}" destId="{2BE915AB-18AA-4053-B92C-3BFC9ED204BB}" srcOrd="16" destOrd="0" presId="urn:microsoft.com/office/officeart/2005/8/layout/target3"/>
    <dgm:cxn modelId="{BFB12B78-8455-4C55-AA24-F2865FD59D4F}" type="presParOf" srcId="{333A1088-737F-45CB-B68E-254E46348037}" destId="{6BB5E863-4638-4E1D-BFDE-399D028AC4ED}" srcOrd="17" destOrd="0" presId="urn:microsoft.com/office/officeart/2005/8/layout/target3"/>
    <dgm:cxn modelId="{D4A71295-147F-4C06-B811-22FD00533FCE}" type="presParOf" srcId="{333A1088-737F-45CB-B68E-254E46348037}" destId="{5A5FFA88-C948-4069-8E93-59FA12366E83}" srcOrd="18" destOrd="0" presId="urn:microsoft.com/office/officeart/2005/8/layout/target3"/>
    <dgm:cxn modelId="{279CA96F-FB7B-46AD-A406-A1BB1A907AA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VY_32_INOVACE_Vl_17_Nad </a:t>
          </a:r>
          <a:r>
            <a:rPr lang="cs-CZ" sz="2000" kern="1200" baseline="0" dirty="0" smtClean="0"/>
            <a:t>mapou ČR – nadmořská výška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Nad mapou ČR – </a:t>
          </a:r>
          <a:r>
            <a:rPr lang="cs-CZ" sz="2000" kern="1200" smtClean="0"/>
            <a:t>nadmořská výška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/>
            <a:t>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06ED89-40A5-4E48-89FE-850DB1310771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36AA94-7AE1-4B9A-BB81-0E746350E4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558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Karty</a:t>
            </a:r>
            <a:r>
              <a:rPr lang="cs-CZ" baseline="0" dirty="0" smtClean="0"/>
              <a:t> s názvy přesunou na patřičné místo, možné i zapsání přímo na tabuli a karty využít jen jako nápovědu.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36AA94-7AE1-4B9A-BB81-0E746350E41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44954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Prostor pro vytvoření myšlenkové mapy.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36AA94-7AE1-4B9A-BB81-0E746350E41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07086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Barevná pole přemístit k hodnotám v tabulce</a:t>
            </a:r>
            <a:r>
              <a:rPr lang="cs-CZ" baseline="0" dirty="0" smtClean="0"/>
              <a:t> a rovněž karty s názvy.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36AA94-7AE1-4B9A-BB81-0E746350E41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77357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154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756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115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754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783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9428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325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1343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19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209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1322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91070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62257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04132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06372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43043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95997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198395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72494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36840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7633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33613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79177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427427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90073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07592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239830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404394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999855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6845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935582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952407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1060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379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0881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5513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slide" Target="slide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6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slide" Target="slide5.xml"/><Relationship Id="rId4" Type="http://schemas.openxmlformats.org/officeDocument/2006/relationships/slide" Target="slid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93057423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368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4694" y="332656"/>
            <a:ext cx="9060557" cy="64633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prstClr val="black"/>
                </a:solidFill>
              </a:rPr>
              <a:t>Anotace</a:t>
            </a:r>
            <a:r>
              <a:rPr lang="cs-CZ" sz="2000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Prezentace </a:t>
            </a:r>
            <a:r>
              <a:rPr lang="cs-CZ" sz="2000" dirty="0">
                <a:solidFill>
                  <a:prstClr val="black"/>
                </a:solidFill>
              </a:rPr>
              <a:t>učiva: </a:t>
            </a:r>
            <a:r>
              <a:rPr lang="cs-CZ" sz="2000" dirty="0" smtClean="0">
                <a:solidFill>
                  <a:prstClr val="black"/>
                </a:solidFill>
              </a:rPr>
              <a:t>nad mapou ČR – nadmořská výška. 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	Žáci přiřazují pojmy – sousední státy, popíší světovou růžici, vytvoří 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myšlenkovou mapu k pojmu nadmořská výška, přiřadí barevné rozlišení. 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	Učební </a:t>
            </a:r>
            <a:r>
              <a:rPr lang="cs-CZ" sz="2000" dirty="0">
                <a:solidFill>
                  <a:prstClr val="black"/>
                </a:solidFill>
              </a:rPr>
              <a:t>materiál vede žáky k aktivní práci, </a:t>
            </a:r>
            <a:r>
              <a:rPr lang="cs-CZ" sz="2000" dirty="0" smtClean="0">
                <a:solidFill>
                  <a:prstClr val="black"/>
                </a:solidFill>
              </a:rPr>
              <a:t>opravovat případné </a:t>
            </a:r>
            <a:r>
              <a:rPr lang="cs-CZ" sz="2000" dirty="0">
                <a:solidFill>
                  <a:prstClr val="black"/>
                </a:solidFill>
              </a:rPr>
              <a:t>chyby mohou </a:t>
            </a: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přímo v </a:t>
            </a:r>
            <a:r>
              <a:rPr lang="cs-CZ" sz="2000" dirty="0">
                <a:solidFill>
                  <a:prstClr val="black"/>
                </a:solidFill>
              </a:rPr>
              <a:t>prezentaci.</a:t>
            </a: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DUM je určen: pro 4. ročník ZŠ, první dvě strany jsou vhodné pro úvodní část tématu, 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zbývající pro procvičování. Možno využít v 5. ročníku pro zopakování učiva.</a:t>
            </a: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Pomůcky: příruční mapy, fixy pro psaní na tabuli.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Při práci mohou žáci pomocí hypertextových odkazů v nadpisech otevřít stranu 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se správným řešením, která je v závěru prezentace. V jednotlivých obrazech je opět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odkaz pro návrat zpět.</a:t>
            </a:r>
          </a:p>
          <a:p>
            <a:endParaRPr lang="cs-CZ" sz="2000" smtClean="0">
              <a:solidFill>
                <a:prstClr val="black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sz="2000" dirty="0" err="1" smtClean="0">
                <a:solidFill>
                  <a:prstClr val="black"/>
                </a:solidFill>
              </a:rPr>
              <a:t>Vrtělková</a:t>
            </a:r>
            <a:r>
              <a:rPr lang="cs-CZ" sz="2000" dirty="0" smtClean="0">
                <a:solidFill>
                  <a:prstClr val="black"/>
                </a:solidFill>
              </a:rPr>
              <a:t>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142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3" action="ppaction://hlinksldjump"/>
          </p:cNvPr>
          <p:cNvSpPr/>
          <p:nvPr/>
        </p:nvSpPr>
        <p:spPr>
          <a:xfrm>
            <a:off x="809308" y="332656"/>
            <a:ext cx="7776864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Vyznač do mapy sousední země, do směrové růžice napiš názvy světových stran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9091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537" y="1011193"/>
            <a:ext cx="5968862" cy="3568342"/>
          </a:xfrm>
          <a:prstGeom prst="rect">
            <a:avLst/>
          </a:prstGeom>
        </p:spPr>
      </p:pic>
      <p:grpSp>
        <p:nvGrpSpPr>
          <p:cNvPr id="13" name="Skupina 12"/>
          <p:cNvGrpSpPr/>
          <p:nvPr/>
        </p:nvGrpSpPr>
        <p:grpSpPr>
          <a:xfrm>
            <a:off x="6189434" y="4107751"/>
            <a:ext cx="2232248" cy="2088232"/>
            <a:chOff x="5652120" y="4149080"/>
            <a:chExt cx="1872208" cy="1872208"/>
          </a:xfrm>
        </p:grpSpPr>
        <p:cxnSp>
          <p:nvCxnSpPr>
            <p:cNvPr id="5" name="Přímá spojnice se šipkou 4"/>
            <p:cNvCxnSpPr/>
            <p:nvPr/>
          </p:nvCxnSpPr>
          <p:spPr>
            <a:xfrm>
              <a:off x="6588224" y="4149080"/>
              <a:ext cx="0" cy="1872208"/>
            </a:xfrm>
            <a:prstGeom prst="straightConnector1">
              <a:avLst/>
            </a:prstGeom>
            <a:ln>
              <a:headEnd type="arrow"/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7" name="Přímá spojnice se šipkou 6"/>
            <p:cNvCxnSpPr/>
            <p:nvPr/>
          </p:nvCxnSpPr>
          <p:spPr>
            <a:xfrm>
              <a:off x="5652120" y="5085184"/>
              <a:ext cx="1872208" cy="0"/>
            </a:xfrm>
            <a:prstGeom prst="straightConnector1">
              <a:avLst/>
            </a:prstGeom>
            <a:ln>
              <a:headEnd type="arrow"/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9" name="Přímá spojnice se šipkou 8"/>
            <p:cNvCxnSpPr/>
            <p:nvPr/>
          </p:nvCxnSpPr>
          <p:spPr>
            <a:xfrm>
              <a:off x="6228184" y="4725144"/>
              <a:ext cx="792088" cy="720080"/>
            </a:xfrm>
            <a:prstGeom prst="straightConnector1">
              <a:avLst/>
            </a:prstGeom>
            <a:ln>
              <a:headEnd type="arrow"/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Přímá spojnice se šipkou 10"/>
            <p:cNvCxnSpPr/>
            <p:nvPr/>
          </p:nvCxnSpPr>
          <p:spPr>
            <a:xfrm flipH="1">
              <a:off x="6228184" y="4725144"/>
              <a:ext cx="720080" cy="720080"/>
            </a:xfrm>
            <a:prstGeom prst="straightConnector1">
              <a:avLst/>
            </a:prstGeom>
            <a:ln>
              <a:headEnd type="arrow"/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4" name="TextovéPole 13"/>
          <p:cNvSpPr txBox="1"/>
          <p:nvPr/>
        </p:nvSpPr>
        <p:spPr>
          <a:xfrm>
            <a:off x="2267744" y="5151866"/>
            <a:ext cx="1379801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Německo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88226" y="5151867"/>
            <a:ext cx="101098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Polsko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88226" y="5903475"/>
            <a:ext cx="1406347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Rakousko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267744" y="5903474"/>
            <a:ext cx="1460977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Slovensko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285969" y="1340768"/>
            <a:ext cx="33054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S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715560" y="2132856"/>
            <a:ext cx="28725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J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005277" y="2132856"/>
            <a:ext cx="36740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V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670676" y="1377800"/>
            <a:ext cx="33214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Z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285969" y="2132856"/>
            <a:ext cx="51014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SV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285969" y="2795364"/>
            <a:ext cx="470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JV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6894669" y="1377800"/>
            <a:ext cx="47801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SZ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7005277" y="2795363"/>
            <a:ext cx="434734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JZ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617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VrtelkovaH\AppData\Local\Microsoft\Windows\Temporary Internet Files\Content.IE5\K0O7W0UI\MC9004344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060848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 1">
            <a:hlinkClick r:id="rId4" action="ppaction://hlinksldjump"/>
          </p:cNvPr>
          <p:cNvSpPr/>
          <p:nvPr/>
        </p:nvSpPr>
        <p:spPr>
          <a:xfrm>
            <a:off x="755576" y="548680"/>
            <a:ext cx="7776864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Dovedete vybádat, co znamená výraz nadmořská výška</a:t>
            </a:r>
            <a:r>
              <a:rPr lang="cs-CZ" sz="2400" b="1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8865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450567"/>
              </p:ext>
            </p:extLst>
          </p:nvPr>
        </p:nvGraphicFramePr>
        <p:xfrm>
          <a:off x="1988564" y="1139596"/>
          <a:ext cx="743744" cy="2721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3744"/>
              </a:tblGrid>
              <a:tr h="3806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806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806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806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806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806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377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pSp>
        <p:nvGrpSpPr>
          <p:cNvPr id="11" name="Skupina 10"/>
          <p:cNvGrpSpPr/>
          <p:nvPr/>
        </p:nvGrpSpPr>
        <p:grpSpPr>
          <a:xfrm>
            <a:off x="2732308" y="1196752"/>
            <a:ext cx="5832648" cy="2770564"/>
            <a:chOff x="1043608" y="1196752"/>
            <a:chExt cx="5832648" cy="2770564"/>
          </a:xfrm>
        </p:grpSpPr>
        <p:sp>
          <p:nvSpPr>
            <p:cNvPr id="3" name="Volný tvar 2"/>
            <p:cNvSpPr/>
            <p:nvPr/>
          </p:nvSpPr>
          <p:spPr>
            <a:xfrm>
              <a:off x="1475656" y="1196752"/>
              <a:ext cx="1406299" cy="1546448"/>
            </a:xfrm>
            <a:custGeom>
              <a:avLst/>
              <a:gdLst>
                <a:gd name="connsiteX0" fmla="*/ 0 w 1622323"/>
                <a:gd name="connsiteY0" fmla="*/ 0 h 1961536"/>
                <a:gd name="connsiteX1" fmla="*/ 73742 w 1622323"/>
                <a:gd name="connsiteY1" fmla="*/ 44245 h 1961536"/>
                <a:gd name="connsiteX2" fmla="*/ 117987 w 1622323"/>
                <a:gd name="connsiteY2" fmla="*/ 73742 h 1961536"/>
                <a:gd name="connsiteX3" fmla="*/ 162232 w 1622323"/>
                <a:gd name="connsiteY3" fmla="*/ 88490 h 1961536"/>
                <a:gd name="connsiteX4" fmla="*/ 191729 w 1622323"/>
                <a:gd name="connsiteY4" fmla="*/ 132736 h 1961536"/>
                <a:gd name="connsiteX5" fmla="*/ 280220 w 1622323"/>
                <a:gd name="connsiteY5" fmla="*/ 206477 h 1961536"/>
                <a:gd name="connsiteX6" fmla="*/ 339213 w 1622323"/>
                <a:gd name="connsiteY6" fmla="*/ 294968 h 1961536"/>
                <a:gd name="connsiteX7" fmla="*/ 353961 w 1622323"/>
                <a:gd name="connsiteY7" fmla="*/ 339213 h 1961536"/>
                <a:gd name="connsiteX8" fmla="*/ 412955 w 1622323"/>
                <a:gd name="connsiteY8" fmla="*/ 442452 h 1961536"/>
                <a:gd name="connsiteX9" fmla="*/ 457200 w 1622323"/>
                <a:gd name="connsiteY9" fmla="*/ 530942 h 1961536"/>
                <a:gd name="connsiteX10" fmla="*/ 501445 w 1622323"/>
                <a:gd name="connsiteY10" fmla="*/ 575187 h 1961536"/>
                <a:gd name="connsiteX11" fmla="*/ 604684 w 1622323"/>
                <a:gd name="connsiteY11" fmla="*/ 707923 h 1961536"/>
                <a:gd name="connsiteX12" fmla="*/ 648929 w 1622323"/>
                <a:gd name="connsiteY12" fmla="*/ 737419 h 1961536"/>
                <a:gd name="connsiteX13" fmla="*/ 678426 w 1622323"/>
                <a:gd name="connsiteY13" fmla="*/ 781665 h 1961536"/>
                <a:gd name="connsiteX14" fmla="*/ 811161 w 1622323"/>
                <a:gd name="connsiteY14" fmla="*/ 855406 h 1961536"/>
                <a:gd name="connsiteX15" fmla="*/ 840658 w 1622323"/>
                <a:gd name="connsiteY15" fmla="*/ 899652 h 1961536"/>
                <a:gd name="connsiteX16" fmla="*/ 884903 w 1622323"/>
                <a:gd name="connsiteY16" fmla="*/ 943897 h 1961536"/>
                <a:gd name="connsiteX17" fmla="*/ 899652 w 1622323"/>
                <a:gd name="connsiteY17" fmla="*/ 1017639 h 1961536"/>
                <a:gd name="connsiteX18" fmla="*/ 943897 w 1622323"/>
                <a:gd name="connsiteY18" fmla="*/ 1165123 h 1961536"/>
                <a:gd name="connsiteX19" fmla="*/ 973394 w 1622323"/>
                <a:gd name="connsiteY19" fmla="*/ 1297858 h 1961536"/>
                <a:gd name="connsiteX20" fmla="*/ 988142 w 1622323"/>
                <a:gd name="connsiteY20" fmla="*/ 1342103 h 1961536"/>
                <a:gd name="connsiteX21" fmla="*/ 1047136 w 1622323"/>
                <a:gd name="connsiteY21" fmla="*/ 1430594 h 1961536"/>
                <a:gd name="connsiteX22" fmla="*/ 1076632 w 1622323"/>
                <a:gd name="connsiteY22" fmla="*/ 1474839 h 1961536"/>
                <a:gd name="connsiteX23" fmla="*/ 1120878 w 1622323"/>
                <a:gd name="connsiteY23" fmla="*/ 1504336 h 1961536"/>
                <a:gd name="connsiteX24" fmla="*/ 1194620 w 1622323"/>
                <a:gd name="connsiteY24" fmla="*/ 1592826 h 1961536"/>
                <a:gd name="connsiteX25" fmla="*/ 1238865 w 1622323"/>
                <a:gd name="connsiteY25" fmla="*/ 1607574 h 1961536"/>
                <a:gd name="connsiteX26" fmla="*/ 1327355 w 1622323"/>
                <a:gd name="connsiteY26" fmla="*/ 1666568 h 1961536"/>
                <a:gd name="connsiteX27" fmla="*/ 1430594 w 1622323"/>
                <a:gd name="connsiteY27" fmla="*/ 1725561 h 1961536"/>
                <a:gd name="connsiteX28" fmla="*/ 1474839 w 1622323"/>
                <a:gd name="connsiteY28" fmla="*/ 1755058 h 1961536"/>
                <a:gd name="connsiteX29" fmla="*/ 1519084 w 1622323"/>
                <a:gd name="connsiteY29" fmla="*/ 1769806 h 1961536"/>
                <a:gd name="connsiteX30" fmla="*/ 1592826 w 1622323"/>
                <a:gd name="connsiteY30" fmla="*/ 1873045 h 1961536"/>
                <a:gd name="connsiteX31" fmla="*/ 1622323 w 1622323"/>
                <a:gd name="connsiteY31" fmla="*/ 1961536 h 1961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622323" h="1961536">
                  <a:moveTo>
                    <a:pt x="0" y="0"/>
                  </a:moveTo>
                  <a:cubicBezTo>
                    <a:pt x="24581" y="14748"/>
                    <a:pt x="49434" y="29052"/>
                    <a:pt x="73742" y="44245"/>
                  </a:cubicBezTo>
                  <a:cubicBezTo>
                    <a:pt x="88773" y="53639"/>
                    <a:pt x="102133" y="65815"/>
                    <a:pt x="117987" y="73742"/>
                  </a:cubicBezTo>
                  <a:cubicBezTo>
                    <a:pt x="131892" y="80694"/>
                    <a:pt x="147484" y="83574"/>
                    <a:pt x="162232" y="88490"/>
                  </a:cubicBezTo>
                  <a:cubicBezTo>
                    <a:pt x="172064" y="103239"/>
                    <a:pt x="179195" y="120202"/>
                    <a:pt x="191729" y="132736"/>
                  </a:cubicBezTo>
                  <a:cubicBezTo>
                    <a:pt x="276941" y="217948"/>
                    <a:pt x="195655" y="97750"/>
                    <a:pt x="280220" y="206477"/>
                  </a:cubicBezTo>
                  <a:cubicBezTo>
                    <a:pt x="301985" y="234460"/>
                    <a:pt x="339213" y="294968"/>
                    <a:pt x="339213" y="294968"/>
                  </a:cubicBezTo>
                  <a:cubicBezTo>
                    <a:pt x="344129" y="309716"/>
                    <a:pt x="347837" y="324924"/>
                    <a:pt x="353961" y="339213"/>
                  </a:cubicBezTo>
                  <a:cubicBezTo>
                    <a:pt x="376414" y="391603"/>
                    <a:pt x="383333" y="398019"/>
                    <a:pt x="412955" y="442452"/>
                  </a:cubicBezTo>
                  <a:cubicBezTo>
                    <a:pt x="427736" y="486797"/>
                    <a:pt x="425432" y="492821"/>
                    <a:pt x="457200" y="530942"/>
                  </a:cubicBezTo>
                  <a:cubicBezTo>
                    <a:pt x="470553" y="546965"/>
                    <a:pt x="488640" y="558723"/>
                    <a:pt x="501445" y="575187"/>
                  </a:cubicBezTo>
                  <a:cubicBezTo>
                    <a:pt x="562025" y="653075"/>
                    <a:pt x="541246" y="655058"/>
                    <a:pt x="604684" y="707923"/>
                  </a:cubicBezTo>
                  <a:cubicBezTo>
                    <a:pt x="618301" y="719270"/>
                    <a:pt x="634181" y="727587"/>
                    <a:pt x="648929" y="737419"/>
                  </a:cubicBezTo>
                  <a:cubicBezTo>
                    <a:pt x="658761" y="752168"/>
                    <a:pt x="665086" y="769993"/>
                    <a:pt x="678426" y="781665"/>
                  </a:cubicBezTo>
                  <a:cubicBezTo>
                    <a:pt x="740841" y="836278"/>
                    <a:pt x="750392" y="835150"/>
                    <a:pt x="811161" y="855406"/>
                  </a:cubicBezTo>
                  <a:cubicBezTo>
                    <a:pt x="820993" y="870155"/>
                    <a:pt x="829310" y="886035"/>
                    <a:pt x="840658" y="899652"/>
                  </a:cubicBezTo>
                  <a:cubicBezTo>
                    <a:pt x="854010" y="915675"/>
                    <a:pt x="875575" y="925242"/>
                    <a:pt x="884903" y="943897"/>
                  </a:cubicBezTo>
                  <a:cubicBezTo>
                    <a:pt x="896114" y="966318"/>
                    <a:pt x="893056" y="993455"/>
                    <a:pt x="899652" y="1017639"/>
                  </a:cubicBezTo>
                  <a:cubicBezTo>
                    <a:pt x="943767" y="1179391"/>
                    <a:pt x="916257" y="1040740"/>
                    <a:pt x="943897" y="1165123"/>
                  </a:cubicBezTo>
                  <a:cubicBezTo>
                    <a:pt x="959107" y="1233568"/>
                    <a:pt x="955406" y="1234901"/>
                    <a:pt x="973394" y="1297858"/>
                  </a:cubicBezTo>
                  <a:cubicBezTo>
                    <a:pt x="977665" y="1312806"/>
                    <a:pt x="980592" y="1328513"/>
                    <a:pt x="988142" y="1342103"/>
                  </a:cubicBezTo>
                  <a:cubicBezTo>
                    <a:pt x="1005358" y="1373093"/>
                    <a:pt x="1027471" y="1401097"/>
                    <a:pt x="1047136" y="1430594"/>
                  </a:cubicBezTo>
                  <a:cubicBezTo>
                    <a:pt x="1056968" y="1445342"/>
                    <a:pt x="1061884" y="1465007"/>
                    <a:pt x="1076632" y="1474839"/>
                  </a:cubicBezTo>
                  <a:lnTo>
                    <a:pt x="1120878" y="1504336"/>
                  </a:lnTo>
                  <a:cubicBezTo>
                    <a:pt x="1142644" y="1536986"/>
                    <a:pt x="1160550" y="1570113"/>
                    <a:pt x="1194620" y="1592826"/>
                  </a:cubicBezTo>
                  <a:cubicBezTo>
                    <a:pt x="1207555" y="1601449"/>
                    <a:pt x="1224117" y="1602658"/>
                    <a:pt x="1238865" y="1607574"/>
                  </a:cubicBezTo>
                  <a:cubicBezTo>
                    <a:pt x="1380010" y="1748719"/>
                    <a:pt x="1199291" y="1581191"/>
                    <a:pt x="1327355" y="1666568"/>
                  </a:cubicBezTo>
                  <a:cubicBezTo>
                    <a:pt x="1432792" y="1736860"/>
                    <a:pt x="1305826" y="1694370"/>
                    <a:pt x="1430594" y="1725561"/>
                  </a:cubicBezTo>
                  <a:cubicBezTo>
                    <a:pt x="1445342" y="1735393"/>
                    <a:pt x="1458985" y="1747131"/>
                    <a:pt x="1474839" y="1755058"/>
                  </a:cubicBezTo>
                  <a:cubicBezTo>
                    <a:pt x="1488744" y="1762010"/>
                    <a:pt x="1507141" y="1759854"/>
                    <a:pt x="1519084" y="1769806"/>
                  </a:cubicBezTo>
                  <a:cubicBezTo>
                    <a:pt x="1532802" y="1781238"/>
                    <a:pt x="1579376" y="1852871"/>
                    <a:pt x="1592826" y="1873045"/>
                  </a:cubicBezTo>
                  <a:lnTo>
                    <a:pt x="1622323" y="1961536"/>
                  </a:ln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799303" y="2743200"/>
              <a:ext cx="2743200" cy="825910"/>
            </a:xfrm>
            <a:custGeom>
              <a:avLst/>
              <a:gdLst>
                <a:gd name="connsiteX0" fmla="*/ 0 w 2743200"/>
                <a:gd name="connsiteY0" fmla="*/ 265471 h 825910"/>
                <a:gd name="connsiteX1" fmla="*/ 589936 w 2743200"/>
                <a:gd name="connsiteY1" fmla="*/ 250723 h 825910"/>
                <a:gd name="connsiteX2" fmla="*/ 634181 w 2743200"/>
                <a:gd name="connsiteY2" fmla="*/ 221226 h 825910"/>
                <a:gd name="connsiteX3" fmla="*/ 707923 w 2743200"/>
                <a:gd name="connsiteY3" fmla="*/ 147484 h 825910"/>
                <a:gd name="connsiteX4" fmla="*/ 929149 w 2743200"/>
                <a:gd name="connsiteY4" fmla="*/ 132735 h 825910"/>
                <a:gd name="connsiteX5" fmla="*/ 1061884 w 2743200"/>
                <a:gd name="connsiteY5" fmla="*/ 44245 h 825910"/>
                <a:gd name="connsiteX6" fmla="*/ 1106129 w 2743200"/>
                <a:gd name="connsiteY6" fmla="*/ 14748 h 825910"/>
                <a:gd name="connsiteX7" fmla="*/ 1179871 w 2743200"/>
                <a:gd name="connsiteY7" fmla="*/ 0 h 825910"/>
                <a:gd name="connsiteX8" fmla="*/ 1356852 w 2743200"/>
                <a:gd name="connsiteY8" fmla="*/ 29497 h 825910"/>
                <a:gd name="connsiteX9" fmla="*/ 1445342 w 2743200"/>
                <a:gd name="connsiteY9" fmla="*/ 73742 h 825910"/>
                <a:gd name="connsiteX10" fmla="*/ 1533832 w 2743200"/>
                <a:gd name="connsiteY10" fmla="*/ 88490 h 825910"/>
                <a:gd name="connsiteX11" fmla="*/ 1592826 w 2743200"/>
                <a:gd name="connsiteY11" fmla="*/ 103239 h 825910"/>
                <a:gd name="connsiteX12" fmla="*/ 1637071 w 2743200"/>
                <a:gd name="connsiteY12" fmla="*/ 147484 h 825910"/>
                <a:gd name="connsiteX13" fmla="*/ 1651820 w 2743200"/>
                <a:gd name="connsiteY13" fmla="*/ 191729 h 825910"/>
                <a:gd name="connsiteX14" fmla="*/ 1725562 w 2743200"/>
                <a:gd name="connsiteY14" fmla="*/ 280219 h 825910"/>
                <a:gd name="connsiteX15" fmla="*/ 1814052 w 2743200"/>
                <a:gd name="connsiteY15" fmla="*/ 309716 h 825910"/>
                <a:gd name="connsiteX16" fmla="*/ 1946787 w 2743200"/>
                <a:gd name="connsiteY16" fmla="*/ 339213 h 825910"/>
                <a:gd name="connsiteX17" fmla="*/ 2035278 w 2743200"/>
                <a:gd name="connsiteY17" fmla="*/ 368710 h 825910"/>
                <a:gd name="connsiteX18" fmla="*/ 2123768 w 2743200"/>
                <a:gd name="connsiteY18" fmla="*/ 427703 h 825910"/>
                <a:gd name="connsiteX19" fmla="*/ 2168013 w 2743200"/>
                <a:gd name="connsiteY19" fmla="*/ 471948 h 825910"/>
                <a:gd name="connsiteX20" fmla="*/ 2212258 w 2743200"/>
                <a:gd name="connsiteY20" fmla="*/ 486697 h 825910"/>
                <a:gd name="connsiteX21" fmla="*/ 2256503 w 2743200"/>
                <a:gd name="connsiteY21" fmla="*/ 516194 h 825910"/>
                <a:gd name="connsiteX22" fmla="*/ 2286000 w 2743200"/>
                <a:gd name="connsiteY22" fmla="*/ 560439 h 825910"/>
                <a:gd name="connsiteX23" fmla="*/ 2330245 w 2743200"/>
                <a:gd name="connsiteY23" fmla="*/ 575187 h 825910"/>
                <a:gd name="connsiteX24" fmla="*/ 2374491 w 2743200"/>
                <a:gd name="connsiteY24" fmla="*/ 619432 h 825910"/>
                <a:gd name="connsiteX25" fmla="*/ 2448232 w 2743200"/>
                <a:gd name="connsiteY25" fmla="*/ 707923 h 825910"/>
                <a:gd name="connsiteX26" fmla="*/ 2536723 w 2743200"/>
                <a:gd name="connsiteY26" fmla="*/ 737419 h 825910"/>
                <a:gd name="connsiteX27" fmla="*/ 2580968 w 2743200"/>
                <a:gd name="connsiteY27" fmla="*/ 752168 h 825910"/>
                <a:gd name="connsiteX28" fmla="*/ 2625213 w 2743200"/>
                <a:gd name="connsiteY28" fmla="*/ 766916 h 825910"/>
                <a:gd name="connsiteX29" fmla="*/ 2669458 w 2743200"/>
                <a:gd name="connsiteY29" fmla="*/ 796413 h 825910"/>
                <a:gd name="connsiteX30" fmla="*/ 2743200 w 2743200"/>
                <a:gd name="connsiteY30" fmla="*/ 825910 h 825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2743200" h="825910">
                  <a:moveTo>
                    <a:pt x="0" y="265471"/>
                  </a:moveTo>
                  <a:cubicBezTo>
                    <a:pt x="196645" y="260555"/>
                    <a:pt x="393706" y="264413"/>
                    <a:pt x="589936" y="250723"/>
                  </a:cubicBezTo>
                  <a:cubicBezTo>
                    <a:pt x="607618" y="249489"/>
                    <a:pt x="621647" y="233760"/>
                    <a:pt x="634181" y="221226"/>
                  </a:cubicBezTo>
                  <a:cubicBezTo>
                    <a:pt x="661711" y="193696"/>
                    <a:pt x="660729" y="155350"/>
                    <a:pt x="707923" y="147484"/>
                  </a:cubicBezTo>
                  <a:cubicBezTo>
                    <a:pt x="780823" y="135334"/>
                    <a:pt x="855407" y="137651"/>
                    <a:pt x="929149" y="132735"/>
                  </a:cubicBezTo>
                  <a:lnTo>
                    <a:pt x="1061884" y="44245"/>
                  </a:lnTo>
                  <a:cubicBezTo>
                    <a:pt x="1076632" y="34413"/>
                    <a:pt x="1088748" y="18224"/>
                    <a:pt x="1106129" y="14748"/>
                  </a:cubicBezTo>
                  <a:lnTo>
                    <a:pt x="1179871" y="0"/>
                  </a:lnTo>
                  <a:cubicBezTo>
                    <a:pt x="1205893" y="3253"/>
                    <a:pt x="1316725" y="12299"/>
                    <a:pt x="1356852" y="29497"/>
                  </a:cubicBezTo>
                  <a:cubicBezTo>
                    <a:pt x="1442521" y="66213"/>
                    <a:pt x="1359295" y="54621"/>
                    <a:pt x="1445342" y="73742"/>
                  </a:cubicBezTo>
                  <a:cubicBezTo>
                    <a:pt x="1474533" y="80229"/>
                    <a:pt x="1504509" y="82625"/>
                    <a:pt x="1533832" y="88490"/>
                  </a:cubicBezTo>
                  <a:cubicBezTo>
                    <a:pt x="1553708" y="92465"/>
                    <a:pt x="1573161" y="98323"/>
                    <a:pt x="1592826" y="103239"/>
                  </a:cubicBezTo>
                  <a:cubicBezTo>
                    <a:pt x="1607574" y="117987"/>
                    <a:pt x="1625501" y="130130"/>
                    <a:pt x="1637071" y="147484"/>
                  </a:cubicBezTo>
                  <a:cubicBezTo>
                    <a:pt x="1645695" y="160419"/>
                    <a:pt x="1644868" y="177824"/>
                    <a:pt x="1651820" y="191729"/>
                  </a:cubicBezTo>
                  <a:cubicBezTo>
                    <a:pt x="1663825" y="215740"/>
                    <a:pt x="1702978" y="267672"/>
                    <a:pt x="1725562" y="280219"/>
                  </a:cubicBezTo>
                  <a:cubicBezTo>
                    <a:pt x="1752742" y="295319"/>
                    <a:pt x="1784555" y="299884"/>
                    <a:pt x="1814052" y="309716"/>
                  </a:cubicBezTo>
                  <a:cubicBezTo>
                    <a:pt x="1940644" y="351914"/>
                    <a:pt x="1739133" y="287300"/>
                    <a:pt x="1946787" y="339213"/>
                  </a:cubicBezTo>
                  <a:cubicBezTo>
                    <a:pt x="1976951" y="346754"/>
                    <a:pt x="2009407" y="351463"/>
                    <a:pt x="2035278" y="368710"/>
                  </a:cubicBezTo>
                  <a:cubicBezTo>
                    <a:pt x="2064775" y="388374"/>
                    <a:pt x="2098701" y="402636"/>
                    <a:pt x="2123768" y="427703"/>
                  </a:cubicBezTo>
                  <a:cubicBezTo>
                    <a:pt x="2138516" y="442451"/>
                    <a:pt x="2150659" y="460378"/>
                    <a:pt x="2168013" y="471948"/>
                  </a:cubicBezTo>
                  <a:cubicBezTo>
                    <a:pt x="2180948" y="480572"/>
                    <a:pt x="2198353" y="479744"/>
                    <a:pt x="2212258" y="486697"/>
                  </a:cubicBezTo>
                  <a:cubicBezTo>
                    <a:pt x="2228112" y="494624"/>
                    <a:pt x="2241755" y="506362"/>
                    <a:pt x="2256503" y="516194"/>
                  </a:cubicBezTo>
                  <a:cubicBezTo>
                    <a:pt x="2266335" y="530942"/>
                    <a:pt x="2272159" y="549366"/>
                    <a:pt x="2286000" y="560439"/>
                  </a:cubicBezTo>
                  <a:cubicBezTo>
                    <a:pt x="2298139" y="570150"/>
                    <a:pt x="2317310" y="566564"/>
                    <a:pt x="2330245" y="575187"/>
                  </a:cubicBezTo>
                  <a:cubicBezTo>
                    <a:pt x="2347600" y="586757"/>
                    <a:pt x="2361138" y="603409"/>
                    <a:pt x="2374491" y="619432"/>
                  </a:cubicBezTo>
                  <a:cubicBezTo>
                    <a:pt x="2401397" y="651719"/>
                    <a:pt x="2408115" y="685636"/>
                    <a:pt x="2448232" y="707923"/>
                  </a:cubicBezTo>
                  <a:cubicBezTo>
                    <a:pt x="2475412" y="723023"/>
                    <a:pt x="2507226" y="727587"/>
                    <a:pt x="2536723" y="737419"/>
                  </a:cubicBezTo>
                  <a:lnTo>
                    <a:pt x="2580968" y="752168"/>
                  </a:lnTo>
                  <a:lnTo>
                    <a:pt x="2625213" y="766916"/>
                  </a:lnTo>
                  <a:cubicBezTo>
                    <a:pt x="2639961" y="776748"/>
                    <a:pt x="2653604" y="788486"/>
                    <a:pt x="2669458" y="796413"/>
                  </a:cubicBezTo>
                  <a:cubicBezTo>
                    <a:pt x="2693137" y="808253"/>
                    <a:pt x="2743200" y="825910"/>
                    <a:pt x="2743200" y="825910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Volný tvar 4"/>
            <p:cNvSpPr/>
            <p:nvPr/>
          </p:nvSpPr>
          <p:spPr>
            <a:xfrm>
              <a:off x="4041058" y="3244645"/>
              <a:ext cx="1607574" cy="578217"/>
            </a:xfrm>
            <a:custGeom>
              <a:avLst/>
              <a:gdLst>
                <a:gd name="connsiteX0" fmla="*/ 0 w 1607574"/>
                <a:gd name="connsiteY0" fmla="*/ 0 h 722671"/>
                <a:gd name="connsiteX1" fmla="*/ 73742 w 1607574"/>
                <a:gd name="connsiteY1" fmla="*/ 14749 h 722671"/>
                <a:gd name="connsiteX2" fmla="*/ 309716 w 1607574"/>
                <a:gd name="connsiteY2" fmla="*/ 29497 h 722671"/>
                <a:gd name="connsiteX3" fmla="*/ 442452 w 1607574"/>
                <a:gd name="connsiteY3" fmla="*/ 88490 h 722671"/>
                <a:gd name="connsiteX4" fmla="*/ 486697 w 1607574"/>
                <a:gd name="connsiteY4" fmla="*/ 103239 h 722671"/>
                <a:gd name="connsiteX5" fmla="*/ 604684 w 1607574"/>
                <a:gd name="connsiteY5" fmla="*/ 147484 h 722671"/>
                <a:gd name="connsiteX6" fmla="*/ 648929 w 1607574"/>
                <a:gd name="connsiteY6" fmla="*/ 176981 h 722671"/>
                <a:gd name="connsiteX7" fmla="*/ 781665 w 1607574"/>
                <a:gd name="connsiteY7" fmla="*/ 191729 h 722671"/>
                <a:gd name="connsiteX8" fmla="*/ 899652 w 1607574"/>
                <a:gd name="connsiteY8" fmla="*/ 206478 h 722671"/>
                <a:gd name="connsiteX9" fmla="*/ 988142 w 1607574"/>
                <a:gd name="connsiteY9" fmla="*/ 235974 h 722671"/>
                <a:gd name="connsiteX10" fmla="*/ 1032387 w 1607574"/>
                <a:gd name="connsiteY10" fmla="*/ 250723 h 722671"/>
                <a:gd name="connsiteX11" fmla="*/ 1120877 w 1607574"/>
                <a:gd name="connsiteY11" fmla="*/ 309716 h 722671"/>
                <a:gd name="connsiteX12" fmla="*/ 1253613 w 1607574"/>
                <a:gd name="connsiteY12" fmla="*/ 353961 h 722671"/>
                <a:gd name="connsiteX13" fmla="*/ 1297858 w 1607574"/>
                <a:gd name="connsiteY13" fmla="*/ 368710 h 722671"/>
                <a:gd name="connsiteX14" fmla="*/ 1371600 w 1607574"/>
                <a:gd name="connsiteY14" fmla="*/ 457200 h 722671"/>
                <a:gd name="connsiteX15" fmla="*/ 1445342 w 1607574"/>
                <a:gd name="connsiteY15" fmla="*/ 530942 h 722671"/>
                <a:gd name="connsiteX16" fmla="*/ 1474839 w 1607574"/>
                <a:gd name="connsiteY16" fmla="*/ 575187 h 722671"/>
                <a:gd name="connsiteX17" fmla="*/ 1489587 w 1607574"/>
                <a:gd name="connsiteY17" fmla="*/ 619432 h 722671"/>
                <a:gd name="connsiteX18" fmla="*/ 1533832 w 1607574"/>
                <a:gd name="connsiteY18" fmla="*/ 648929 h 722671"/>
                <a:gd name="connsiteX19" fmla="*/ 1563329 w 1607574"/>
                <a:gd name="connsiteY19" fmla="*/ 693174 h 722671"/>
                <a:gd name="connsiteX20" fmla="*/ 1607574 w 1607574"/>
                <a:gd name="connsiteY20" fmla="*/ 722671 h 722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607574" h="722671">
                  <a:moveTo>
                    <a:pt x="0" y="0"/>
                  </a:moveTo>
                  <a:cubicBezTo>
                    <a:pt x="24581" y="4916"/>
                    <a:pt x="48787" y="12372"/>
                    <a:pt x="73742" y="14749"/>
                  </a:cubicBezTo>
                  <a:cubicBezTo>
                    <a:pt x="152198" y="22221"/>
                    <a:pt x="231627" y="18849"/>
                    <a:pt x="309716" y="29497"/>
                  </a:cubicBezTo>
                  <a:cubicBezTo>
                    <a:pt x="414348" y="43765"/>
                    <a:pt x="372721" y="53624"/>
                    <a:pt x="442452" y="88490"/>
                  </a:cubicBezTo>
                  <a:cubicBezTo>
                    <a:pt x="456357" y="95442"/>
                    <a:pt x="472792" y="96286"/>
                    <a:pt x="486697" y="103239"/>
                  </a:cubicBezTo>
                  <a:cubicBezTo>
                    <a:pt x="587964" y="153874"/>
                    <a:pt x="462416" y="119031"/>
                    <a:pt x="604684" y="147484"/>
                  </a:cubicBezTo>
                  <a:cubicBezTo>
                    <a:pt x="619432" y="157316"/>
                    <a:pt x="631733" y="172682"/>
                    <a:pt x="648929" y="176981"/>
                  </a:cubicBezTo>
                  <a:cubicBezTo>
                    <a:pt x="692117" y="187778"/>
                    <a:pt x="737452" y="186527"/>
                    <a:pt x="781665" y="191729"/>
                  </a:cubicBezTo>
                  <a:lnTo>
                    <a:pt x="899652" y="206478"/>
                  </a:lnTo>
                  <a:lnTo>
                    <a:pt x="988142" y="235974"/>
                  </a:lnTo>
                  <a:cubicBezTo>
                    <a:pt x="1002890" y="240890"/>
                    <a:pt x="1019452" y="242100"/>
                    <a:pt x="1032387" y="250723"/>
                  </a:cubicBezTo>
                  <a:cubicBezTo>
                    <a:pt x="1061884" y="270387"/>
                    <a:pt x="1087246" y="298506"/>
                    <a:pt x="1120877" y="309716"/>
                  </a:cubicBezTo>
                  <a:lnTo>
                    <a:pt x="1253613" y="353961"/>
                  </a:lnTo>
                  <a:lnTo>
                    <a:pt x="1297858" y="368710"/>
                  </a:lnTo>
                  <a:cubicBezTo>
                    <a:pt x="1371094" y="478562"/>
                    <a:pt x="1276968" y="343643"/>
                    <a:pt x="1371600" y="457200"/>
                  </a:cubicBezTo>
                  <a:cubicBezTo>
                    <a:pt x="1433052" y="530942"/>
                    <a:pt x="1364226" y="476864"/>
                    <a:pt x="1445342" y="530942"/>
                  </a:cubicBezTo>
                  <a:cubicBezTo>
                    <a:pt x="1455174" y="545690"/>
                    <a:pt x="1466912" y="559333"/>
                    <a:pt x="1474839" y="575187"/>
                  </a:cubicBezTo>
                  <a:cubicBezTo>
                    <a:pt x="1481791" y="589092"/>
                    <a:pt x="1479876" y="607293"/>
                    <a:pt x="1489587" y="619432"/>
                  </a:cubicBezTo>
                  <a:cubicBezTo>
                    <a:pt x="1500660" y="633273"/>
                    <a:pt x="1519084" y="639097"/>
                    <a:pt x="1533832" y="648929"/>
                  </a:cubicBezTo>
                  <a:cubicBezTo>
                    <a:pt x="1543664" y="663677"/>
                    <a:pt x="1550795" y="680640"/>
                    <a:pt x="1563329" y="693174"/>
                  </a:cubicBezTo>
                  <a:cubicBezTo>
                    <a:pt x="1575863" y="705708"/>
                    <a:pt x="1607574" y="722671"/>
                    <a:pt x="1607574" y="722671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098" name="Picture 2" descr="C:\Users\VrtelkovaH\AppData\Local\Microsoft\Windows\Temporary Internet Files\Content.IE5\DE4CGPLA\MC900441793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27097" y="3531820"/>
              <a:ext cx="435496" cy="4354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99" name="Picture 3" descr="C:\Users\VrtelkovaH\AppData\Local\Microsoft\Windows\Temporary Internet Files\Content.IE5\DE4CGPLA\MC900441793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5053" y="3315358"/>
              <a:ext cx="507504" cy="5075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0" name="Picture 4" descr="C:\Users\VrtelkovaH\AppData\Local\Microsoft\Windows\Temporary Internet Files\Content.IE5\K0O7W0UI\MC900433048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26403" y="3307519"/>
              <a:ext cx="553453" cy="5534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ree"/>
            <p:cNvSpPr>
              <a:spLocks noEditPoints="1" noChangeArrowheads="1"/>
            </p:cNvSpPr>
            <p:nvPr/>
          </p:nvSpPr>
          <p:spPr bwMode="auto">
            <a:xfrm>
              <a:off x="1688639" y="1805570"/>
              <a:ext cx="472827" cy="328811"/>
            </a:xfrm>
            <a:custGeom>
              <a:avLst/>
              <a:gdLst>
                <a:gd name="G0" fmla="+- 0 0 0"/>
                <a:gd name="G1" fmla="*/ 18900 1 3"/>
                <a:gd name="G2" fmla="*/ 18900 2 3"/>
                <a:gd name="G3" fmla="+- 18900 0 0"/>
                <a:gd name="T0" fmla="*/ 10800 w 21600"/>
                <a:gd name="T1" fmla="*/ 0 h 21600"/>
                <a:gd name="T2" fmla="*/ 6171 w 21600"/>
                <a:gd name="T3" fmla="*/ 6300 h 21600"/>
                <a:gd name="T4" fmla="*/ 3086 w 21600"/>
                <a:gd name="T5" fmla="*/ 12600 h 21600"/>
                <a:gd name="T6" fmla="*/ 0 w 21600"/>
                <a:gd name="T7" fmla="*/ 18900 h 21600"/>
                <a:gd name="T8" fmla="*/ 15429 w 21600"/>
                <a:gd name="T9" fmla="*/ 6300 h 21600"/>
                <a:gd name="T10" fmla="*/ 18514 w 21600"/>
                <a:gd name="T11" fmla="*/ 12600 h 21600"/>
                <a:gd name="T12" fmla="*/ 21600 w 21600"/>
                <a:gd name="T13" fmla="*/ 18900 h 21600"/>
                <a:gd name="T14" fmla="*/ 17694720 60000 65536"/>
                <a:gd name="T15" fmla="*/ 11796480 60000 65536"/>
                <a:gd name="T16" fmla="*/ 11796480 60000 65536"/>
                <a:gd name="T17" fmla="*/ 11796480 60000 65536"/>
                <a:gd name="T18" fmla="*/ 0 60000 65536"/>
                <a:gd name="T19" fmla="*/ 0 60000 65536"/>
                <a:gd name="T20" fmla="*/ 0 60000 65536"/>
                <a:gd name="T21" fmla="*/ 761 w 21600"/>
                <a:gd name="T22" fmla="*/ 22454 h 21600"/>
                <a:gd name="T23" fmla="*/ 21069 w 21600"/>
                <a:gd name="T24" fmla="*/ 28282 h 2160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21600" h="21600">
                  <a:moveTo>
                    <a:pt x="0" y="18900"/>
                  </a:moveTo>
                  <a:lnTo>
                    <a:pt x="9257" y="18900"/>
                  </a:lnTo>
                  <a:lnTo>
                    <a:pt x="9257" y="21600"/>
                  </a:lnTo>
                  <a:lnTo>
                    <a:pt x="12343" y="21600"/>
                  </a:lnTo>
                  <a:lnTo>
                    <a:pt x="12343" y="18900"/>
                  </a:lnTo>
                  <a:lnTo>
                    <a:pt x="21600" y="18900"/>
                  </a:lnTo>
                  <a:lnTo>
                    <a:pt x="12343" y="12600"/>
                  </a:lnTo>
                  <a:lnTo>
                    <a:pt x="18514" y="12600"/>
                  </a:lnTo>
                  <a:lnTo>
                    <a:pt x="12343" y="6300"/>
                  </a:lnTo>
                  <a:lnTo>
                    <a:pt x="15429" y="6300"/>
                  </a:lnTo>
                  <a:lnTo>
                    <a:pt x="10800" y="0"/>
                  </a:lnTo>
                  <a:lnTo>
                    <a:pt x="6171" y="6300"/>
                  </a:lnTo>
                  <a:lnTo>
                    <a:pt x="9257" y="6300"/>
                  </a:lnTo>
                  <a:lnTo>
                    <a:pt x="3086" y="12600"/>
                  </a:lnTo>
                  <a:lnTo>
                    <a:pt x="9257" y="12600"/>
                  </a:lnTo>
                  <a:close/>
                </a:path>
              </a:pathLst>
            </a:custGeom>
            <a:solidFill>
              <a:srgbClr val="0080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grpSp>
          <p:nvGrpSpPr>
            <p:cNvPr id="10" name="Skupina 9"/>
            <p:cNvGrpSpPr/>
            <p:nvPr/>
          </p:nvGrpSpPr>
          <p:grpSpPr>
            <a:xfrm>
              <a:off x="1043608" y="1196752"/>
              <a:ext cx="5832648" cy="2626110"/>
              <a:chOff x="1043608" y="1196752"/>
              <a:chExt cx="5832648" cy="2626110"/>
            </a:xfrm>
          </p:grpSpPr>
          <p:sp>
            <p:nvSpPr>
              <p:cNvPr id="7" name="Obdélník 6"/>
              <p:cNvSpPr/>
              <p:nvPr/>
            </p:nvSpPr>
            <p:spPr>
              <a:xfrm>
                <a:off x="1043608" y="3493710"/>
                <a:ext cx="5832648" cy="329152"/>
              </a:xfrm>
              <a:prstGeom prst="rect">
                <a:avLst/>
              </a:prstGeom>
              <a:noFill/>
              <a:ln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Obdélník 7"/>
              <p:cNvSpPr/>
              <p:nvPr/>
            </p:nvSpPr>
            <p:spPr>
              <a:xfrm>
                <a:off x="1043608" y="1969975"/>
                <a:ext cx="5832648" cy="1523735"/>
              </a:xfrm>
              <a:prstGeom prst="rect">
                <a:avLst/>
              </a:prstGeom>
              <a:noFill/>
              <a:ln>
                <a:solidFill>
                  <a:schemeClr val="accent1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bdélník 8"/>
              <p:cNvSpPr/>
              <p:nvPr/>
            </p:nvSpPr>
            <p:spPr>
              <a:xfrm>
                <a:off x="1043608" y="1196752"/>
                <a:ext cx="5832648" cy="773223"/>
              </a:xfrm>
              <a:prstGeom prst="rect">
                <a:avLst/>
              </a:prstGeom>
              <a:noFill/>
              <a:ln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12" name="TextovéPole 11"/>
          <p:cNvSpPr txBox="1"/>
          <p:nvPr/>
        </p:nvSpPr>
        <p:spPr>
          <a:xfrm>
            <a:off x="1202721" y="1436238"/>
            <a:ext cx="705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1 500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202721" y="1785310"/>
            <a:ext cx="705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1 000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372639" y="3292067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89658" y="366139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372639" y="2875313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372639" y="2505981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372639" y="2136649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800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612417" y="4205517"/>
            <a:ext cx="617063" cy="360040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442761" y="4187702"/>
            <a:ext cx="617063" cy="360040"/>
          </a:xfrm>
          <a:prstGeom prst="rect">
            <a:avLst/>
          </a:prstGeom>
          <a:solidFill>
            <a:srgbClr val="DCDC9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613752" y="4205517"/>
            <a:ext cx="617063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509883" y="4202451"/>
            <a:ext cx="617063" cy="360040"/>
          </a:xfrm>
          <a:prstGeom prst="rect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1644806" y="4231127"/>
            <a:ext cx="617063" cy="360040"/>
          </a:xfrm>
          <a:prstGeom prst="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574766" y="4205517"/>
            <a:ext cx="617063" cy="36004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75708" y="4205517"/>
            <a:ext cx="617063" cy="36004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>
            <a:hlinkClick r:id="rId6" action="ppaction://hlinksldjump"/>
          </p:cNvPr>
          <p:cNvSpPr/>
          <p:nvPr/>
        </p:nvSpPr>
        <p:spPr>
          <a:xfrm>
            <a:off x="683569" y="260648"/>
            <a:ext cx="8064896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Vybarvěte rámečky správnou barvou, Doplňte do textu slova z nápovědy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9258" y="4837221"/>
            <a:ext cx="572464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Do 200 m n. m. :	_________________</a:t>
            </a:r>
          </a:p>
          <a:p>
            <a:r>
              <a:rPr lang="cs-CZ" sz="2400" b="1" dirty="0" smtClean="0"/>
              <a:t>Do 1 000 m n. m.:	_________________</a:t>
            </a:r>
          </a:p>
          <a:p>
            <a:r>
              <a:rPr lang="cs-CZ" sz="2400" b="1" dirty="0" smtClean="0"/>
              <a:t>Nad 1 000 m n. m.:	_________________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524328" y="5837495"/>
            <a:ext cx="805220" cy="400110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nížiny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235531" y="5237330"/>
            <a:ext cx="1094017" cy="400110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vysočiny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654812" y="4637166"/>
            <a:ext cx="674736" cy="400110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hory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26" name="Zástupný symbol pro zápatí 2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419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973" y="764704"/>
            <a:ext cx="2766053" cy="2074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620688"/>
            <a:ext cx="727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3.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08104" y="805354"/>
            <a:ext cx="727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4.</a:t>
            </a:r>
            <a:endParaRPr lang="cs-CZ" b="1" dirty="0"/>
          </a:p>
        </p:txBody>
      </p:sp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5004798" y="1167135"/>
            <a:ext cx="383976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Nadmořská výška je svislá vzdálenost </a:t>
            </a:r>
            <a:endParaRPr lang="cs-CZ" dirty="0" smtClean="0"/>
          </a:p>
          <a:p>
            <a:r>
              <a:rPr lang="cs-CZ" dirty="0" smtClean="0"/>
              <a:t>(</a:t>
            </a:r>
            <a:r>
              <a:rPr lang="cs-CZ" dirty="0"/>
              <a:t>výškový rozdíl) </a:t>
            </a:r>
            <a:r>
              <a:rPr lang="cs-CZ" dirty="0" smtClean="0"/>
              <a:t>určitého </a:t>
            </a:r>
            <a:r>
              <a:rPr lang="cs-CZ" dirty="0"/>
              <a:t>místa na zemi </a:t>
            </a:r>
            <a:endParaRPr lang="cs-CZ" dirty="0" smtClean="0"/>
          </a:p>
          <a:p>
            <a:r>
              <a:rPr lang="cs-CZ" dirty="0" smtClean="0"/>
              <a:t>k </a:t>
            </a:r>
            <a:r>
              <a:rPr lang="cs-CZ" dirty="0"/>
              <a:t>hladině </a:t>
            </a:r>
            <a:r>
              <a:rPr lang="cs-CZ" dirty="0" smtClean="0"/>
              <a:t>nejbližšího moře . </a:t>
            </a:r>
          </a:p>
          <a:p>
            <a:r>
              <a:rPr lang="cs-CZ" dirty="0" smtClean="0"/>
              <a:t>Udává </a:t>
            </a:r>
            <a:r>
              <a:rPr lang="cs-CZ" dirty="0"/>
              <a:t>se v metrech nad </a:t>
            </a:r>
            <a:r>
              <a:rPr lang="cs-CZ" dirty="0" smtClean="0"/>
              <a:t>mořem.</a:t>
            </a:r>
            <a:endParaRPr lang="cs-CZ" dirty="0"/>
          </a:p>
        </p:txBody>
      </p:sp>
      <p:pic>
        <p:nvPicPr>
          <p:cNvPr id="2053" name="Picture 5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717" y="3789040"/>
            <a:ext cx="3555176" cy="2666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17803" y="3460358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5</a:t>
            </a:r>
            <a:endParaRPr lang="cs-CZ" b="1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987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834510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271</Words>
  <Application>Microsoft Office PowerPoint</Application>
  <PresentationFormat>Předvádění na obrazovce (4:3)</PresentationFormat>
  <Paragraphs>88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Motiv systému Office</vt:lpstr>
      <vt:lpstr>1_Motiv systému Office</vt:lpstr>
      <vt:lpstr>2_Motiv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Vrtělková Hana</dc:creator>
  <cp:lastModifiedBy>AS</cp:lastModifiedBy>
  <cp:revision>19</cp:revision>
  <dcterms:created xsi:type="dcterms:W3CDTF">2011-11-15T18:51:47Z</dcterms:created>
  <dcterms:modified xsi:type="dcterms:W3CDTF">2012-05-08T18:52:36Z</dcterms:modified>
</cp:coreProperties>
</file>