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VY_32_INOVACE_1A17Čj1_Psací písmo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Psací písmo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VY_32_INOVACE_1A17Čj1_Psací písmo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Psací písmo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62331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Materiál na interaktivní tabuli, snímek 6 využijeme jako pracovní list</a:t>
            </a:r>
          </a:p>
          <a:p>
            <a:r>
              <a:rPr lang="cs-CZ" dirty="0" smtClean="0"/>
              <a:t>Pomůcky – fixy na tabuli; při práci na PL žáci potřebují tužku nebo pero</a:t>
            </a:r>
          </a:p>
          <a:p>
            <a:r>
              <a:rPr lang="cs-CZ" dirty="0" smtClean="0"/>
              <a:t>Inovace – možnost psát </a:t>
            </a:r>
            <a:r>
              <a:rPr lang="cs-CZ" smtClean="0"/>
              <a:t>na tabuli do </a:t>
            </a:r>
            <a:r>
              <a:rPr lang="cs-CZ" dirty="0" smtClean="0"/>
              <a:t>připravených linek, pracuje několik žáků najednou – lepší využití času, při skupinové práci žáci procvičují a hned mohou porovnat svou práci s ostatními žáky</a:t>
            </a:r>
          </a:p>
          <a:p>
            <a:r>
              <a:rPr lang="cs-CZ" dirty="0" smtClean="0"/>
              <a:t>Metodické poznámky – na snímcích 3 – 5 žáci píší na linky slova psacím písmem, píší vždy čtyři žáci naráz, můžeme porovnat jednak správnost a také úhlednost písma, žáci se střídají; snímek 6 vytiskneme jako pracovní list a slouží žákům k individuálnímu 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60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03022" y="260648"/>
            <a:ext cx="52565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Napiš psacím písmem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181" y="764704"/>
            <a:ext cx="80182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umí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šum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síť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les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lem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sůl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nesl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ten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Nes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79712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79712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61048" y="195138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447538" y="195138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92280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092280" y="1348605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447538" y="1348605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58580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58580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447538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92280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61048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462166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92280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79712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58580" y="388025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62166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092280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79712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79712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9712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979712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61048" y="450103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61048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58580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58580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447538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092280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447538" y="514910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447538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052317" y="514910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447538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052317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052317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033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03022" y="260648"/>
            <a:ext cx="5256584" cy="50405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Napiš psacím písmem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181" y="764704"/>
            <a:ext cx="883575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/>
              <a:t>n</a:t>
            </a:r>
            <a:r>
              <a:rPr lang="cs-CZ" sz="2800" dirty="0" smtClean="0"/>
              <a:t>ůše</a:t>
            </a:r>
            <a:br>
              <a:rPr lang="cs-CZ" sz="2800" dirty="0" smtClean="0"/>
            </a:br>
            <a:r>
              <a:rPr lang="cs-CZ" sz="2800" dirty="0" smtClean="0"/>
              <a:t>sen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tůň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síň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sele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tele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mečí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ú</a:t>
            </a:r>
            <a:r>
              <a:rPr lang="cs-CZ" sz="2800" dirty="0" smtClean="0"/>
              <a:t>čes</a:t>
            </a:r>
            <a:br>
              <a:rPr lang="cs-CZ" sz="2800" dirty="0" smtClean="0"/>
            </a:br>
            <a:r>
              <a:rPr lang="cs-CZ" sz="2800" dirty="0" smtClean="0"/>
              <a:t>noc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79712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79712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61048" y="195138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447538" y="195138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92280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092280" y="1348605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447538" y="1348605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58580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58580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447538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92280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61048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462166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92280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79712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58580" y="388025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62166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092280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79712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79712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9712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979712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61048" y="450103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61048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58580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58580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447538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092280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447538" y="514910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447538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052317" y="514910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447538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052317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052317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43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03022" y="260648"/>
            <a:ext cx="5256584" cy="50405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Napiš psacím písmem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8181" y="764704"/>
            <a:ext cx="78579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los</a:t>
            </a:r>
            <a:br>
              <a:rPr lang="cs-CZ" sz="2800" dirty="0" smtClean="0"/>
            </a:br>
            <a:r>
              <a:rPr lang="cs-CZ" sz="2800" dirty="0" smtClean="0"/>
              <a:t>lom</a:t>
            </a:r>
            <a:br>
              <a:rPr lang="cs-CZ" sz="2800" dirty="0" smtClean="0"/>
            </a:br>
            <a:r>
              <a:rPr lang="cs-CZ" sz="2800" dirty="0" smtClean="0"/>
              <a:t>nosí</a:t>
            </a:r>
            <a:br>
              <a:rPr lang="cs-CZ" sz="2800" dirty="0" smtClean="0"/>
            </a:br>
            <a:r>
              <a:rPr lang="cs-CZ" sz="2800" dirty="0" smtClean="0"/>
              <a:t>mol</a:t>
            </a:r>
            <a:br>
              <a:rPr lang="cs-CZ" sz="2800" dirty="0" smtClean="0"/>
            </a:br>
            <a:r>
              <a:rPr lang="cs-CZ" sz="2800" dirty="0" smtClean="0"/>
              <a:t>osel</a:t>
            </a:r>
            <a:br>
              <a:rPr lang="cs-CZ" sz="2800" dirty="0" smtClean="0"/>
            </a:br>
            <a:r>
              <a:rPr lang="cs-CZ" sz="2800" dirty="0" smtClean="0"/>
              <a:t>Oto</a:t>
            </a:r>
            <a:br>
              <a:rPr lang="cs-CZ" sz="2800" dirty="0" smtClean="0"/>
            </a:br>
            <a:r>
              <a:rPr lang="cs-CZ" sz="2800" dirty="0" smtClean="0"/>
              <a:t>ale</a:t>
            </a:r>
            <a:br>
              <a:rPr lang="cs-CZ" sz="2800" dirty="0" smtClean="0"/>
            </a:br>
            <a:r>
              <a:rPr lang="cs-CZ" sz="2800" dirty="0" smtClean="0"/>
              <a:t>asi</a:t>
            </a:r>
            <a:br>
              <a:rPr lang="cs-CZ" sz="2800" dirty="0" smtClean="0"/>
            </a:br>
            <a:r>
              <a:rPr lang="cs-CZ" sz="2800" dirty="0" smtClean="0"/>
              <a:t>táta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979712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79712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79712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61048" y="195138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447538" y="195138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92280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092280" y="1348605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447538" y="1348605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58580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58580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447538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92280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61048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462166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92280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79712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58580" y="388025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62166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092280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979712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79712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9712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979712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61048" y="450103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661048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658580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58580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447538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092280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447538" y="514910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447538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052317" y="514910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447538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052317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052317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755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03022" y="239891"/>
            <a:ext cx="3480946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Napiš psacím písmem</a:t>
            </a:r>
            <a:endParaRPr lang="cs-CZ" sz="1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999092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999092" y="256490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999092" y="19503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99092" y="321297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99092" y="386104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999092" y="4509120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999092" y="5157192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999092" y="5805264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99092" y="6453336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97269" y="724190"/>
            <a:ext cx="80182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umí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šum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síť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les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lem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sůl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nesl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ten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Nes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764704"/>
            <a:ext cx="883575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/>
              <a:t>n</a:t>
            </a:r>
            <a:r>
              <a:rPr lang="cs-CZ" sz="2800" dirty="0" smtClean="0"/>
              <a:t>ůše</a:t>
            </a:r>
            <a:br>
              <a:rPr lang="cs-CZ" sz="2800" dirty="0" smtClean="0"/>
            </a:br>
            <a:r>
              <a:rPr lang="cs-CZ" sz="2800" dirty="0" smtClean="0"/>
              <a:t>sen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tůň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síň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sele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tele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mečí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ú</a:t>
            </a:r>
            <a:r>
              <a:rPr lang="cs-CZ" sz="2800" dirty="0" smtClean="0"/>
              <a:t>čes</a:t>
            </a:r>
            <a:br>
              <a:rPr lang="cs-CZ" sz="2800" dirty="0" smtClean="0"/>
            </a:br>
            <a:r>
              <a:rPr lang="cs-CZ" sz="2800" dirty="0" smtClean="0"/>
              <a:t>noc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724190"/>
            <a:ext cx="78579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los</a:t>
            </a:r>
            <a:br>
              <a:rPr lang="cs-CZ" sz="2800" dirty="0" smtClean="0"/>
            </a:br>
            <a:r>
              <a:rPr lang="cs-CZ" sz="2800" dirty="0" smtClean="0"/>
              <a:t>lom</a:t>
            </a:r>
            <a:br>
              <a:rPr lang="cs-CZ" sz="2800" dirty="0" smtClean="0"/>
            </a:br>
            <a:r>
              <a:rPr lang="cs-CZ" sz="2800" dirty="0" smtClean="0"/>
              <a:t>nosí</a:t>
            </a:r>
            <a:br>
              <a:rPr lang="cs-CZ" sz="2800" dirty="0" smtClean="0"/>
            </a:br>
            <a:r>
              <a:rPr lang="cs-CZ" sz="2800" dirty="0" smtClean="0"/>
              <a:t>mol</a:t>
            </a:r>
            <a:br>
              <a:rPr lang="cs-CZ" sz="2800" dirty="0" smtClean="0"/>
            </a:br>
            <a:r>
              <a:rPr lang="cs-CZ" sz="2800" dirty="0" smtClean="0"/>
              <a:t>osel</a:t>
            </a:r>
            <a:br>
              <a:rPr lang="cs-CZ" sz="2800" dirty="0" smtClean="0"/>
            </a:br>
            <a:r>
              <a:rPr lang="cs-CZ" sz="2800" dirty="0" smtClean="0"/>
              <a:t>Oto</a:t>
            </a:r>
            <a:br>
              <a:rPr lang="cs-CZ" sz="2800" dirty="0" smtClean="0"/>
            </a:br>
            <a:r>
              <a:rPr lang="cs-CZ" sz="2800" dirty="0" smtClean="0"/>
              <a:t>ale</a:t>
            </a:r>
            <a:br>
              <a:rPr lang="cs-CZ" sz="2800" dirty="0" smtClean="0"/>
            </a:br>
            <a:r>
              <a:rPr lang="cs-CZ" sz="2800" dirty="0" smtClean="0"/>
              <a:t>asi</a:t>
            </a:r>
            <a:br>
              <a:rPr lang="cs-CZ" sz="2800" dirty="0" smtClean="0"/>
            </a:br>
            <a:r>
              <a:rPr lang="cs-CZ" sz="2800" dirty="0" smtClean="0"/>
              <a:t>táta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6588224" y="194253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588224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588224" y="2557067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588224" y="3205139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588224" y="385321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588224" y="4501283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548261" y="5141269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548261" y="5797427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548261" y="6445499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43407" y="194253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943407" y="1340768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943407" y="2557067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943407" y="3205139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943407" y="3853211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943407" y="4501283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903444" y="5141269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903444" y="5797427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903444" y="6445499"/>
            <a:ext cx="12241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3856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176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27</cp:revision>
  <dcterms:created xsi:type="dcterms:W3CDTF">2011-08-21T15:31:45Z</dcterms:created>
  <dcterms:modified xsi:type="dcterms:W3CDTF">2012-01-14T17:34:28Z</dcterms:modified>
</cp:coreProperties>
</file>