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98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VY_32_INOVACE_1A19Čj1_Čtení slov s předložkou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Čtení slov s předložkou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VY_32_INOVACE_1A19Čj1_Čtení slov s předložkou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Čtení slov s předložkou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09847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Určeno pro 1.ročník ZŠ</a:t>
            </a:r>
          </a:p>
          <a:p>
            <a:r>
              <a:rPr lang="cs-CZ" dirty="0" smtClean="0"/>
              <a:t>Materiál pro použití na interaktivní tabuli</a:t>
            </a:r>
          </a:p>
          <a:p>
            <a:r>
              <a:rPr lang="cs-CZ" dirty="0" smtClean="0"/>
              <a:t>Inovace – rozvoj čtenářské gramotnosti, plynulost čtení slov s předložkou, porozumění textu, přehledná prezentace slov s využitím obrazové pomůcky</a:t>
            </a:r>
          </a:p>
          <a:p>
            <a:r>
              <a:rPr lang="cs-CZ" dirty="0" smtClean="0"/>
              <a:t>Metodické poznámky – na jednotlivých snímcích žáci čtou slova s předložkami, ve sloupcích se mění předložky, slovo zůstává stejné – mění se koncovky; jednotlivá spojení využijeme pro tvorbu vět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377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36712"/>
            <a:ext cx="922630" cy="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2420888"/>
            <a:ext cx="234493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  <a:r>
              <a:rPr lang="cs-CZ" sz="3200" dirty="0" smtClean="0"/>
              <a:t> domu</a:t>
            </a:r>
          </a:p>
          <a:p>
            <a:r>
              <a:rPr lang="cs-CZ" sz="3200" dirty="0" smtClean="0"/>
              <a:t>za domem</a:t>
            </a:r>
          </a:p>
          <a:p>
            <a:r>
              <a:rPr lang="cs-CZ" sz="3200" dirty="0" smtClean="0"/>
              <a:t>před domem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 domu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 domě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 domem</a:t>
            </a:r>
            <a:br>
              <a:rPr lang="cs-CZ" sz="3200" dirty="0" smtClean="0"/>
            </a:br>
            <a:r>
              <a:rPr lang="cs-CZ" sz="3200" dirty="0" smtClean="0"/>
              <a:t>do domu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a domě</a:t>
            </a:r>
            <a:endParaRPr lang="cs-CZ" sz="3200" dirty="0"/>
          </a:p>
        </p:txBody>
      </p:sp>
      <p:pic>
        <p:nvPicPr>
          <p:cNvPr id="1027" name="Picture 3" descr="C:\Users\Jana\AppData\Local\Microsoft\Windows\Temporary Internet Files\Content.IE5\E7S8KAYQ\MP9004075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91969"/>
            <a:ext cx="970424" cy="121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76187" y="2420887"/>
            <a:ext cx="2041969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  <a:r>
              <a:rPr lang="cs-CZ" sz="3200" dirty="0" smtClean="0"/>
              <a:t> lesa</a:t>
            </a:r>
            <a:br>
              <a:rPr lang="cs-CZ" sz="3200" dirty="0" smtClean="0"/>
            </a:br>
            <a:r>
              <a:rPr lang="cs-CZ" sz="3200" dirty="0" smtClean="0"/>
              <a:t>za lesem</a:t>
            </a:r>
            <a:br>
              <a:rPr lang="cs-CZ" sz="3200" dirty="0" smtClean="0"/>
            </a:br>
            <a:r>
              <a:rPr lang="cs-CZ" sz="3200" dirty="0" smtClean="0"/>
              <a:t>před lesem</a:t>
            </a:r>
            <a:br>
              <a:rPr lang="cs-CZ" sz="3200" dirty="0" smtClean="0"/>
            </a:br>
            <a:r>
              <a:rPr lang="cs-CZ" sz="3200" dirty="0" smtClean="0"/>
              <a:t>k lesu</a:t>
            </a:r>
            <a:br>
              <a:rPr lang="cs-CZ" sz="3200" dirty="0" smtClean="0"/>
            </a:br>
            <a:r>
              <a:rPr lang="cs-CZ" sz="3200" dirty="0" smtClean="0"/>
              <a:t>v lese</a:t>
            </a:r>
            <a:br>
              <a:rPr lang="cs-CZ" sz="3200" dirty="0" smtClean="0"/>
            </a:br>
            <a:r>
              <a:rPr lang="cs-CZ" sz="3200" dirty="0" smtClean="0"/>
              <a:t>s lesem</a:t>
            </a:r>
            <a:br>
              <a:rPr lang="cs-CZ" sz="3200" dirty="0" smtClean="0"/>
            </a:br>
            <a:r>
              <a:rPr lang="cs-CZ" sz="3200" dirty="0" smtClean="0"/>
              <a:t>do lesa</a:t>
            </a:r>
            <a:br>
              <a:rPr lang="cs-CZ" sz="3200" dirty="0" smtClean="0"/>
            </a:br>
            <a:r>
              <a:rPr lang="cs-CZ" sz="3200" dirty="0" smtClean="0"/>
              <a:t>pro les</a:t>
            </a:r>
            <a:endParaRPr lang="cs-CZ" sz="3200" dirty="0"/>
          </a:p>
        </p:txBody>
      </p:sp>
      <p:pic>
        <p:nvPicPr>
          <p:cNvPr id="1029" name="Picture 5" descr="C:\Users\Jana\AppData\Local\Microsoft\Windows\Temporary Internet Files\Content.IE5\3ZNLZ5F9\MC9003825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778054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14725" y="2420885"/>
            <a:ext cx="2539285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  <a:r>
              <a:rPr lang="cs-CZ" sz="3200" dirty="0" smtClean="0"/>
              <a:t> potoka</a:t>
            </a:r>
            <a:br>
              <a:rPr lang="cs-CZ" sz="3200" dirty="0" smtClean="0"/>
            </a:br>
            <a:r>
              <a:rPr lang="cs-CZ" sz="3200" dirty="0" smtClean="0"/>
              <a:t>za potokem</a:t>
            </a:r>
            <a:br>
              <a:rPr lang="cs-CZ" sz="3200" dirty="0" smtClean="0"/>
            </a:br>
            <a:r>
              <a:rPr lang="cs-CZ" sz="3200" dirty="0" smtClean="0"/>
              <a:t>před potokem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 potoku</a:t>
            </a:r>
            <a:br>
              <a:rPr lang="cs-CZ" sz="3200" dirty="0" smtClean="0"/>
            </a:br>
            <a:r>
              <a:rPr lang="cs-CZ" sz="3200" dirty="0" smtClean="0"/>
              <a:t>v potoce</a:t>
            </a:r>
            <a:br>
              <a:rPr lang="cs-CZ" sz="3200" dirty="0" smtClean="0"/>
            </a:br>
            <a:r>
              <a:rPr lang="cs-CZ" sz="3200" dirty="0" smtClean="0"/>
              <a:t>s potokem</a:t>
            </a:r>
            <a:br>
              <a:rPr lang="cs-CZ" sz="3200" dirty="0" smtClean="0"/>
            </a:br>
            <a:r>
              <a:rPr lang="cs-CZ" sz="3200" dirty="0" smtClean="0"/>
              <a:t>do potoka</a:t>
            </a:r>
            <a:br>
              <a:rPr lang="cs-CZ" sz="3200" dirty="0" smtClean="0"/>
            </a:br>
            <a:r>
              <a:rPr lang="cs-CZ" sz="3200" dirty="0" smtClean="0"/>
              <a:t>na potoce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6901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\AppData\Local\Microsoft\Windows\Temporary Internet Files\Content.IE5\E7S8KAYQ\MP9004465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7968" y="551235"/>
            <a:ext cx="81294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2276872"/>
            <a:ext cx="1958228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ro psa</a:t>
            </a:r>
            <a:br>
              <a:rPr lang="cs-CZ" sz="3200" dirty="0" smtClean="0"/>
            </a:br>
            <a:r>
              <a:rPr lang="cs-CZ" sz="3200" dirty="0" smtClean="0"/>
              <a:t>za psa</a:t>
            </a:r>
            <a:br>
              <a:rPr lang="cs-CZ" sz="3200" dirty="0" smtClean="0"/>
            </a:br>
            <a:r>
              <a:rPr lang="cs-CZ" sz="3200" dirty="0" smtClean="0"/>
              <a:t>před psem</a:t>
            </a:r>
            <a:br>
              <a:rPr lang="cs-CZ" sz="3200" dirty="0" smtClean="0"/>
            </a:br>
            <a:r>
              <a:rPr lang="cs-CZ" sz="3200" dirty="0" smtClean="0"/>
              <a:t>o psovi</a:t>
            </a:r>
            <a:br>
              <a:rPr lang="cs-CZ" sz="3200" dirty="0" smtClean="0"/>
            </a:br>
            <a:r>
              <a:rPr lang="cs-CZ" sz="3200" dirty="0" smtClean="0"/>
              <a:t>se psem</a:t>
            </a:r>
            <a:br>
              <a:rPr lang="cs-CZ" sz="3200" dirty="0" smtClean="0"/>
            </a:br>
            <a:r>
              <a:rPr lang="cs-CZ" sz="3200" dirty="0" smtClean="0"/>
              <a:t>u psa</a:t>
            </a:r>
            <a:br>
              <a:rPr lang="cs-CZ" sz="3200" dirty="0" smtClean="0"/>
            </a:br>
            <a:r>
              <a:rPr lang="cs-CZ" sz="3200" dirty="0" smtClean="0"/>
              <a:t>na psa</a:t>
            </a:r>
            <a:br>
              <a:rPr lang="cs-CZ" sz="3200" dirty="0" smtClean="0"/>
            </a:br>
            <a:r>
              <a:rPr lang="cs-CZ" sz="3200" dirty="0" smtClean="0"/>
              <a:t>k psovi</a:t>
            </a:r>
            <a:endParaRPr lang="cs-CZ" sz="3200" dirty="0"/>
          </a:p>
        </p:txBody>
      </p:sp>
      <p:pic>
        <p:nvPicPr>
          <p:cNvPr id="1027" name="Picture 3" descr="C:\Users\Jana\AppData\Local\Microsoft\Windows\Temporary Internet Files\Content.IE5\HABC50MY\MC9003910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648226"/>
            <a:ext cx="1109174" cy="858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2276871"/>
            <a:ext cx="210769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 jámy</a:t>
            </a:r>
            <a:br>
              <a:rPr lang="cs-CZ" sz="3200" dirty="0" smtClean="0"/>
            </a:br>
            <a:r>
              <a:rPr lang="cs-CZ" sz="3200" dirty="0" smtClean="0"/>
              <a:t>z jámy</a:t>
            </a:r>
            <a:br>
              <a:rPr lang="cs-CZ" sz="3200" dirty="0" smtClean="0"/>
            </a:br>
            <a:r>
              <a:rPr lang="cs-CZ" sz="3200" dirty="0" smtClean="0"/>
              <a:t>do jámy</a:t>
            </a:r>
            <a:br>
              <a:rPr lang="cs-CZ" sz="3200" dirty="0" smtClean="0"/>
            </a:br>
            <a:r>
              <a:rPr lang="cs-CZ" sz="3200" dirty="0" smtClean="0"/>
              <a:t>v jámě</a:t>
            </a:r>
            <a:br>
              <a:rPr lang="cs-CZ" sz="3200" dirty="0" smtClean="0"/>
            </a:br>
            <a:r>
              <a:rPr lang="cs-CZ" sz="3200" dirty="0" smtClean="0"/>
              <a:t>před jámou</a:t>
            </a:r>
            <a:br>
              <a:rPr lang="cs-CZ" sz="3200" dirty="0" smtClean="0"/>
            </a:br>
            <a:r>
              <a:rPr lang="cs-CZ" sz="3200" dirty="0" smtClean="0"/>
              <a:t>k jámě</a:t>
            </a:r>
          </a:p>
          <a:p>
            <a:r>
              <a:rPr lang="cs-CZ" sz="3200" dirty="0"/>
              <a:t>o</a:t>
            </a:r>
            <a:r>
              <a:rPr lang="cs-CZ" sz="3200" dirty="0" smtClean="0"/>
              <a:t> jámě</a:t>
            </a:r>
            <a:br>
              <a:rPr lang="cs-CZ" sz="3200" dirty="0" smtClean="0"/>
            </a:br>
            <a:r>
              <a:rPr lang="cs-CZ" sz="3200" dirty="0" smtClean="0"/>
              <a:t>na jámu</a:t>
            </a:r>
            <a:endParaRPr lang="cs-CZ" sz="3200" dirty="0"/>
          </a:p>
        </p:txBody>
      </p:sp>
      <p:pic>
        <p:nvPicPr>
          <p:cNvPr id="1028" name="Picture 4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284" y="491677"/>
            <a:ext cx="792088" cy="111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55065" y="2276870"/>
            <a:ext cx="2338525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  <a:r>
              <a:rPr lang="cs-CZ" sz="3200" dirty="0" smtClean="0"/>
              <a:t> mámy</a:t>
            </a:r>
            <a:br>
              <a:rPr lang="cs-CZ" sz="3200" dirty="0" smtClean="0"/>
            </a:br>
            <a:r>
              <a:rPr lang="cs-CZ" sz="3200" dirty="0" smtClean="0"/>
              <a:t>za mámou</a:t>
            </a:r>
            <a:br>
              <a:rPr lang="cs-CZ" sz="3200" dirty="0" smtClean="0"/>
            </a:br>
            <a:r>
              <a:rPr lang="cs-CZ" sz="3200" dirty="0" smtClean="0"/>
              <a:t>před mámou</a:t>
            </a:r>
            <a:br>
              <a:rPr lang="cs-CZ" sz="3200" dirty="0" smtClean="0"/>
            </a:br>
            <a:r>
              <a:rPr lang="cs-CZ" sz="3200" dirty="0" smtClean="0"/>
              <a:t>o mámě</a:t>
            </a:r>
            <a:br>
              <a:rPr lang="cs-CZ" sz="3200" dirty="0" smtClean="0"/>
            </a:br>
            <a:r>
              <a:rPr lang="cs-CZ" sz="3200" dirty="0" smtClean="0"/>
              <a:t>s mámou</a:t>
            </a:r>
            <a:br>
              <a:rPr lang="cs-CZ" sz="3200" dirty="0" smtClean="0"/>
            </a:br>
            <a:r>
              <a:rPr lang="cs-CZ" sz="3200" dirty="0" smtClean="0"/>
              <a:t>na mámu</a:t>
            </a:r>
            <a:br>
              <a:rPr lang="cs-CZ" sz="3200" dirty="0" smtClean="0"/>
            </a:br>
            <a:r>
              <a:rPr lang="cs-CZ" sz="3200" dirty="0" smtClean="0"/>
              <a:t>k mámě</a:t>
            </a:r>
            <a:br>
              <a:rPr lang="cs-CZ" sz="3200" dirty="0" smtClean="0"/>
            </a:br>
            <a:r>
              <a:rPr lang="cs-CZ" sz="3200" dirty="0" smtClean="0"/>
              <a:t>pro mámu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42447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\AppData\Local\Microsoft\Windows\Temporary Internet Files\Content.IE5\ZCRH1448\MC9004404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2276872"/>
            <a:ext cx="2050754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  <a:r>
              <a:rPr lang="cs-CZ" sz="3200" dirty="0" smtClean="0"/>
              <a:t> boty</a:t>
            </a:r>
            <a:br>
              <a:rPr lang="cs-CZ" sz="3200" dirty="0" smtClean="0"/>
            </a:br>
            <a:r>
              <a:rPr lang="cs-CZ" sz="3200" dirty="0" smtClean="0"/>
              <a:t>s botou</a:t>
            </a:r>
            <a:br>
              <a:rPr lang="cs-CZ" sz="3200" dirty="0" smtClean="0"/>
            </a:br>
            <a:r>
              <a:rPr lang="cs-CZ" sz="3200" dirty="0" smtClean="0"/>
              <a:t>na botě</a:t>
            </a:r>
            <a:br>
              <a:rPr lang="cs-CZ" sz="3200" dirty="0" smtClean="0"/>
            </a:br>
            <a:r>
              <a:rPr lang="cs-CZ" sz="3200" dirty="0" smtClean="0"/>
              <a:t>do boty</a:t>
            </a:r>
            <a:br>
              <a:rPr lang="cs-CZ" sz="3200" dirty="0" smtClean="0"/>
            </a:br>
            <a:r>
              <a:rPr lang="cs-CZ" sz="3200" dirty="0" smtClean="0"/>
              <a:t>za botu</a:t>
            </a:r>
            <a:br>
              <a:rPr lang="cs-CZ" sz="3200" dirty="0" smtClean="0"/>
            </a:br>
            <a:r>
              <a:rPr lang="cs-CZ" sz="3200" dirty="0" smtClean="0"/>
              <a:t>o botě</a:t>
            </a:r>
            <a:br>
              <a:rPr lang="cs-CZ" sz="3200" dirty="0" smtClean="0"/>
            </a:br>
            <a:r>
              <a:rPr lang="cs-CZ" sz="3200" dirty="0" smtClean="0"/>
              <a:t>pro botu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řed botou</a:t>
            </a:r>
            <a:endParaRPr lang="cs-CZ" sz="3200" dirty="0"/>
          </a:p>
        </p:txBody>
      </p:sp>
      <p:pic>
        <p:nvPicPr>
          <p:cNvPr id="2052" name="Picture 4" descr="C:\Users\Jana\AppData\Local\Microsoft\Windows\Temporary Internet Files\Content.IE5\E7S8KAYQ\MP9004327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32292"/>
            <a:ext cx="1464770" cy="97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2276872"/>
            <a:ext cx="231249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  <a:r>
              <a:rPr lang="cs-CZ" sz="3200" dirty="0" smtClean="0"/>
              <a:t> parku</a:t>
            </a:r>
            <a:br>
              <a:rPr lang="cs-CZ" sz="3200" dirty="0" smtClean="0"/>
            </a:br>
            <a:r>
              <a:rPr lang="cs-CZ" sz="3200" dirty="0" smtClean="0"/>
              <a:t>do parku</a:t>
            </a:r>
            <a:br>
              <a:rPr lang="cs-CZ" sz="3200" dirty="0" smtClean="0"/>
            </a:br>
            <a:r>
              <a:rPr lang="cs-CZ" sz="3200" dirty="0" smtClean="0"/>
              <a:t>za parkem</a:t>
            </a:r>
            <a:br>
              <a:rPr lang="cs-CZ" sz="3200" dirty="0" smtClean="0"/>
            </a:br>
            <a:r>
              <a:rPr lang="cs-CZ" sz="3200" dirty="0" smtClean="0"/>
              <a:t>v parku</a:t>
            </a:r>
          </a:p>
          <a:p>
            <a:r>
              <a:rPr lang="cs-CZ" sz="3200" dirty="0" smtClean="0"/>
              <a:t>před parkem</a:t>
            </a:r>
            <a:br>
              <a:rPr lang="cs-CZ" sz="3200" dirty="0" smtClean="0"/>
            </a:br>
            <a:r>
              <a:rPr lang="cs-CZ" sz="3200" dirty="0" smtClean="0"/>
              <a:t>k parku</a:t>
            </a:r>
            <a:br>
              <a:rPr lang="cs-CZ" sz="3200" dirty="0" smtClean="0"/>
            </a:br>
            <a:r>
              <a:rPr lang="cs-CZ" sz="3200" dirty="0" smtClean="0"/>
              <a:t>o parku</a:t>
            </a:r>
            <a:br>
              <a:rPr lang="cs-CZ" sz="3200" dirty="0" smtClean="0"/>
            </a:br>
            <a:r>
              <a:rPr lang="cs-CZ" sz="3200" dirty="0" smtClean="0"/>
              <a:t>pro park</a:t>
            </a:r>
            <a:endParaRPr lang="cs-CZ" sz="3200" dirty="0"/>
          </a:p>
        </p:txBody>
      </p:sp>
      <p:pic>
        <p:nvPicPr>
          <p:cNvPr id="2053" name="Picture 5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20114"/>
            <a:ext cx="1351463" cy="1112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60232" y="2276871"/>
            <a:ext cx="2179828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 míči</a:t>
            </a:r>
            <a:br>
              <a:rPr lang="cs-CZ" sz="3200" dirty="0" smtClean="0"/>
            </a:br>
            <a:r>
              <a:rPr lang="cs-CZ" sz="3200" dirty="0" smtClean="0"/>
              <a:t>s míčem</a:t>
            </a:r>
            <a:br>
              <a:rPr lang="cs-CZ" sz="3200" dirty="0" smtClean="0"/>
            </a:br>
            <a:r>
              <a:rPr lang="cs-CZ" sz="3200" dirty="0" smtClean="0"/>
              <a:t>pro míč</a:t>
            </a:r>
            <a:br>
              <a:rPr lang="cs-CZ" sz="3200" dirty="0" smtClean="0"/>
            </a:br>
            <a:r>
              <a:rPr lang="cs-CZ" sz="3200" dirty="0" smtClean="0"/>
              <a:t>na míči</a:t>
            </a:r>
            <a:br>
              <a:rPr lang="cs-CZ" sz="3200" dirty="0" smtClean="0"/>
            </a:br>
            <a:r>
              <a:rPr lang="cs-CZ" sz="3200" dirty="0" smtClean="0"/>
              <a:t>před míčem</a:t>
            </a:r>
            <a:br>
              <a:rPr lang="cs-CZ" sz="3200" dirty="0" smtClean="0"/>
            </a:br>
            <a:r>
              <a:rPr lang="cs-CZ" sz="3200" dirty="0" smtClean="0"/>
              <a:t>u míče</a:t>
            </a:r>
            <a:br>
              <a:rPr lang="cs-CZ" sz="3200" dirty="0" smtClean="0"/>
            </a:br>
            <a:r>
              <a:rPr lang="cs-CZ" sz="3200" dirty="0" smtClean="0"/>
              <a:t>na míč</a:t>
            </a:r>
            <a:br>
              <a:rPr lang="cs-CZ" sz="3200" dirty="0" smtClean="0"/>
            </a:br>
            <a:r>
              <a:rPr lang="cs-CZ" sz="3200" dirty="0" smtClean="0"/>
              <a:t>k míči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23270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galerie </a:t>
            </a:r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3612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</TotalTime>
  <Words>135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</cp:lastModifiedBy>
  <cp:revision>27</cp:revision>
  <dcterms:created xsi:type="dcterms:W3CDTF">2011-08-21T15:31:45Z</dcterms:created>
  <dcterms:modified xsi:type="dcterms:W3CDTF">2012-01-21T18:45:19Z</dcterms:modified>
</cp:coreProperties>
</file>