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id" ContentType="audi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59" r:id="rId6"/>
    <p:sldId id="262" r:id="rId7"/>
    <p:sldId id="266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533E1-7862-48A6-B5A1-141D2FD696C8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F24C-F68F-42EE-9665-3C6BF79AF7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693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533E1-7862-48A6-B5A1-141D2FD696C8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F24C-F68F-42EE-9665-3C6BF79AF7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1982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533E1-7862-48A6-B5A1-141D2FD696C8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F24C-F68F-42EE-9665-3C6BF79AF7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404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533E1-7862-48A6-B5A1-141D2FD696C8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F24C-F68F-42EE-9665-3C6BF79AF7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0056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533E1-7862-48A6-B5A1-141D2FD696C8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F24C-F68F-42EE-9665-3C6BF79AF7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700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533E1-7862-48A6-B5A1-141D2FD696C8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F24C-F68F-42EE-9665-3C6BF79AF7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3650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533E1-7862-48A6-B5A1-141D2FD696C8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F24C-F68F-42EE-9665-3C6BF79AF7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0697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533E1-7862-48A6-B5A1-141D2FD696C8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F24C-F68F-42EE-9665-3C6BF79AF7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3578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533E1-7862-48A6-B5A1-141D2FD696C8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F24C-F68F-42EE-9665-3C6BF79AF7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82385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533E1-7862-48A6-B5A1-141D2FD696C8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F24C-F68F-42EE-9665-3C6BF79AF7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94627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533E1-7862-48A6-B5A1-141D2FD696C8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F24C-F68F-42EE-9665-3C6BF79AF7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4258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7533E1-7862-48A6-B5A1-141D2FD696C8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ADF24C-F68F-42EE-9665-3C6BF79AF7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9209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14.png"/><Relationship Id="rId2" Type="http://schemas.openxmlformats.org/officeDocument/2006/relationships/audio" Target="../media/media1.mid"/><Relationship Id="rId1" Type="http://schemas.microsoft.com/office/2007/relationships/media" Target="../media/media1.mid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dclipart.org/albums/Clocks_and_Time/thumb_hour_blue_clock_09.png" TargetMode="External"/><Relationship Id="rId3" Type="http://schemas.openxmlformats.org/officeDocument/2006/relationships/hyperlink" Target="http://www.pdclipart.org/albums/Clocks_and_Time/thumb_stop_watch_digital.png" TargetMode="External"/><Relationship Id="rId7" Type="http://schemas.openxmlformats.org/officeDocument/2006/relationships/hyperlink" Target="http://www.pdclipart.org/albums/Clocks_and_Time/thumb_hour_blue_clock_06.png" TargetMode="External"/><Relationship Id="rId12" Type="http://schemas.openxmlformats.org/officeDocument/2006/relationships/hyperlink" Target="http://www.pdclipart.org/displayimage.php?album=32&amp;pos=0" TargetMode="External"/><Relationship Id="rId2" Type="http://schemas.openxmlformats.org/officeDocument/2006/relationships/hyperlink" Target="http://www.pdclipart.org/displayimage.php?album=32&amp;pos=18ums/Clocks_and_Time/stop_watch_digital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dclipart.org/albums/Clocks_and_Time/thumb_hour_blue_clock_03.png" TargetMode="External"/><Relationship Id="rId11" Type="http://schemas.openxmlformats.org/officeDocument/2006/relationships/hyperlink" Target="http://www.pdclipart.org/displayimage.php?album=32&amp;pos=8" TargetMode="External"/><Relationship Id="rId5" Type="http://schemas.openxmlformats.org/officeDocument/2006/relationships/hyperlink" Target="http://www.pdclipart.org/albums/Clocks_and_Time/thumb_hour_blue_clock_08.png" TargetMode="External"/><Relationship Id="rId10" Type="http://schemas.openxmlformats.org/officeDocument/2006/relationships/hyperlink" Target="http://www.pdclipart.org/albums/People__Stick_Figures/thumb_Stick_blueman_108_01.png" TargetMode="External"/><Relationship Id="rId4" Type="http://schemas.openxmlformats.org/officeDocument/2006/relationships/hyperlink" Target="http://www.pdclipart.org/albums/Clocks_and_Time/thumb_hour_blue_clock_01.png" TargetMode="External"/><Relationship Id="rId9" Type="http://schemas.openxmlformats.org/officeDocument/2006/relationships/hyperlink" Target="http://www.pdclipart.org/albums/Clocks_and_Time/thumb_hour_blue_clock_11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268760"/>
            <a:ext cx="7772400" cy="2475706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Čas v našem životě</a:t>
            </a:r>
            <a:endParaRPr lang="cs-CZ" sz="6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Poznávání hodin</a:t>
            </a:r>
          </a:p>
          <a:p>
            <a:r>
              <a:rPr lang="cs-CZ" sz="4000" b="1" dirty="0" smtClean="0">
                <a:solidFill>
                  <a:schemeClr val="tx1"/>
                </a:solidFill>
              </a:rPr>
              <a:t>Denní režim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1615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Příklady měření času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2400" b="1" dirty="0" smtClean="0"/>
              <a:t>Hodiny s budíkem</a:t>
            </a:r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400" b="1" dirty="0" smtClean="0"/>
              <a:t>Náramkové hodinky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/>
              <a:t>Stopky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/>
              <a:t>Přesýpací hodiny</a:t>
            </a:r>
            <a:endParaRPr lang="cs-CZ" sz="2400" b="1" dirty="0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2987824" y="1844824"/>
            <a:ext cx="936104" cy="2160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275856" y="3140969"/>
            <a:ext cx="318389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619672" y="4365104"/>
            <a:ext cx="273630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987824" y="5517232"/>
            <a:ext cx="347192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1776" y="404664"/>
            <a:ext cx="2081768" cy="2206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165" y="4217605"/>
            <a:ext cx="1458650" cy="21642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6432" y="1844824"/>
            <a:ext cx="1294117" cy="1947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6087" y="3349048"/>
            <a:ext cx="1388351" cy="1737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4648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7" name="Picture 7" descr="http://www.vydmuchov.cz/data/obr%2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577124"/>
            <a:ext cx="6267506" cy="33376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2088232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Připrav se na malou záhadu…</a:t>
            </a:r>
            <a:br>
              <a:rPr lang="cs-CZ" sz="4000" b="1" dirty="0" smtClean="0"/>
            </a:br>
            <a:r>
              <a:rPr lang="cs-CZ" sz="4000" b="1" dirty="0" smtClean="0"/>
              <a:t>Poznáš, kolik hodin je na hodinách bez číslic?</a:t>
            </a:r>
            <a:endParaRPr lang="cs-CZ" sz="4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060848"/>
            <a:ext cx="2592288" cy="259228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2417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Máš pravdu. </a:t>
            </a:r>
            <a:br>
              <a:rPr lang="cs-CZ" sz="4000" b="1" dirty="0" smtClean="0"/>
            </a:br>
            <a:r>
              <a:rPr lang="cs-CZ" sz="4000" b="1" dirty="0" smtClean="0"/>
              <a:t>Je 8 hodin a tobě začíná škola.</a:t>
            </a:r>
            <a:endParaRPr lang="cs-CZ" sz="4000" b="1" dirty="0"/>
          </a:p>
        </p:txBody>
      </p:sp>
      <p:pic>
        <p:nvPicPr>
          <p:cNvPr id="6154" name="Picture 10" descr="http://img5.rajce.idnes.cz/d0511/4/4448/4448959_16a006a1034b38d83a73b335d445b9e5/images/0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4965576" cy="3724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http://img7.rajce.idnes.cz/d0702/4/4064/4064833_45e3c37f60bf2db0d082a99da34d9586/images/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2616" y="3344364"/>
            <a:ext cx="4965576" cy="2960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2508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539552" y="4797152"/>
            <a:ext cx="8064896" cy="566738"/>
          </a:xfrm>
        </p:spPr>
        <p:txBody>
          <a:bodyPr>
            <a:noAutofit/>
          </a:bodyPr>
          <a:lstStyle/>
          <a:p>
            <a:r>
              <a:rPr lang="cs-CZ" sz="3200" dirty="0" smtClean="0"/>
              <a:t>  </a:t>
            </a:r>
            <a:r>
              <a:rPr lang="cs-CZ" sz="4000" dirty="0" smtClean="0"/>
              <a:t>V 1 hodinu lidé obvykle obědvají.</a:t>
            </a:r>
            <a:endParaRPr lang="cs-CZ" sz="4000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half" idx="2"/>
          </p:nvPr>
        </p:nvSpPr>
        <p:spPr>
          <a:xfrm>
            <a:off x="611560" y="5373216"/>
            <a:ext cx="7200800" cy="804862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 </a:t>
            </a:r>
            <a:r>
              <a:rPr lang="cs-CZ" sz="4000" b="1" dirty="0" smtClean="0"/>
              <a:t>Říkáme také, že je 13:00 hodin.</a:t>
            </a:r>
            <a:endParaRPr lang="cs-CZ" sz="4000" b="1" dirty="0"/>
          </a:p>
        </p:txBody>
      </p:sp>
      <p:pic>
        <p:nvPicPr>
          <p:cNvPr id="4098" name="Picture 2" descr="http://www.brno-restaurace.cz/img/top0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44" r="5744"/>
          <a:stretch>
            <a:fillRect/>
          </a:stretch>
        </p:blipFill>
        <p:spPr bwMode="auto">
          <a:xfrm>
            <a:off x="2771800" y="258810"/>
            <a:ext cx="5486400" cy="41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268" y="1800347"/>
            <a:ext cx="2561778" cy="256177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4698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188640"/>
            <a:ext cx="5404460" cy="792088"/>
          </a:xfrm>
        </p:spPr>
        <p:txBody>
          <a:bodyPr>
            <a:noAutofit/>
          </a:bodyPr>
          <a:lstStyle/>
          <a:p>
            <a:r>
              <a:rPr lang="cs-CZ" sz="4000" dirty="0" smtClean="0"/>
              <a:t> Přiřaď  čas k hodinám</a:t>
            </a:r>
            <a:endParaRPr lang="cs-CZ" sz="4000" dirty="0"/>
          </a:p>
        </p:txBody>
      </p:sp>
      <p:pic>
        <p:nvPicPr>
          <p:cNvPr id="8" name="MS900074277[1].mid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377997" y="488106"/>
            <a:ext cx="609600" cy="609600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457200" y="1268760"/>
            <a:ext cx="3008313" cy="4857403"/>
          </a:xfrm>
        </p:spPr>
        <p:txBody>
          <a:bodyPr/>
          <a:lstStyle/>
          <a:p>
            <a:r>
              <a:rPr lang="cs-CZ" sz="2400" b="1" dirty="0" smtClean="0"/>
              <a:t>   3 hodiny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/>
              <a:t>   6 hodin</a:t>
            </a:r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   11 hodin</a:t>
            </a:r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   9 hodin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3816" y="2728505"/>
            <a:ext cx="1567780" cy="1567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2050" y="2700795"/>
            <a:ext cx="1526476" cy="1526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2546" y="1097706"/>
            <a:ext cx="1485559" cy="1485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8235" y="4522163"/>
            <a:ext cx="1485559" cy="1485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7" name="Přímá spojnice 16"/>
          <p:cNvCxnSpPr/>
          <p:nvPr/>
        </p:nvCxnSpPr>
        <p:spPr>
          <a:xfrm>
            <a:off x="2195736" y="1700808"/>
            <a:ext cx="4032448" cy="1368152"/>
          </a:xfrm>
          <a:prstGeom prst="line">
            <a:avLst/>
          </a:prstGeom>
          <a:ln w="38100">
            <a:solidFill>
              <a:srgbClr val="C00000"/>
            </a:solidFill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2195736" y="1840486"/>
            <a:ext cx="2592288" cy="1012450"/>
          </a:xfrm>
          <a:prstGeom prst="line">
            <a:avLst/>
          </a:prstGeom>
          <a:ln w="38100">
            <a:solidFill>
              <a:srgbClr val="C00000"/>
            </a:solidFill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2195736" y="3789042"/>
            <a:ext cx="1572304" cy="288030"/>
          </a:xfrm>
          <a:prstGeom prst="line">
            <a:avLst/>
          </a:prstGeom>
          <a:ln w="38100">
            <a:solidFill>
              <a:srgbClr val="C00000"/>
            </a:solidFill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2159732" y="5400153"/>
            <a:ext cx="2628292" cy="45072"/>
          </a:xfrm>
          <a:prstGeom prst="line">
            <a:avLst/>
          </a:prstGeom>
          <a:ln w="38100">
            <a:solidFill>
              <a:srgbClr val="C00000"/>
            </a:solidFill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7029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470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826768" cy="1643782"/>
          </a:xfrm>
        </p:spPr>
        <p:txBody>
          <a:bodyPr>
            <a:noAutofit/>
          </a:bodyPr>
          <a:lstStyle/>
          <a:p>
            <a:r>
              <a:rPr lang="cs-CZ" dirty="0" err="1" smtClean="0"/>
              <a:t>Puzzliáda</a:t>
            </a:r>
            <a:r>
              <a:rPr lang="cs-CZ" dirty="0" smtClean="0"/>
              <a:t> začala v 10:00.</a:t>
            </a:r>
            <a:br>
              <a:rPr lang="cs-CZ" dirty="0" smtClean="0"/>
            </a:br>
            <a:r>
              <a:rPr lang="cs-CZ" dirty="0" smtClean="0"/>
              <a:t>Výrobky jste sestavili za 30 minut.</a:t>
            </a:r>
            <a:br>
              <a:rPr lang="cs-CZ" dirty="0" smtClean="0"/>
            </a:br>
            <a:r>
              <a:rPr lang="cs-CZ" dirty="0" smtClean="0"/>
              <a:t>V kolik hodin činnost skončila?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              </a:t>
            </a:r>
            <a:r>
              <a:rPr lang="cs-CZ" b="1" dirty="0" smtClean="0"/>
              <a:t>Zapřemýšlej …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9552" y="1916832"/>
            <a:ext cx="3008313" cy="648072"/>
          </a:xfrm>
        </p:spPr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600" dirty="0" smtClean="0"/>
              <a:t>Odpověď: </a:t>
            </a:r>
            <a:r>
              <a:rPr lang="cs-CZ" sz="2600" dirty="0" smtClean="0"/>
              <a:t>10:30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08920"/>
            <a:ext cx="4392488" cy="3294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371079"/>
            <a:ext cx="3456384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7504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img8.rajce.idnes.cz/d0801/5/5362/5362499_11d845cf488e19fea5473562d01c192c/images/obr_0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20800"/>
            <a:ext cx="4104456" cy="3078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30994" y="260648"/>
            <a:ext cx="8761486" cy="1714202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 Úkol pro tebe.</a:t>
            </a:r>
            <a:br>
              <a:rPr lang="cs-CZ" sz="3600" b="1" dirty="0" smtClean="0"/>
            </a:br>
            <a:r>
              <a:rPr lang="cs-CZ" sz="3600" b="1" dirty="0" smtClean="0"/>
              <a:t> Nařiď budík na 7 hodin a pospíchej do školy!</a:t>
            </a:r>
            <a:br>
              <a:rPr lang="cs-CZ" sz="3600" b="1" dirty="0" smtClean="0"/>
            </a:br>
            <a:endParaRPr lang="cs-CZ" sz="3600" b="1" dirty="0"/>
          </a:p>
        </p:txBody>
      </p:sp>
      <p:pic>
        <p:nvPicPr>
          <p:cNvPr id="9220" name="Picture 4" descr="http://img8.rajce.idnes.cz/d0801/5/5362/5362499_11d845cf488e19fea5473562d01c192c/images/obr_1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0745" y="2276872"/>
            <a:ext cx="4420180" cy="398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675" y="4599142"/>
            <a:ext cx="1080120" cy="157857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7432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96296E-6 L 0.04393 0.11527 L 0.08629 2.96296E-6 L 0.13108 0.11527 L 0.17552 2.96296E-6 L 0.21736 0.11527 L 0.26233 2.96296E-6 L 0.30417 0.11527 L 0.34948 2.96296E-6 L 0.39427 0.11527 L 0.43577 2.96296E-6 L 0.4809 0.11527 L 0.52292 2.96296E-6 L 0.56719 0.11527 L 0.61215 2.96296E-6 L 0.65417 0.11527 L 0.69983 2.96296E-6 " pathEditMode="relative" rAng="0" ptsTypes="FFFFFFFFFFFFFFFFF">
                                      <p:cBhvr>
                                        <p:cTn id="6" dur="5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983" y="5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400" dirty="0" smtClean="0"/>
          </a:p>
          <a:p>
            <a:r>
              <a:rPr lang="cs-CZ" sz="1400" dirty="0">
                <a:hlinkClick r:id="rId2"/>
              </a:rPr>
              <a:t>http</a:t>
            </a:r>
            <a:r>
              <a:rPr lang="cs-CZ" sz="1400">
                <a:hlinkClick r:id="rId2"/>
              </a:rPr>
              <a:t>://</a:t>
            </a:r>
            <a:r>
              <a:rPr lang="cs-CZ" sz="1400" smtClean="0">
                <a:hlinkClick r:id="rId2"/>
              </a:rPr>
              <a:t>www.pdclipart.org/displayimage.php?album=32&amp;pos=18ums/Clocks_and_Time/stop_watch_digital.png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www.pdclipart.org/albums/Clocks_and_Time/thumb_stop_watch_digital.png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www.pdclipart.org/albums/Clocks_and_Time/thumb_hour_blue_clock_01.png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www.pdclipart.org/albums/Clocks_and_Time/thumb_hour_blue_clock_08.png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www.pdclipart.org/albums/Clocks_and_Time/thumb_hour_blue_clock_03.png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www.pdclipart.org/albums/Clocks_and_Time/thumb_hour_blue_clock_06.png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www.pdclipart.org/albums/Clocks_and_Time/thumb_hour_blue_clock_09.png</a:t>
            </a:r>
            <a:endParaRPr lang="cs-CZ" sz="1400" dirty="0" smtClean="0"/>
          </a:p>
          <a:p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www.pdclipart.org/albums/Clocks_and_Time/thumb_hour_blue_clock_11.png</a:t>
            </a:r>
            <a:endParaRPr lang="cs-CZ" sz="1400" dirty="0" smtClean="0"/>
          </a:p>
          <a:p>
            <a:r>
              <a:rPr lang="cs-CZ" sz="1400" dirty="0">
                <a:hlinkClick r:id="rId10"/>
              </a:rPr>
              <a:t>http://www.pdclipart.org/albums/People__</a:t>
            </a:r>
            <a:r>
              <a:rPr lang="cs-CZ" sz="1400" dirty="0" smtClean="0">
                <a:hlinkClick r:id="rId10"/>
              </a:rPr>
              <a:t>Stick_Figures/thumb_Stick_blueman_108_01.png</a:t>
            </a:r>
            <a:endParaRPr lang="cs-CZ" sz="1400" dirty="0" smtClean="0"/>
          </a:p>
          <a:p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www.pdclipart.org/displayimage.php?album=32&amp;pos=8</a:t>
            </a:r>
            <a:endParaRPr lang="cs-CZ" sz="1400" dirty="0" smtClean="0"/>
          </a:p>
          <a:p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www.pdclipart.org/displayimage.php?album=32&amp;pos=0</a:t>
            </a:r>
            <a:endParaRPr lang="cs-CZ" sz="1400" dirty="0" smtClean="0"/>
          </a:p>
          <a:p>
            <a:r>
              <a:rPr lang="cs-CZ" sz="1400" dirty="0" smtClean="0"/>
              <a:t>Fotografie: </a:t>
            </a:r>
            <a:r>
              <a:rPr lang="cs-CZ" sz="1400" dirty="0" err="1" smtClean="0"/>
              <a:t>www,vydmuchov.cz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82241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496</TotalTime>
  <Words>118</Words>
  <Application>Microsoft Office PowerPoint</Application>
  <PresentationFormat>Předvádění na obrazovce (4:3)</PresentationFormat>
  <Paragraphs>51</Paragraphs>
  <Slides>9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Čas v našem životě</vt:lpstr>
      <vt:lpstr>Příklady měření času</vt:lpstr>
      <vt:lpstr>Připrav se na malou záhadu… Poznáš, kolik hodin je na hodinách bez číslic?</vt:lpstr>
      <vt:lpstr>Máš pravdu.  Je 8 hodin a tobě začíná škola.</vt:lpstr>
      <vt:lpstr>  V 1 hodinu lidé obvykle obědvají.</vt:lpstr>
      <vt:lpstr> Přiřaď  čas k hodinám</vt:lpstr>
      <vt:lpstr>Puzzliáda začala v 10:00. Výrobky jste sestavili za 30 minut. V kolik hodin činnost skončila?</vt:lpstr>
      <vt:lpstr> Úkol pro tebe.  Nařiď budík na 7 hodin a pospíchej do školy! </vt:lpstr>
      <vt:lpstr>Použité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Burdová</dc:creator>
  <cp:lastModifiedBy>Martin Králík</cp:lastModifiedBy>
  <cp:revision>66</cp:revision>
  <dcterms:created xsi:type="dcterms:W3CDTF">2012-01-19T17:30:09Z</dcterms:created>
  <dcterms:modified xsi:type="dcterms:W3CDTF">2012-03-01T19:47:37Z</dcterms:modified>
</cp:coreProperties>
</file>