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5" r:id="rId2"/>
    <p:sldId id="256" r:id="rId3"/>
    <p:sldId id="272" r:id="rId4"/>
    <p:sldId id="273" r:id="rId5"/>
    <p:sldId id="271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879958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8.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VY_32_INOVACE_03_Tajenka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517232"/>
            <a:ext cx="1828056" cy="795536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TAJENKA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</a:t>
            </a:r>
            <a:endParaRPr lang="cs-CZ" sz="3200" b="1" i="1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39845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VYLUŠTĚTE  TAJENKU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Tajenkou je jméno významného jazykovědce,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který je autorem Mluvnice české a autor prvních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ravidel českého pravopisu.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90312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celonárodní dorozumívací prostředek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- spisovný ………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nespisovná mluva zájmových skupin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nespisovná čeština na území Čech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nová slova a spojení slov, která se v jazyce 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v poslední době používají</a:t>
            </a:r>
          </a:p>
          <a:p>
            <a:pPr marL="457200" indent="-457200">
              <a:buAutoNum type="arabicPeriod" startAt="5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jazyk patřící do skupiny slovanských jazyků</a:t>
            </a:r>
          </a:p>
          <a:p>
            <a:pPr marL="457200" indent="-457200">
              <a:buAutoNum type="arabicPeriod" startAt="5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jazyk patřící mezi slovanské jazyky jižní</a:t>
            </a:r>
          </a:p>
          <a:p>
            <a:pPr marL="457200" indent="-457200">
              <a:buAutoNum type="arabicPeriod" startAt="5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skupina jazyků, které mají společný základ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praslovanštinu</a:t>
            </a:r>
          </a:p>
          <a:p>
            <a:pPr marL="457200" indent="-45720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slovanský jazyk patřící mezi východní</a:t>
            </a:r>
          </a:p>
          <a:p>
            <a:pPr marL="457200" indent="-45720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slovanský jazyk patřící mezi západní</a:t>
            </a:r>
          </a:p>
          <a:p>
            <a:pPr marL="457200" indent="-45720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 nebo slovní spojení, která byla nahrazena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novými slovy nebo slovními spojeními novějšími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11960" y="83671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707904" y="836712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16016" y="83671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83671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24128" y="83671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1340768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134076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699792" y="134076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134076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6016" y="134076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07904" y="184482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3848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99792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95736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91680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7904" y="2348880"/>
            <a:ext cx="504056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07904" y="2852936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07904" y="3356992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07904" y="3861048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07904" y="436510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07904" y="4869160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07904" y="5373216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07904" y="5877272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1960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16016" y="1844824"/>
            <a:ext cx="504056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220072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724128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28184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732240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36296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740352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244408" y="184482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203848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699792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195736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691680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187624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211960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716016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220072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724128" y="285293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03848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211960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16016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20072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724128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228184" y="33569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203848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11960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716016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20072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724128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228184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203848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699792" y="4365104"/>
            <a:ext cx="50405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195736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691680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211960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716016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220072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724128" y="436510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203848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211960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6016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220072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724128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203848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699792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195736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691680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211960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716016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220072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724128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6228184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732240" y="537321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228184" y="486916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203848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211960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716016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220072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724128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228184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732240" y="587727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3203848" y="83671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267744" y="134076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259632" y="184482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55576" y="28529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2699792" y="335699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1763688" y="3861048"/>
            <a:ext cx="1089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1259632" y="436510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2699792" y="486916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1259632" y="544522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627784" y="5877272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2699792" y="386104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563109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Jan GEBAUER</a:t>
            </a:r>
          </a:p>
          <a:p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AZYK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  SL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NG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OBEC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Á ČEŠTINA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NEOLO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ISMY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ŠTINA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SR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ŠTINA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NSKÉ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ŠTINA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NŠTINA</a:t>
            </a:r>
          </a:p>
          <a:p>
            <a:pPr marL="457200" indent="-457200">
              <a:buAutoNum type="arabicPeriod" startAt="3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CHAISMY   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771800" y="764704"/>
            <a:ext cx="792088" cy="36004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317</TotalTime>
  <Words>158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Prezentace aplikace PowerPoint</vt:lpstr>
      <vt:lpstr>TAJENKA        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OBECNÉ VÝKLADY O ČESKÉM JAZYCE (Pro osmý ročník.)                </dc:title>
  <dc:creator>OEM</dc:creator>
  <cp:lastModifiedBy>OEM</cp:lastModifiedBy>
  <cp:revision>12</cp:revision>
  <dcterms:created xsi:type="dcterms:W3CDTF">2010-07-10T14:19:36Z</dcterms:created>
  <dcterms:modified xsi:type="dcterms:W3CDTF">2011-11-18T11:32:05Z</dcterms:modified>
</cp:coreProperties>
</file>